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50" r:id="rId6"/>
    <p:sldMasterId id="2147483654" r:id="rId7"/>
    <p:sldMasterId id="2147483657" r:id="rId8"/>
    <p:sldMasterId id="2147483659" r:id="rId9"/>
    <p:sldMasterId id="2147483662" r:id="rId10"/>
    <p:sldMasterId id="2147483666" r:id="rId11"/>
    <p:sldMasterId id="2147483670"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 id="349" r:id="rId107"/>
    <p:sldId id="350" r:id="rId108"/>
    <p:sldId id="351" r:id="rId109"/>
    <p:sldId id="352" r:id="rId110"/>
    <p:sldId id="353" r:id="rId111"/>
    <p:sldId id="354" r:id="rId112"/>
    <p:sldId id="355" r:id="rId113"/>
    <p:sldId id="356" r:id="rId114"/>
    <p:sldId id="357" r:id="rId115"/>
    <p:sldId id="358" r:id="rId116"/>
    <p:sldId id="359" r:id="rId117"/>
    <p:sldId id="360" r:id="rId118"/>
    <p:sldId id="361" r:id="rId119"/>
    <p:sldId id="362" r:id="rId120"/>
    <p:sldId id="363" r:id="rId121"/>
    <p:sldId id="364" r:id="rId122"/>
    <p:sldId id="365" r:id="rId123"/>
  </p:sldIdLst>
  <p:sldSz cy="6858000" cx="12192000"/>
  <p:notesSz cx="7315200" cy="9601200"/>
  <p:embeddedFontLst>
    <p:embeddedFont>
      <p:font typeface="Montserrat"/>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28" roundtripDataSignature="AMtx7mjWkK7zipJ9/RkfUVGyZZ2pjQxv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25F97E-AF50-4A43-AA8D-A01650381E2B}">
  <a:tblStyle styleId="{0225F97E-AF50-4A43-AA8D-A01650381E2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107" Type="http://schemas.openxmlformats.org/officeDocument/2006/relationships/slide" Target="slides/slide94.xml"/><Relationship Id="rId106" Type="http://schemas.openxmlformats.org/officeDocument/2006/relationships/slide" Target="slides/slide93.xml"/><Relationship Id="rId105" Type="http://schemas.openxmlformats.org/officeDocument/2006/relationships/slide" Target="slides/slide92.xml"/><Relationship Id="rId104" Type="http://schemas.openxmlformats.org/officeDocument/2006/relationships/slide" Target="slides/slide91.xml"/><Relationship Id="rId109" Type="http://schemas.openxmlformats.org/officeDocument/2006/relationships/slide" Target="slides/slide96.xml"/><Relationship Id="rId108" Type="http://schemas.openxmlformats.org/officeDocument/2006/relationships/slide" Target="slides/slide95.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103" Type="http://schemas.openxmlformats.org/officeDocument/2006/relationships/slide" Target="slides/slide90.xml"/><Relationship Id="rId102" Type="http://schemas.openxmlformats.org/officeDocument/2006/relationships/slide" Target="slides/slide89.xml"/><Relationship Id="rId101" Type="http://schemas.openxmlformats.org/officeDocument/2006/relationships/slide" Target="slides/slide88.xml"/><Relationship Id="rId100" Type="http://schemas.openxmlformats.org/officeDocument/2006/relationships/slide" Target="slides/slide87.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128" Type="http://customschemas.google.com/relationships/presentationmetadata" Target="metadata"/><Relationship Id="rId127" Type="http://schemas.openxmlformats.org/officeDocument/2006/relationships/font" Target="fonts/Montserrat-boldItalic.fntdata"/><Relationship Id="rId126" Type="http://schemas.openxmlformats.org/officeDocument/2006/relationships/font" Target="fonts/Montserrat-italic.fntdata"/><Relationship Id="rId26" Type="http://schemas.openxmlformats.org/officeDocument/2006/relationships/slide" Target="slides/slide13.xml"/><Relationship Id="rId121" Type="http://schemas.openxmlformats.org/officeDocument/2006/relationships/slide" Target="slides/slide108.xml"/><Relationship Id="rId25" Type="http://schemas.openxmlformats.org/officeDocument/2006/relationships/slide" Target="slides/slide12.xml"/><Relationship Id="rId120" Type="http://schemas.openxmlformats.org/officeDocument/2006/relationships/slide" Target="slides/slide107.xml"/><Relationship Id="rId28" Type="http://schemas.openxmlformats.org/officeDocument/2006/relationships/slide" Target="slides/slide15.xml"/><Relationship Id="rId27" Type="http://schemas.openxmlformats.org/officeDocument/2006/relationships/slide" Target="slides/slide14.xml"/><Relationship Id="rId125" Type="http://schemas.openxmlformats.org/officeDocument/2006/relationships/font" Target="fonts/Montserrat-bold.fntdata"/><Relationship Id="rId29" Type="http://schemas.openxmlformats.org/officeDocument/2006/relationships/slide" Target="slides/slide16.xml"/><Relationship Id="rId124" Type="http://schemas.openxmlformats.org/officeDocument/2006/relationships/font" Target="fonts/Montserrat-regular.fntdata"/><Relationship Id="rId123" Type="http://schemas.openxmlformats.org/officeDocument/2006/relationships/slide" Target="slides/slide110.xml"/><Relationship Id="rId122" Type="http://schemas.openxmlformats.org/officeDocument/2006/relationships/slide" Target="slides/slide109.xml"/><Relationship Id="rId95" Type="http://schemas.openxmlformats.org/officeDocument/2006/relationships/slide" Target="slides/slide82.xml"/><Relationship Id="rId94" Type="http://schemas.openxmlformats.org/officeDocument/2006/relationships/slide" Target="slides/slide81.xml"/><Relationship Id="rId97" Type="http://schemas.openxmlformats.org/officeDocument/2006/relationships/slide" Target="slides/slide84.xml"/><Relationship Id="rId96" Type="http://schemas.openxmlformats.org/officeDocument/2006/relationships/slide" Target="slides/slide83.xml"/><Relationship Id="rId11" Type="http://schemas.openxmlformats.org/officeDocument/2006/relationships/slideMaster" Target="slideMasters/slideMaster7.xml"/><Relationship Id="rId99" Type="http://schemas.openxmlformats.org/officeDocument/2006/relationships/slide" Target="slides/slide86.xml"/><Relationship Id="rId10" Type="http://schemas.openxmlformats.org/officeDocument/2006/relationships/slideMaster" Target="slideMasters/slideMaster6.xml"/><Relationship Id="rId98" Type="http://schemas.openxmlformats.org/officeDocument/2006/relationships/slide" Target="slides/slide85.xml"/><Relationship Id="rId13" Type="http://schemas.openxmlformats.org/officeDocument/2006/relationships/notesMaster" Target="notesMasters/notesMaster1.xml"/><Relationship Id="rId12" Type="http://schemas.openxmlformats.org/officeDocument/2006/relationships/slideMaster" Target="slideMasters/slideMaster8.xml"/><Relationship Id="rId91" Type="http://schemas.openxmlformats.org/officeDocument/2006/relationships/slide" Target="slides/slide78.xml"/><Relationship Id="rId90" Type="http://schemas.openxmlformats.org/officeDocument/2006/relationships/slide" Target="slides/slide77.xml"/><Relationship Id="rId93" Type="http://schemas.openxmlformats.org/officeDocument/2006/relationships/slide" Target="slides/slide80.xml"/><Relationship Id="rId92" Type="http://schemas.openxmlformats.org/officeDocument/2006/relationships/slide" Target="slides/slide79.xml"/><Relationship Id="rId118" Type="http://schemas.openxmlformats.org/officeDocument/2006/relationships/slide" Target="slides/slide105.xml"/><Relationship Id="rId117" Type="http://schemas.openxmlformats.org/officeDocument/2006/relationships/slide" Target="slides/slide104.xml"/><Relationship Id="rId116" Type="http://schemas.openxmlformats.org/officeDocument/2006/relationships/slide" Target="slides/slide103.xml"/><Relationship Id="rId115" Type="http://schemas.openxmlformats.org/officeDocument/2006/relationships/slide" Target="slides/slide102.xml"/><Relationship Id="rId119" Type="http://schemas.openxmlformats.org/officeDocument/2006/relationships/slide" Target="slides/slide106.xml"/><Relationship Id="rId15" Type="http://schemas.openxmlformats.org/officeDocument/2006/relationships/slide" Target="slides/slide2.xml"/><Relationship Id="rId110" Type="http://schemas.openxmlformats.org/officeDocument/2006/relationships/slide" Target="slides/slide97.xml"/><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14" Type="http://schemas.openxmlformats.org/officeDocument/2006/relationships/slide" Target="slides/slide101.xml"/><Relationship Id="rId18" Type="http://schemas.openxmlformats.org/officeDocument/2006/relationships/slide" Target="slides/slide5.xml"/><Relationship Id="rId113" Type="http://schemas.openxmlformats.org/officeDocument/2006/relationships/slide" Target="slides/slide100.xml"/><Relationship Id="rId112" Type="http://schemas.openxmlformats.org/officeDocument/2006/relationships/slide" Target="slides/slide99.xml"/><Relationship Id="rId111" Type="http://schemas.openxmlformats.org/officeDocument/2006/relationships/slide" Target="slides/slide98.xml"/><Relationship Id="rId84" Type="http://schemas.openxmlformats.org/officeDocument/2006/relationships/slide" Target="slides/slide71.xml"/><Relationship Id="rId83" Type="http://schemas.openxmlformats.org/officeDocument/2006/relationships/slide" Target="slides/slide70.xml"/><Relationship Id="rId86" Type="http://schemas.openxmlformats.org/officeDocument/2006/relationships/slide" Target="slides/slide73.xml"/><Relationship Id="rId85" Type="http://schemas.openxmlformats.org/officeDocument/2006/relationships/slide" Target="slides/slide72.xml"/><Relationship Id="rId88" Type="http://schemas.openxmlformats.org/officeDocument/2006/relationships/slide" Target="slides/slide75.xml"/><Relationship Id="rId87" Type="http://schemas.openxmlformats.org/officeDocument/2006/relationships/slide" Target="slides/slide74.xml"/><Relationship Id="rId89" Type="http://schemas.openxmlformats.org/officeDocument/2006/relationships/slide" Target="slides/slide76.xml"/><Relationship Id="rId80" Type="http://schemas.openxmlformats.org/officeDocument/2006/relationships/slide" Target="slides/slide67.xml"/><Relationship Id="rId82" Type="http://schemas.openxmlformats.org/officeDocument/2006/relationships/slide" Target="slides/slide69.xml"/><Relationship Id="rId81" Type="http://schemas.openxmlformats.org/officeDocument/2006/relationships/slide" Target="slides/slide6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0.xml"/><Relationship Id="rId72" Type="http://schemas.openxmlformats.org/officeDocument/2006/relationships/slide" Target="slides/slide59.xml"/><Relationship Id="rId75" Type="http://schemas.openxmlformats.org/officeDocument/2006/relationships/slide" Target="slides/slide62.xml"/><Relationship Id="rId74" Type="http://schemas.openxmlformats.org/officeDocument/2006/relationships/slide" Target="slides/slide61.xml"/><Relationship Id="rId77" Type="http://schemas.openxmlformats.org/officeDocument/2006/relationships/slide" Target="slides/slide64.xml"/><Relationship Id="rId76" Type="http://schemas.openxmlformats.org/officeDocument/2006/relationships/slide" Target="slides/slide63.xml"/><Relationship Id="rId79" Type="http://schemas.openxmlformats.org/officeDocument/2006/relationships/slide" Target="slides/slide66.xml"/><Relationship Id="rId78" Type="http://schemas.openxmlformats.org/officeDocument/2006/relationships/slide" Target="slides/slide65.xml"/><Relationship Id="rId71" Type="http://schemas.openxmlformats.org/officeDocument/2006/relationships/slide" Target="slides/slide58.xml"/><Relationship Id="rId70" Type="http://schemas.openxmlformats.org/officeDocument/2006/relationships/slide" Target="slides/slide57.xml"/><Relationship Id="rId62" Type="http://schemas.openxmlformats.org/officeDocument/2006/relationships/slide" Target="slides/slide49.xml"/><Relationship Id="rId61" Type="http://schemas.openxmlformats.org/officeDocument/2006/relationships/slide" Target="slides/slide48.xml"/><Relationship Id="rId64" Type="http://schemas.openxmlformats.org/officeDocument/2006/relationships/slide" Target="slides/slide51.xml"/><Relationship Id="rId63" Type="http://schemas.openxmlformats.org/officeDocument/2006/relationships/slide" Target="slides/slide50.xml"/><Relationship Id="rId66" Type="http://schemas.openxmlformats.org/officeDocument/2006/relationships/slide" Target="slides/slide53.xml"/><Relationship Id="rId65" Type="http://schemas.openxmlformats.org/officeDocument/2006/relationships/slide" Target="slides/slide52.xml"/><Relationship Id="rId68" Type="http://schemas.openxmlformats.org/officeDocument/2006/relationships/slide" Target="slides/slide55.xml"/><Relationship Id="rId67" Type="http://schemas.openxmlformats.org/officeDocument/2006/relationships/slide" Target="slides/slide54.xml"/><Relationship Id="rId60" Type="http://schemas.openxmlformats.org/officeDocument/2006/relationships/slide" Target="slides/slide47.xml"/><Relationship Id="rId69" Type="http://schemas.openxmlformats.org/officeDocument/2006/relationships/slide" Target="slides/slide5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55" Type="http://schemas.openxmlformats.org/officeDocument/2006/relationships/slide" Target="slides/slide42.xml"/><Relationship Id="rId54" Type="http://schemas.openxmlformats.org/officeDocument/2006/relationships/slide" Target="slides/slide41.xml"/><Relationship Id="rId57" Type="http://schemas.openxmlformats.org/officeDocument/2006/relationships/slide" Target="slides/slide44.xml"/><Relationship Id="rId56" Type="http://schemas.openxmlformats.org/officeDocument/2006/relationships/slide" Target="slides/slide43.xml"/><Relationship Id="rId59" Type="http://schemas.openxmlformats.org/officeDocument/2006/relationships/slide" Target="slides/slide46.xml"/><Relationship Id="rId58"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170138" cy="479539"/>
          </a:xfrm>
          <a:prstGeom prst="rect">
            <a:avLst/>
          </a:prstGeom>
          <a:noFill/>
          <a:ln>
            <a:noFill/>
          </a:ln>
        </p:spPr>
        <p:txBody>
          <a:bodyPr anchorCtr="0" anchor="t" bIns="49525" lIns="99050" spcFirstLastPara="1" rIns="99050" wrap="square" tIns="49525">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3427" y="0"/>
            <a:ext cx="3170138" cy="479539"/>
          </a:xfrm>
          <a:prstGeom prst="rect">
            <a:avLst/>
          </a:prstGeom>
          <a:noFill/>
          <a:ln>
            <a:noFill/>
          </a:ln>
        </p:spPr>
        <p:txBody>
          <a:bodyPr anchorCtr="0" anchor="t" bIns="49525" lIns="99050" spcFirstLastPara="1" rIns="99050" wrap="square" tIns="49525">
            <a:noAutofit/>
          </a:bodyPr>
          <a:lstStyle>
            <a:lvl1pPr lv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9120173"/>
            <a:ext cx="3170138" cy="479539"/>
          </a:xfrm>
          <a:prstGeom prst="rect">
            <a:avLst/>
          </a:prstGeom>
          <a:noFill/>
          <a:ln>
            <a:noFill/>
          </a:ln>
        </p:spPr>
        <p:txBody>
          <a:bodyPr anchorCtr="0" anchor="b" bIns="49525" lIns="99050" spcFirstLastPara="1" rIns="99050" wrap="square" tIns="49525">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spcBef>
                <a:spcPts val="0"/>
              </a:spcBef>
              <a:spcAft>
                <a:spcPts val="0"/>
              </a:spcAft>
              <a:buNone/>
            </a:pPr>
            <a:fld id="{00000000-1234-1234-1234-123412341234}" type="slidenum">
              <a:rPr b="0" i="0" lang="pt-BR"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6" name="Google Shape;146;p1: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47" name="Google Shape;147;p1: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0: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3" name="Google Shape;333;p10: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lang="pt-BR"/>
              <a:t>It may be possible to compare survey results.</a:t>
            </a:r>
            <a:endParaRPr/>
          </a:p>
        </p:txBody>
      </p:sp>
      <p:sp>
        <p:nvSpPr>
          <p:cNvPr id="334" name="Google Shape;334;p10: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p100: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272" name="Google Shape;2272;p100: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p101: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278" name="Google Shape;2278;p101: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102: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93" name="Google Shape;2293;p102: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294" name="Google Shape;2294;p102: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p103: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299" name="Google Shape;2299;p103: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p104: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309" name="Google Shape;2309;p104: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p105: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321" name="Google Shape;2321;p105: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p106: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332" name="Google Shape;2332;p106: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p107: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341" name="Google Shape;2341;p107: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p108: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350" name="Google Shape;2350;p108: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p109: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59" name="Google Shape;2359;p109: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360" name="Google Shape;2360;p109: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solidFill>
                  <a:srgbClr val="000000"/>
                </a:solidFill>
              </a:rPr>
              <a:t>‹#›</a:t>
            </a:fld>
            <a:endParaRPr>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1: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3" name="Google Shape;343;p11: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44" name="Google Shape;344;p11: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p110: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71" name="Google Shape;2371;p110: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lang="pt-BR"/>
              <a:t>https://bmcresnotes.biomedcentral.com/articles/10.1186/1756-0500-3-267#Sec9</a:t>
            </a:r>
            <a:endParaRPr/>
          </a:p>
          <a:p>
            <a:pPr indent="0" lvl="0" marL="0" rtl="0" algn="l">
              <a:spcBef>
                <a:spcPts val="360"/>
              </a:spcBef>
              <a:spcAft>
                <a:spcPts val="0"/>
              </a:spcAft>
              <a:buNone/>
            </a:pPr>
            <a:r>
              <a:t/>
            </a:r>
            <a:endParaRPr/>
          </a:p>
          <a:p>
            <a:pPr indent="0" lvl="0" marL="0" rtl="0" algn="l">
              <a:spcBef>
                <a:spcPts val="360"/>
              </a:spcBef>
              <a:spcAft>
                <a:spcPts val="0"/>
              </a:spcAft>
              <a:buNone/>
            </a:pPr>
            <a:r>
              <a:rPr lang="pt-BR"/>
              <a:t>https://www.researchgate.net/post/SEM-interpretation-how-to-interpret-standerized-regression-weights</a:t>
            </a:r>
            <a:endParaRPr/>
          </a:p>
        </p:txBody>
      </p:sp>
      <p:sp>
        <p:nvSpPr>
          <p:cNvPr id="2372" name="Google Shape;2372;p110: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368" name="Google Shape;368;p12: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3: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384" name="Google Shape;384;p13: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4: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412" name="Google Shape;412;p14: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5: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428" name="Google Shape;428;p15: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6: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445" name="Google Shape;445;p16: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7: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464" name="Google Shape;464;p17: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8: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0" name="Google Shape;480;p18: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481" name="Google Shape;481;p18: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9: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86" name="Google Shape;486;p19: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lang="pt-BR"/>
              <a:t>It may be possible to compare survey results.</a:t>
            </a:r>
            <a:endParaRPr/>
          </a:p>
        </p:txBody>
      </p:sp>
      <p:sp>
        <p:nvSpPr>
          <p:cNvPr id="487" name="Google Shape;487;p19: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8" name="Google Shape;158;p2: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59" name="Google Shape;159;p2: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0: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3" name="Google Shape;523;p20: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b="0" i="0" lang="pt-BR" sz="1200" u="none" strike="noStrike">
                <a:solidFill>
                  <a:schemeClr val="dk1"/>
                </a:solidFill>
                <a:latin typeface="Arial"/>
                <a:ea typeface="Arial"/>
                <a:cs typeface="Arial"/>
                <a:sym typeface="Arial"/>
              </a:rPr>
              <a:t>Sensitive questions collect sensitive information, such as religious aliation,</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ethnicity, sexual practices, income and opinion about highly controversial</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ethical, political and moral issues</a:t>
            </a:r>
            <a:endParaRPr/>
          </a:p>
        </p:txBody>
      </p:sp>
      <p:sp>
        <p:nvSpPr>
          <p:cNvPr id="524" name="Google Shape;524;p20: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1: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2" name="Google Shape;562;p21: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563" name="Google Shape;563;p21: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2: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593" name="Google Shape;593;p22: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23: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608" name="Google Shape;608;p23: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4: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31" name="Google Shape;631;p24: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b="0" i="0" lang="pt-BR" sz="1200">
                <a:solidFill>
                  <a:schemeClr val="dk1"/>
                </a:solidFill>
                <a:latin typeface="Arial"/>
                <a:ea typeface="Arial"/>
                <a:cs typeface="Arial"/>
                <a:sym typeface="Arial"/>
              </a:rPr>
              <a:t>Goal: characterize -&gt; understand -&gt; evaluate -&gt; predict -&gt; improve</a:t>
            </a:r>
            <a:endParaRPr/>
          </a:p>
        </p:txBody>
      </p:sp>
      <p:sp>
        <p:nvSpPr>
          <p:cNvPr id="632" name="Google Shape;632;p24: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25: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647" name="Google Shape;647;p25: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26: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53" name="Google Shape;653;p26: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b="0" i="0" lang="pt-BR" sz="1200">
                <a:solidFill>
                  <a:schemeClr val="dk1"/>
                </a:solidFill>
                <a:latin typeface="Arial"/>
                <a:ea typeface="Arial"/>
                <a:cs typeface="Arial"/>
                <a:sym typeface="Arial"/>
              </a:rPr>
              <a:t>Goal: characterize -&gt; understand -&gt; evaluate -&gt; predict -&gt; improve</a:t>
            </a:r>
            <a:endParaRPr/>
          </a:p>
        </p:txBody>
      </p:sp>
      <p:sp>
        <p:nvSpPr>
          <p:cNvPr id="654" name="Google Shape;654;p26: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27: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670" name="Google Shape;670;p27: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28: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689" name="Google Shape;689;p28: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29: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5" name="Google Shape;695;p29: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b="0" i="0" lang="pt-BR" sz="1200">
                <a:solidFill>
                  <a:schemeClr val="dk1"/>
                </a:solidFill>
                <a:latin typeface="Arial"/>
                <a:ea typeface="Arial"/>
                <a:cs typeface="Arial"/>
                <a:sym typeface="Arial"/>
              </a:rPr>
              <a:t>Goal: characterize -&gt; understand -&gt; evaluate -&gt; predict -&gt; improve</a:t>
            </a:r>
            <a:endParaRPr/>
          </a:p>
        </p:txBody>
      </p:sp>
      <p:sp>
        <p:nvSpPr>
          <p:cNvPr id="696" name="Google Shape;696;p29: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3: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78" name="Google Shape;178;p3: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30: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12" name="Google Shape;712;p30: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lang="pt-BR"/>
              <a:t>What kind of questions would you include in your survey?</a:t>
            </a:r>
            <a:endParaRPr/>
          </a:p>
          <a:p>
            <a:pPr indent="0" lvl="0" marL="0" rtl="0" algn="l">
              <a:spcBef>
                <a:spcPts val="360"/>
              </a:spcBef>
              <a:spcAft>
                <a:spcPts val="0"/>
              </a:spcAft>
              <a:buNone/>
            </a:pPr>
            <a:r>
              <a:t/>
            </a:r>
            <a:endParaRPr/>
          </a:p>
        </p:txBody>
      </p:sp>
      <p:sp>
        <p:nvSpPr>
          <p:cNvPr id="713" name="Google Shape;713;p30: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31: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33" name="Google Shape;733;p31: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lang="pt-BR"/>
              <a:t>What kind of questions would you include in your survey?</a:t>
            </a:r>
            <a:endParaRPr/>
          </a:p>
          <a:p>
            <a:pPr indent="0" lvl="0" marL="0" rtl="0" algn="l">
              <a:spcBef>
                <a:spcPts val="360"/>
              </a:spcBef>
              <a:spcAft>
                <a:spcPts val="0"/>
              </a:spcAft>
              <a:buNone/>
            </a:pPr>
            <a:r>
              <a:t/>
            </a:r>
            <a:endParaRPr/>
          </a:p>
        </p:txBody>
      </p:sp>
      <p:sp>
        <p:nvSpPr>
          <p:cNvPr id="734" name="Google Shape;734;p31: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32: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754" name="Google Shape;754;p32: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33: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769" name="Google Shape;769;p33: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34: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783" name="Google Shape;783;p34: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35: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797" name="Google Shape;797;p35: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36: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803" name="Google Shape;803;p36: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37: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819" name="Google Shape;819;p37: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38: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34" name="Google Shape;834;p38: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835" name="Google Shape;835;p38: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39: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863" name="Google Shape;863;p39: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88" name="Google Shape;188;p4: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40: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879" name="Google Shape;879;p40: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41: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896" name="Google Shape;896;p41: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42: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916" name="Google Shape;916;p42: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43: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933" name="Google Shape;933;p43: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44: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953" name="Google Shape;953;p44: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p45: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971" name="Google Shape;971;p45: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46: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985" name="Google Shape;985;p46: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47: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99" name="Google Shape;999;p47: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000" name="Google Shape;1000;p47: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p48: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0" name="Google Shape;1090;p48: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lang="pt-BR"/>
              <a:t>We cannot take out a ruler to measure the motivation of people. </a:t>
            </a:r>
            <a:endParaRPr/>
          </a:p>
          <a:p>
            <a:pPr indent="0" lvl="0" marL="0" rtl="0" algn="l">
              <a:spcBef>
                <a:spcPts val="360"/>
              </a:spcBef>
              <a:spcAft>
                <a:spcPts val="0"/>
              </a:spcAft>
              <a:buNone/>
            </a:pPr>
            <a:r>
              <a:t/>
            </a:r>
            <a:endParaRPr/>
          </a:p>
          <a:p>
            <a:pPr indent="0" lvl="0" marL="0" marR="0" rtl="0" algn="l">
              <a:lnSpc>
                <a:spcPct val="100000"/>
              </a:lnSpc>
              <a:spcBef>
                <a:spcPts val="360"/>
              </a:spcBef>
              <a:spcAft>
                <a:spcPts val="0"/>
              </a:spcAft>
              <a:buClr>
                <a:schemeClr val="dk1"/>
              </a:buClr>
              <a:buSzPts val="1200"/>
              <a:buFont typeface="Arial"/>
              <a:buNone/>
            </a:pPr>
            <a:r>
              <a:rPr lang="pt-BR"/>
              <a:t>much research in software engineering has adopted wrong or non-validated psychological tests, and when the right test is adopted, most of the times the test items are modified towards the destruction of the test reliability and validity.</a:t>
            </a:r>
            <a:endParaRPr/>
          </a:p>
          <a:p>
            <a:pPr indent="0" lvl="0" marL="0" marR="0" rtl="0" algn="l">
              <a:lnSpc>
                <a:spcPct val="100000"/>
              </a:lnSpc>
              <a:spcBef>
                <a:spcPts val="360"/>
              </a:spcBef>
              <a:spcAft>
                <a:spcPts val="0"/>
              </a:spcAft>
              <a:buClr>
                <a:schemeClr val="dk1"/>
              </a:buClr>
              <a:buSzPts val="1200"/>
              <a:buFont typeface="Arial"/>
              <a:buNone/>
            </a:pPr>
            <a:r>
              <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almost half of personality studies in software</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engineering use the Myers–Briggs type indicator (MBTI), which has low to none</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validity and reliability properties (Pittenger 1993) up to being called as “little more</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than an elaborate Chinese fortune cookie” (Hogan 2017).</a:t>
            </a:r>
            <a:endParaRPr/>
          </a:p>
          <a:p>
            <a:pPr indent="0" lvl="0" marL="0" rtl="0" algn="l">
              <a:spcBef>
                <a:spcPts val="360"/>
              </a:spcBef>
              <a:spcAft>
                <a:spcPts val="0"/>
              </a:spcAft>
              <a:buNone/>
            </a:pPr>
            <a:r>
              <a:t/>
            </a:r>
            <a:endParaRPr/>
          </a:p>
        </p:txBody>
      </p:sp>
      <p:sp>
        <p:nvSpPr>
          <p:cNvPr id="1091" name="Google Shape;1091;p48: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49: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13" name="Google Shape;1113;p49: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114" name="Google Shape;1114;p49: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5: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1" name="Google Shape;201;p5: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02" name="Google Shape;202;p5: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50: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129" name="Google Shape;1129;p50: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p51: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45" name="Google Shape;1145;p51: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146" name="Google Shape;1146;p51: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52: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36" name="Google Shape;1236;p52: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lang="pt-BR"/>
              <a:t>Expert reviews -&gt; </a:t>
            </a:r>
            <a:r>
              <a:rPr b="0" i="0" lang="pt-BR" sz="1200" u="none" strike="noStrike">
                <a:solidFill>
                  <a:schemeClr val="dk1"/>
                </a:solidFill>
                <a:latin typeface="Arial"/>
                <a:ea typeface="Arial"/>
                <a:cs typeface="Arial"/>
                <a:sym typeface="Arial"/>
              </a:rPr>
              <a:t>Survey design expert reviews and subject matter expert reviews.</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Focus groups -&gt; gathers a group of people (usually 7 to 8) and asks them survey questions. It allows focus group participants to provide longer answers and</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discuss a topic with others.</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Pilot studies -&gt; evaluate survey instrumentation like focus groups but additionally they may also evaluate the response rate and follow-up procedures. Usually</a:t>
            </a:r>
            <a:endParaRPr b="0" i="0" sz="1200" u="none" strike="noStrike">
              <a:solidFill>
                <a:schemeClr val="dk1"/>
              </a:solidFill>
              <a:latin typeface="Arial"/>
              <a:ea typeface="Arial"/>
              <a:cs typeface="Arial"/>
              <a:sym typeface="Arial"/>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conducted well in advance before carrying out the nal survey so that more substantial changes to the questionnaire or procedures can be made.</a:t>
            </a:r>
            <a:endParaRPr/>
          </a:p>
          <a:p>
            <a:pPr indent="0" lvl="0" marL="0" rtl="0" algn="l">
              <a:spcBef>
                <a:spcPts val="36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36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360"/>
              </a:spcBef>
              <a:spcAft>
                <a:spcPts val="0"/>
              </a:spcAft>
              <a:buNone/>
            </a:pPr>
            <a:r>
              <a:t/>
            </a:r>
            <a:endParaRPr/>
          </a:p>
        </p:txBody>
      </p:sp>
      <p:sp>
        <p:nvSpPr>
          <p:cNvPr id="1237" name="Google Shape;1237;p52: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53: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60" name="Google Shape;1260;p53: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261" name="Google Shape;1261;p53: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54: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266" name="Google Shape;1266;p54: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55: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285" name="Google Shape;1285;p55: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56: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294" name="Google Shape;1294;p56: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57: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304" name="Google Shape;1304;p57: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58: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322" name="Google Shape;1322;p58: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59: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33" name="Google Shape;1333;p59: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marR="0" rtl="0" algn="l">
              <a:lnSpc>
                <a:spcPct val="100000"/>
              </a:lnSpc>
              <a:spcBef>
                <a:spcPts val="0"/>
              </a:spcBef>
              <a:spcAft>
                <a:spcPts val="0"/>
              </a:spcAft>
              <a:buClr>
                <a:schemeClr val="dk1"/>
              </a:buClr>
              <a:buSzPts val="1200"/>
              <a:buFont typeface="Arial"/>
              <a:buNone/>
            </a:pPr>
            <a:r>
              <a:rPr lang="pt-BR"/>
              <a:t>In a recent paper, Baltes and Diehl (2016) discuss that the common practice of sending unsolicited e-mails to GitHub developers could be ethically problematic</a:t>
            </a:r>
            <a:endParaRPr/>
          </a:p>
          <a:p>
            <a:pPr indent="0" lvl="0" marL="0" marR="0" rtl="0" algn="l">
              <a:lnSpc>
                <a:spcPct val="100000"/>
              </a:lnSpc>
              <a:spcBef>
                <a:spcPts val="360"/>
              </a:spcBef>
              <a:spcAft>
                <a:spcPts val="0"/>
              </a:spcAft>
              <a:buClr>
                <a:schemeClr val="dk1"/>
              </a:buClr>
              <a:buSzPts val="1200"/>
              <a:buFont typeface="Arial"/>
              <a:buNone/>
            </a:pPr>
            <a:r>
              <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but we also add to the experience of Baltes and Diehl</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(2016) of receiving feedback from potential participants who were annoyed by this.</a:t>
            </a:r>
            <a:endParaRPr/>
          </a:p>
          <a:p>
            <a:pPr indent="0" lvl="0" marL="0" rtl="0" algn="l">
              <a:spcBef>
                <a:spcPts val="360"/>
              </a:spcBef>
              <a:spcAft>
                <a:spcPts val="0"/>
              </a:spcAft>
              <a:buNone/>
            </a:pPr>
            <a:r>
              <a:t/>
            </a:r>
            <a:endParaRPr/>
          </a:p>
        </p:txBody>
      </p:sp>
      <p:sp>
        <p:nvSpPr>
          <p:cNvPr id="1334" name="Google Shape;1334;p59: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6: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7" name="Google Shape;217;p6: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18" name="Google Shape;218;p6: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60: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45" name="Google Shape;1345;p60: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346" name="Google Shape;1346;p60: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61: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32" name="Google Shape;1432;p61: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433" name="Google Shape;1433;p61: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62: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438" name="Google Shape;1438;p62: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63: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453" name="Google Shape;1453;p63: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64: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68" name="Google Shape;1468;p64: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469" name="Google Shape;1469;p64: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65: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47" name="Google Shape;1547;p65: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548" name="Google Shape;1548;p65: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66: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53" name="Google Shape;1553;p66: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b="0" i="0" lang="pt-BR" sz="1200" u="none" strike="noStrike">
                <a:solidFill>
                  <a:schemeClr val="dk1"/>
                </a:solidFill>
                <a:latin typeface="Arial"/>
                <a:ea typeface="Arial"/>
                <a:cs typeface="Arial"/>
                <a:sym typeface="Arial"/>
              </a:rPr>
              <a:t>Afterwards, we will discuss four alternative approaches to do inference statistics which will help us to interpret the sample results for the whole population. </a:t>
            </a:r>
            <a:endParaRPr/>
          </a:p>
        </p:txBody>
      </p:sp>
      <p:sp>
        <p:nvSpPr>
          <p:cNvPr id="1554" name="Google Shape;1554;p66: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67: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575" name="Google Shape;1575;p67: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68: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585" name="Google Shape;1585;p68: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69: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98" name="Google Shape;1598;p69: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599" name="Google Shape;1599;p69: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7: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7" name="Google Shape;237;p7: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38" name="Google Shape;238;p7: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70: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628" name="Google Shape;1628;p70: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p71: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640" name="Google Shape;1640;p71: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72: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649" name="Google Shape;1649;p72: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73: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659" name="Google Shape;1659;p73: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74: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730" name="Google Shape;1730;p74: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75: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740" name="Google Shape;1740;p75: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p76: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751" name="Google Shape;1751;p76: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p77: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757" name="Google Shape;1757;p77: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78: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769" name="Google Shape;1769;p78: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79: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784" name="Google Shape;1784;p79: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8: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8" name="Google Shape;258;p8: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59" name="Google Shape;259;p8: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p80: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93" name="Google Shape;1793;p80: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794" name="Google Shape;1794;p80: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81: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803" name="Google Shape;1803;p81: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p82: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09" name="Google Shape;1809;p82: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lang="pt-BR"/>
              <a:t>The literal definition of a partial regression coefficient is the expected change in the dependent variable associated with a unit change in a given predictor while controlling for the correlated effects of other predictors.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pt-BR"/>
              <a:t>In summary, all diagnostics indicate the model is safe to interpret (i.e. CFI = 0.961, RMSEA = 0.051, SRMR = 0.067).</a:t>
            </a:r>
            <a:endParaRPr/>
          </a:p>
        </p:txBody>
      </p:sp>
      <p:sp>
        <p:nvSpPr>
          <p:cNvPr id="1810" name="Google Shape;1810;p82: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83: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27" name="Google Shape;1827;p83: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828" name="Google Shape;1828;p83: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p84: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18" name="Google Shape;1918;p84: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1919" name="Google Shape;1919;p84: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p85: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924" name="Google Shape;1924;p85: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p86: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944" name="Google Shape;1944;p86: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p87: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964" name="Google Shape;1964;p87: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p88: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1983" name="Google Shape;1983;p88: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p89: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002" name="Google Shape;2002;p89: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9: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7" name="Google Shape;327;p9: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328" name="Google Shape;328;p9: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90: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026" name="Google Shape;2026;p90: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91: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032" name="Google Shape;2032;p91: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p92: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046" name="Google Shape;2046;p92: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p93: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060" name="Google Shape;2060;p93: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p94: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74" name="Google Shape;2074;p94: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075" name="Google Shape;2075;p94: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p95: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66" name="Google Shape;2166;p95: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a:p>
        </p:txBody>
      </p:sp>
      <p:sp>
        <p:nvSpPr>
          <p:cNvPr id="2167" name="Google Shape;2167;p95: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p96:notes"/>
          <p:cNvSpPr txBox="1"/>
          <p:nvPr>
            <p:ph idx="1" type="body"/>
          </p:nvPr>
        </p:nvSpPr>
        <p:spPr>
          <a:xfrm>
            <a:off x="731194" y="4560086"/>
            <a:ext cx="5852814" cy="4320317"/>
          </a:xfrm>
          <a:prstGeom prst="rect">
            <a:avLst/>
          </a:prstGeom>
        </p:spPr>
        <p:txBody>
          <a:bodyPr anchorCtr="0" anchor="t" bIns="49525" lIns="99050" spcFirstLastPara="1" rIns="99050" wrap="square" tIns="49525">
            <a:noAutofit/>
          </a:bodyPr>
          <a:lstStyle/>
          <a:p>
            <a:pPr indent="0" lvl="0" marL="0" rtl="0" algn="l">
              <a:spcBef>
                <a:spcPts val="360"/>
              </a:spcBef>
              <a:spcAft>
                <a:spcPts val="0"/>
              </a:spcAft>
              <a:buNone/>
            </a:pPr>
            <a:r>
              <a:t/>
            </a:r>
            <a:endParaRPr/>
          </a:p>
        </p:txBody>
      </p:sp>
      <p:sp>
        <p:nvSpPr>
          <p:cNvPr id="2172" name="Google Shape;2172;p96: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97: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87" name="Google Shape;2187;p97: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b="0" i="1" lang="pt-BR" sz="1200" u="none" strike="noStrike">
                <a:solidFill>
                  <a:schemeClr val="dk1"/>
                </a:solidFill>
                <a:latin typeface="Arial"/>
                <a:ea typeface="Arial"/>
                <a:cs typeface="Arial"/>
                <a:sym typeface="Arial"/>
              </a:rPr>
              <a:t>Face validity </a:t>
            </a:r>
            <a:r>
              <a:rPr b="0" i="0" lang="pt-BR" sz="1200" u="none" strike="noStrike">
                <a:solidFill>
                  <a:schemeClr val="dk1"/>
                </a:solidFill>
                <a:latin typeface="Arial"/>
                <a:ea typeface="Arial"/>
                <a:cs typeface="Arial"/>
                <a:sym typeface="Arial"/>
              </a:rPr>
              <a:t>concerns how the items of a measurement instrument are accepted by respondents. This is mostly about wording and meaning of the test questions and how they are perceived by participants.</a:t>
            </a:r>
            <a:endParaRPr/>
          </a:p>
          <a:p>
            <a:pPr indent="0" lvl="0" marL="0" rtl="0" algn="l">
              <a:spcBef>
                <a:spcPts val="36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360"/>
              </a:spcBef>
              <a:spcAft>
                <a:spcPts val="0"/>
              </a:spcAft>
              <a:buNone/>
            </a:pPr>
            <a:r>
              <a:rPr b="0" i="1" lang="pt-BR" sz="1200" u="none" strike="noStrike">
                <a:solidFill>
                  <a:schemeClr val="dk1"/>
                </a:solidFill>
                <a:latin typeface="Arial"/>
                <a:ea typeface="Arial"/>
                <a:cs typeface="Arial"/>
                <a:sym typeface="Arial"/>
              </a:rPr>
              <a:t>Content validity </a:t>
            </a:r>
            <a:r>
              <a:rPr b="0" i="0" lang="pt-BR" sz="1200" u="none" strike="noStrike">
                <a:solidFill>
                  <a:schemeClr val="dk1"/>
                </a:solidFill>
                <a:latin typeface="Arial"/>
                <a:ea typeface="Arial"/>
                <a:cs typeface="Arial"/>
                <a:sym typeface="Arial"/>
              </a:rPr>
              <a:t>(also known as criterion validity or domain-referenced validity)</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reflects how a test fits the purposes for which it was developed.</a:t>
            </a:r>
            <a:endParaRPr/>
          </a:p>
          <a:p>
            <a:pPr indent="0" lvl="0" marL="0" rtl="0" algn="l">
              <a:spcBef>
                <a:spcPts val="36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360"/>
              </a:spcBef>
              <a:spcAft>
                <a:spcPts val="0"/>
              </a:spcAft>
              <a:buNone/>
            </a:pPr>
            <a:r>
              <a:rPr b="0" i="1" lang="pt-BR" sz="1200" u="none" strike="noStrike">
                <a:solidFill>
                  <a:schemeClr val="dk1"/>
                </a:solidFill>
                <a:latin typeface="Arial"/>
                <a:ea typeface="Arial"/>
                <a:cs typeface="Arial"/>
                <a:sym typeface="Arial"/>
              </a:rPr>
              <a:t>Predictive validity </a:t>
            </a:r>
            <a:r>
              <a:rPr b="0" i="0" lang="pt-BR" sz="1200" u="none" strike="noStrike">
                <a:solidFill>
                  <a:schemeClr val="dk1"/>
                </a:solidFill>
                <a:latin typeface="Arial"/>
                <a:ea typeface="Arial"/>
                <a:cs typeface="Arial"/>
                <a:sym typeface="Arial"/>
              </a:rPr>
              <a:t>is assessed with the correlation between the score of a</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measurement instrument and a score of the degree of success in the real world.</a:t>
            </a:r>
            <a:endParaRPr/>
          </a:p>
          <a:p>
            <a:pPr indent="0" lvl="0" marL="0" rtl="0" algn="l">
              <a:spcBef>
                <a:spcPts val="36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360"/>
              </a:spcBef>
              <a:spcAft>
                <a:spcPts val="0"/>
              </a:spcAft>
              <a:buNone/>
            </a:pPr>
            <a:r>
              <a:rPr b="0" i="1" lang="pt-BR" sz="1200" u="none" strike="noStrike">
                <a:solidFill>
                  <a:schemeClr val="dk1"/>
                </a:solidFill>
                <a:latin typeface="Arial"/>
                <a:ea typeface="Arial"/>
                <a:cs typeface="Arial"/>
                <a:sym typeface="Arial"/>
              </a:rPr>
              <a:t>Concurrent validity </a:t>
            </a:r>
            <a:r>
              <a:rPr b="0" i="0" lang="pt-BR" sz="1200" u="none" strike="noStrike">
                <a:solidFill>
                  <a:schemeClr val="dk1"/>
                </a:solidFill>
                <a:latin typeface="Arial"/>
                <a:ea typeface="Arial"/>
                <a:cs typeface="Arial"/>
                <a:sym typeface="Arial"/>
              </a:rPr>
              <a:t>is defined as the correlation of a new measurement instrument</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and already existing measurement instruments for the same construct</a:t>
            </a:r>
            <a:endParaRPr/>
          </a:p>
          <a:p>
            <a:pPr indent="0" lvl="0" marL="0" rtl="0" algn="l">
              <a:spcBef>
                <a:spcPts val="36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360"/>
              </a:spcBef>
              <a:spcAft>
                <a:spcPts val="0"/>
              </a:spcAft>
              <a:buNone/>
            </a:pPr>
            <a:r>
              <a:rPr b="0" i="1" lang="pt-BR" sz="1200" u="none" strike="noStrike">
                <a:solidFill>
                  <a:schemeClr val="dk1"/>
                </a:solidFill>
                <a:latin typeface="Arial"/>
                <a:ea typeface="Arial"/>
                <a:cs typeface="Arial"/>
                <a:sym typeface="Arial"/>
              </a:rPr>
              <a:t>Construct validity </a:t>
            </a:r>
            <a:r>
              <a:rPr b="0" i="0" lang="pt-BR" sz="1200" u="none" strike="noStrike">
                <a:solidFill>
                  <a:schemeClr val="dk1"/>
                </a:solidFill>
                <a:latin typeface="Arial"/>
                <a:ea typeface="Arial"/>
                <a:cs typeface="Arial"/>
                <a:sym typeface="Arial"/>
              </a:rPr>
              <a:t>is a major validity criterion. Constructs are not directly</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measurable; therefore, one way to assess how valid a measurement instrument is</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is to observe the relationship between the test and the phenomena that the test</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attempts to represent.</a:t>
            </a:r>
            <a:endParaRPr/>
          </a:p>
          <a:p>
            <a:pPr indent="0" lvl="0" marL="0" rtl="0" algn="l">
              <a:spcBef>
                <a:spcPts val="36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360"/>
              </a:spcBef>
              <a:spcAft>
                <a:spcPts val="0"/>
              </a:spcAft>
              <a:buNone/>
            </a:pPr>
            <a:r>
              <a:rPr b="0" i="1" lang="pt-BR" sz="1200" u="none" strike="noStrike">
                <a:solidFill>
                  <a:schemeClr val="dk1"/>
                </a:solidFill>
                <a:latin typeface="Arial"/>
                <a:ea typeface="Arial"/>
                <a:cs typeface="Arial"/>
                <a:sym typeface="Arial"/>
              </a:rPr>
              <a:t>Differential validity </a:t>
            </a:r>
            <a:r>
              <a:rPr b="0" i="0" lang="pt-BR" sz="1200" u="none" strike="noStrike">
                <a:solidFill>
                  <a:schemeClr val="dk1"/>
                </a:solidFill>
                <a:latin typeface="Arial"/>
                <a:ea typeface="Arial"/>
                <a:cs typeface="Arial"/>
                <a:sym typeface="Arial"/>
              </a:rPr>
              <a:t>assesses how scores of a test correlate with measures they</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should be related to, and how scores of a test do not correlate with measures they</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should not be related to.</a:t>
            </a:r>
            <a:endParaRPr/>
          </a:p>
        </p:txBody>
      </p:sp>
      <p:sp>
        <p:nvSpPr>
          <p:cNvPr id="2188" name="Google Shape;2188;p97: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p98: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20" name="Google Shape;2220;p98: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t/>
            </a:r>
            <a:endParaRPr b="0" i="0" sz="1200" u="none" strike="noStrike">
              <a:solidFill>
                <a:schemeClr val="dk1"/>
              </a:solidFill>
              <a:latin typeface="Arial"/>
              <a:ea typeface="Arial"/>
              <a:cs typeface="Arial"/>
              <a:sym typeface="Arial"/>
            </a:endParaRPr>
          </a:p>
        </p:txBody>
      </p:sp>
      <p:sp>
        <p:nvSpPr>
          <p:cNvPr id="2221" name="Google Shape;2221;p98: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p99:notes"/>
          <p:cNvSpPr/>
          <p:nvPr>
            <p:ph idx="2" type="sldImg"/>
          </p:nvPr>
        </p:nvSpPr>
        <p:spPr>
          <a:xfrm>
            <a:off x="458788" y="720725"/>
            <a:ext cx="6397625" cy="35988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54" name="Google Shape;2254;p99:notes"/>
          <p:cNvSpPr txBox="1"/>
          <p:nvPr>
            <p:ph idx="1" type="body"/>
          </p:nvPr>
        </p:nvSpPr>
        <p:spPr>
          <a:xfrm>
            <a:off x="731194" y="4560086"/>
            <a:ext cx="5852814" cy="4320317"/>
          </a:xfrm>
          <a:prstGeom prst="rect">
            <a:avLst/>
          </a:prstGeom>
          <a:noFill/>
          <a:ln>
            <a:noFill/>
          </a:ln>
        </p:spPr>
        <p:txBody>
          <a:bodyPr anchorCtr="0" anchor="t" bIns="49525" lIns="99050" spcFirstLastPara="1" rIns="99050" wrap="square" tIns="49525">
            <a:noAutofit/>
          </a:bodyPr>
          <a:lstStyle/>
          <a:p>
            <a:pPr indent="0" lvl="0" marL="0" rtl="0" algn="l">
              <a:spcBef>
                <a:spcPts val="0"/>
              </a:spcBef>
              <a:spcAft>
                <a:spcPts val="0"/>
              </a:spcAft>
              <a:buNone/>
            </a:pPr>
            <a:r>
              <a:rPr lang="pt-BR"/>
              <a:t>Expert reviews -&gt; </a:t>
            </a:r>
            <a:r>
              <a:rPr b="0" i="0" lang="pt-BR" sz="1200" u="none" strike="noStrike">
                <a:solidFill>
                  <a:schemeClr val="dk1"/>
                </a:solidFill>
                <a:latin typeface="Arial"/>
                <a:ea typeface="Arial"/>
                <a:cs typeface="Arial"/>
                <a:sym typeface="Arial"/>
              </a:rPr>
              <a:t>Survey design expert reviews and subject matter expert reviews.</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Focus groups -&gt; gathers a group of people (usually 7 to 8) and asks them survey questions. It allows focus group participants to provide longer answers and</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discuss a topic with others.</a:t>
            </a:r>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Pilot studies -&gt; evaluate survey instrumentation like focus groups but additionally they may also evaluate the response rate and follow-up procedures. Usually</a:t>
            </a:r>
            <a:endParaRPr b="0" i="0" sz="1200" u="none" strike="noStrike">
              <a:solidFill>
                <a:schemeClr val="dk1"/>
              </a:solidFill>
              <a:latin typeface="Arial"/>
              <a:ea typeface="Arial"/>
              <a:cs typeface="Arial"/>
              <a:sym typeface="Arial"/>
            </a:endParaRPr>
          </a:p>
          <a:p>
            <a:pPr indent="0" lvl="0" marL="0" rtl="0" algn="l">
              <a:spcBef>
                <a:spcPts val="360"/>
              </a:spcBef>
              <a:spcAft>
                <a:spcPts val="0"/>
              </a:spcAft>
              <a:buNone/>
            </a:pPr>
            <a:r>
              <a:rPr b="0" i="0" lang="pt-BR" sz="1200" u="none" strike="noStrike">
                <a:solidFill>
                  <a:schemeClr val="dk1"/>
                </a:solidFill>
                <a:latin typeface="Arial"/>
                <a:ea typeface="Arial"/>
                <a:cs typeface="Arial"/>
                <a:sym typeface="Arial"/>
              </a:rPr>
              <a:t>conducted well in advance before carrying out the nal survey so that more substantial changes to the questionnaire or procedures can be made.</a:t>
            </a:r>
            <a:endParaRPr/>
          </a:p>
          <a:p>
            <a:pPr indent="0" lvl="0" marL="0" rtl="0" algn="l">
              <a:spcBef>
                <a:spcPts val="36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360"/>
              </a:spcBef>
              <a:spcAft>
                <a:spcPts val="0"/>
              </a:spcAft>
              <a:buNone/>
            </a:pPr>
            <a:r>
              <a:t/>
            </a:r>
            <a:endParaRPr b="0" i="0" sz="1200" u="none" strike="noStrike">
              <a:solidFill>
                <a:schemeClr val="dk1"/>
              </a:solidFill>
              <a:latin typeface="Arial"/>
              <a:ea typeface="Arial"/>
              <a:cs typeface="Arial"/>
              <a:sym typeface="Arial"/>
            </a:endParaRPr>
          </a:p>
          <a:p>
            <a:pPr indent="0" lvl="0" marL="0" rtl="0" algn="l">
              <a:spcBef>
                <a:spcPts val="360"/>
              </a:spcBef>
              <a:spcAft>
                <a:spcPts val="0"/>
              </a:spcAft>
              <a:buNone/>
            </a:pPr>
            <a:r>
              <a:t/>
            </a:r>
            <a:endParaRPr/>
          </a:p>
        </p:txBody>
      </p:sp>
      <p:sp>
        <p:nvSpPr>
          <p:cNvPr id="2255" name="Google Shape;2255;p99:notes"/>
          <p:cNvSpPr txBox="1"/>
          <p:nvPr>
            <p:ph idx="12" type="sldNum"/>
          </p:nvPr>
        </p:nvSpPr>
        <p:spPr>
          <a:xfrm>
            <a:off x="4143427" y="9120173"/>
            <a:ext cx="3170138" cy="479539"/>
          </a:xfrm>
          <a:prstGeom prst="rect">
            <a:avLst/>
          </a:prstGeom>
          <a:noFill/>
          <a:ln>
            <a:noFill/>
          </a:ln>
        </p:spPr>
        <p:txBody>
          <a:bodyPr anchorCtr="0" anchor="b" bIns="49525" lIns="99050" spcFirstLastPara="1" rIns="99050" wrap="square" tIns="495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pt-BR"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 name="Shape 2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3" name="Shape 103"/>
        <p:cNvGrpSpPr/>
        <p:nvPr/>
      </p:nvGrpSpPr>
      <p:grpSpPr>
        <a:xfrm>
          <a:off x="0" y="0"/>
          <a:ext cx="0" cy="0"/>
          <a:chOff x="0" y="0"/>
          <a:chExt cx="0" cy="0"/>
        </a:xfrm>
      </p:grpSpPr>
      <p:sp>
        <p:nvSpPr>
          <p:cNvPr id="104" name="Google Shape;104;p123"/>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1" sz="1000">
                <a:solidFill>
                  <a:srgbClr val="27366E"/>
                </a:solidFill>
                <a:latin typeface="Verdana"/>
                <a:ea typeface="Verdana"/>
                <a:cs typeface="Verdana"/>
                <a:sym typeface="Verdana"/>
              </a:defRPr>
            </a:lvl1pPr>
            <a:lvl2pPr indent="0" lvl="1" marL="0" algn="r">
              <a:spcBef>
                <a:spcPts val="0"/>
              </a:spcBef>
              <a:spcAft>
                <a:spcPts val="0"/>
              </a:spcAft>
              <a:buNone/>
              <a:defRPr b="1" sz="1000">
                <a:solidFill>
                  <a:srgbClr val="27366E"/>
                </a:solidFill>
                <a:latin typeface="Verdana"/>
                <a:ea typeface="Verdana"/>
                <a:cs typeface="Verdana"/>
                <a:sym typeface="Verdana"/>
              </a:defRPr>
            </a:lvl2pPr>
            <a:lvl3pPr indent="0" lvl="2" marL="0" algn="r">
              <a:spcBef>
                <a:spcPts val="0"/>
              </a:spcBef>
              <a:spcAft>
                <a:spcPts val="0"/>
              </a:spcAft>
              <a:buNone/>
              <a:defRPr b="1" sz="1000">
                <a:solidFill>
                  <a:srgbClr val="27366E"/>
                </a:solidFill>
                <a:latin typeface="Verdana"/>
                <a:ea typeface="Verdana"/>
                <a:cs typeface="Verdana"/>
                <a:sym typeface="Verdana"/>
              </a:defRPr>
            </a:lvl3pPr>
            <a:lvl4pPr indent="0" lvl="3" marL="0" algn="r">
              <a:spcBef>
                <a:spcPts val="0"/>
              </a:spcBef>
              <a:spcAft>
                <a:spcPts val="0"/>
              </a:spcAft>
              <a:buNone/>
              <a:defRPr b="1" sz="1000">
                <a:solidFill>
                  <a:srgbClr val="27366E"/>
                </a:solidFill>
                <a:latin typeface="Verdana"/>
                <a:ea typeface="Verdana"/>
                <a:cs typeface="Verdana"/>
                <a:sym typeface="Verdana"/>
              </a:defRPr>
            </a:lvl4pPr>
            <a:lvl5pPr indent="0" lvl="4" marL="0" algn="r">
              <a:spcBef>
                <a:spcPts val="0"/>
              </a:spcBef>
              <a:spcAft>
                <a:spcPts val="0"/>
              </a:spcAft>
              <a:buNone/>
              <a:defRPr b="1" sz="1000">
                <a:solidFill>
                  <a:srgbClr val="27366E"/>
                </a:solidFill>
                <a:latin typeface="Verdana"/>
                <a:ea typeface="Verdana"/>
                <a:cs typeface="Verdana"/>
                <a:sym typeface="Verdana"/>
              </a:defRPr>
            </a:lvl5pPr>
            <a:lvl6pPr indent="0" lvl="5" marL="0" algn="r">
              <a:spcBef>
                <a:spcPts val="0"/>
              </a:spcBef>
              <a:spcAft>
                <a:spcPts val="0"/>
              </a:spcAft>
              <a:buNone/>
              <a:defRPr b="1" sz="1000">
                <a:solidFill>
                  <a:srgbClr val="27366E"/>
                </a:solidFill>
                <a:latin typeface="Verdana"/>
                <a:ea typeface="Verdana"/>
                <a:cs typeface="Verdana"/>
                <a:sym typeface="Verdana"/>
              </a:defRPr>
            </a:lvl6pPr>
            <a:lvl7pPr indent="0" lvl="6" marL="0" algn="r">
              <a:spcBef>
                <a:spcPts val="0"/>
              </a:spcBef>
              <a:spcAft>
                <a:spcPts val="0"/>
              </a:spcAft>
              <a:buNone/>
              <a:defRPr b="1" sz="1000">
                <a:solidFill>
                  <a:srgbClr val="27366E"/>
                </a:solidFill>
                <a:latin typeface="Verdana"/>
                <a:ea typeface="Verdana"/>
                <a:cs typeface="Verdana"/>
                <a:sym typeface="Verdana"/>
              </a:defRPr>
            </a:lvl7pPr>
            <a:lvl8pPr indent="0" lvl="7" marL="0" algn="r">
              <a:spcBef>
                <a:spcPts val="0"/>
              </a:spcBef>
              <a:spcAft>
                <a:spcPts val="0"/>
              </a:spcAft>
              <a:buNone/>
              <a:defRPr b="1" sz="1000">
                <a:solidFill>
                  <a:srgbClr val="27366E"/>
                </a:solidFill>
                <a:latin typeface="Verdana"/>
                <a:ea typeface="Verdana"/>
                <a:cs typeface="Verdana"/>
                <a:sym typeface="Verdana"/>
              </a:defRPr>
            </a:lvl8pPr>
            <a:lvl9pPr indent="0" lvl="8" marL="0" algn="r">
              <a:spcBef>
                <a:spcPts val="0"/>
              </a:spcBef>
              <a:spcAft>
                <a:spcPts val="0"/>
              </a:spcAft>
              <a:buNone/>
              <a:defRPr b="1" sz="1000">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
        <p:nvSpPr>
          <p:cNvPr id="105" name="Google Shape;105;p12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b="1" sz="1000">
                <a:solidFill>
                  <a:srgbClr val="27366E"/>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23"/>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1000">
                <a:solidFill>
                  <a:srgbClr val="27366E"/>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23"/>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360"/>
              </a:spcBef>
              <a:spcAft>
                <a:spcPts val="0"/>
              </a:spcAft>
              <a:buSzPts val="1800"/>
              <a:buChar char="•"/>
              <a:defRPr/>
            </a:lvl1pPr>
            <a:lvl2pPr indent="-342900" lvl="1" marL="914400" algn="l">
              <a:lnSpc>
                <a:spcPct val="120000"/>
              </a:lnSpc>
              <a:spcBef>
                <a:spcPts val="360"/>
              </a:spcBef>
              <a:spcAft>
                <a:spcPts val="0"/>
              </a:spcAft>
              <a:buSzPts val="1800"/>
              <a:buChar char="–"/>
              <a:defRPr/>
            </a:lvl2pPr>
            <a:lvl3pPr indent="-342900" lvl="2" marL="1371600" algn="l">
              <a:lnSpc>
                <a:spcPct val="120000"/>
              </a:lnSpc>
              <a:spcBef>
                <a:spcPts val="360"/>
              </a:spcBef>
              <a:spcAft>
                <a:spcPts val="0"/>
              </a:spcAft>
              <a:buSzPts val="1800"/>
              <a:buChar char="•"/>
              <a:defRPr/>
            </a:lvl3pPr>
            <a:lvl4pPr indent="-342900" lvl="3" marL="1828800" algn="l">
              <a:lnSpc>
                <a:spcPct val="120000"/>
              </a:lnSpc>
              <a:spcBef>
                <a:spcPts val="360"/>
              </a:spcBef>
              <a:spcAft>
                <a:spcPts val="0"/>
              </a:spcAft>
              <a:buSzPts val="1800"/>
              <a:buChar char="–"/>
              <a:defRPr/>
            </a:lvl4pPr>
            <a:lvl5pPr indent="-342900" lvl="4" marL="2286000" algn="l">
              <a:lnSpc>
                <a:spcPct val="120000"/>
              </a:lnSpc>
              <a:spcBef>
                <a:spcPts val="360"/>
              </a:spcBef>
              <a:spcAft>
                <a:spcPts val="0"/>
              </a:spcAft>
              <a:buSzPts val="1800"/>
              <a:buChar char="»"/>
              <a:defRPr/>
            </a:lvl5pPr>
            <a:lvl6pPr indent="-342900" lvl="5" marL="2743200" algn="l">
              <a:lnSpc>
                <a:spcPct val="120000"/>
              </a:lnSpc>
              <a:spcBef>
                <a:spcPts val="360"/>
              </a:spcBef>
              <a:spcAft>
                <a:spcPts val="0"/>
              </a:spcAft>
              <a:buSzPts val="1800"/>
              <a:buChar char="»"/>
              <a:defRPr/>
            </a:lvl6pPr>
            <a:lvl7pPr indent="-342900" lvl="6" marL="3200400" algn="l">
              <a:lnSpc>
                <a:spcPct val="120000"/>
              </a:lnSpc>
              <a:spcBef>
                <a:spcPts val="360"/>
              </a:spcBef>
              <a:spcAft>
                <a:spcPts val="0"/>
              </a:spcAft>
              <a:buSzPts val="1800"/>
              <a:buChar char="»"/>
              <a:defRPr/>
            </a:lvl7pPr>
            <a:lvl8pPr indent="-342900" lvl="7" marL="3657600" algn="l">
              <a:lnSpc>
                <a:spcPct val="120000"/>
              </a:lnSpc>
              <a:spcBef>
                <a:spcPts val="360"/>
              </a:spcBef>
              <a:spcAft>
                <a:spcPts val="0"/>
              </a:spcAft>
              <a:buSzPts val="1800"/>
              <a:buChar char="»"/>
              <a:defRPr/>
            </a:lvl8pPr>
            <a:lvl9pPr indent="-342900" lvl="8" marL="4114800" algn="l">
              <a:lnSpc>
                <a:spcPct val="120000"/>
              </a:lnSpc>
              <a:spcBef>
                <a:spcPts val="360"/>
              </a:spcBef>
              <a:spcAft>
                <a:spcPts val="0"/>
              </a:spcAft>
              <a:buSzPts val="1800"/>
              <a:buChar char="»"/>
              <a:defRPr/>
            </a:lvl9pPr>
          </a:lstStyle>
          <a:p/>
        </p:txBody>
      </p:sp>
      <p:sp>
        <p:nvSpPr>
          <p:cNvPr id="108" name="Google Shape;108;p123"/>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109" name="Shape 109"/>
        <p:cNvGrpSpPr/>
        <p:nvPr/>
      </p:nvGrpSpPr>
      <p:grpSpPr>
        <a:xfrm>
          <a:off x="0" y="0"/>
          <a:ext cx="0" cy="0"/>
          <a:chOff x="0" y="0"/>
          <a:chExt cx="0" cy="0"/>
        </a:xfrm>
      </p:grpSpPr>
      <p:sp>
        <p:nvSpPr>
          <p:cNvPr id="110" name="Google Shape;110;p132"/>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1" sz="1000">
                <a:solidFill>
                  <a:srgbClr val="27366E"/>
                </a:solidFill>
                <a:latin typeface="Verdana"/>
                <a:ea typeface="Verdana"/>
                <a:cs typeface="Verdana"/>
                <a:sym typeface="Verdana"/>
              </a:defRPr>
            </a:lvl1pPr>
            <a:lvl2pPr indent="0" lvl="1" marL="0" algn="r">
              <a:spcBef>
                <a:spcPts val="0"/>
              </a:spcBef>
              <a:spcAft>
                <a:spcPts val="0"/>
              </a:spcAft>
              <a:buNone/>
              <a:defRPr b="1" sz="1000">
                <a:solidFill>
                  <a:srgbClr val="27366E"/>
                </a:solidFill>
                <a:latin typeface="Verdana"/>
                <a:ea typeface="Verdana"/>
                <a:cs typeface="Verdana"/>
                <a:sym typeface="Verdana"/>
              </a:defRPr>
            </a:lvl2pPr>
            <a:lvl3pPr indent="0" lvl="2" marL="0" algn="r">
              <a:spcBef>
                <a:spcPts val="0"/>
              </a:spcBef>
              <a:spcAft>
                <a:spcPts val="0"/>
              </a:spcAft>
              <a:buNone/>
              <a:defRPr b="1" sz="1000">
                <a:solidFill>
                  <a:srgbClr val="27366E"/>
                </a:solidFill>
                <a:latin typeface="Verdana"/>
                <a:ea typeface="Verdana"/>
                <a:cs typeface="Verdana"/>
                <a:sym typeface="Verdana"/>
              </a:defRPr>
            </a:lvl3pPr>
            <a:lvl4pPr indent="0" lvl="3" marL="0" algn="r">
              <a:spcBef>
                <a:spcPts val="0"/>
              </a:spcBef>
              <a:spcAft>
                <a:spcPts val="0"/>
              </a:spcAft>
              <a:buNone/>
              <a:defRPr b="1" sz="1000">
                <a:solidFill>
                  <a:srgbClr val="27366E"/>
                </a:solidFill>
                <a:latin typeface="Verdana"/>
                <a:ea typeface="Verdana"/>
                <a:cs typeface="Verdana"/>
                <a:sym typeface="Verdana"/>
              </a:defRPr>
            </a:lvl4pPr>
            <a:lvl5pPr indent="0" lvl="4" marL="0" algn="r">
              <a:spcBef>
                <a:spcPts val="0"/>
              </a:spcBef>
              <a:spcAft>
                <a:spcPts val="0"/>
              </a:spcAft>
              <a:buNone/>
              <a:defRPr b="1" sz="1000">
                <a:solidFill>
                  <a:srgbClr val="27366E"/>
                </a:solidFill>
                <a:latin typeface="Verdana"/>
                <a:ea typeface="Verdana"/>
                <a:cs typeface="Verdana"/>
                <a:sym typeface="Verdana"/>
              </a:defRPr>
            </a:lvl5pPr>
            <a:lvl6pPr indent="0" lvl="5" marL="0" algn="r">
              <a:spcBef>
                <a:spcPts val="0"/>
              </a:spcBef>
              <a:spcAft>
                <a:spcPts val="0"/>
              </a:spcAft>
              <a:buNone/>
              <a:defRPr b="1" sz="1000">
                <a:solidFill>
                  <a:srgbClr val="27366E"/>
                </a:solidFill>
                <a:latin typeface="Verdana"/>
                <a:ea typeface="Verdana"/>
                <a:cs typeface="Verdana"/>
                <a:sym typeface="Verdana"/>
              </a:defRPr>
            </a:lvl6pPr>
            <a:lvl7pPr indent="0" lvl="6" marL="0" algn="r">
              <a:spcBef>
                <a:spcPts val="0"/>
              </a:spcBef>
              <a:spcAft>
                <a:spcPts val="0"/>
              </a:spcAft>
              <a:buNone/>
              <a:defRPr b="1" sz="1000">
                <a:solidFill>
                  <a:srgbClr val="27366E"/>
                </a:solidFill>
                <a:latin typeface="Verdana"/>
                <a:ea typeface="Verdana"/>
                <a:cs typeface="Verdana"/>
                <a:sym typeface="Verdana"/>
              </a:defRPr>
            </a:lvl7pPr>
            <a:lvl8pPr indent="0" lvl="7" marL="0" algn="r">
              <a:spcBef>
                <a:spcPts val="0"/>
              </a:spcBef>
              <a:spcAft>
                <a:spcPts val="0"/>
              </a:spcAft>
              <a:buNone/>
              <a:defRPr b="1" sz="1000">
                <a:solidFill>
                  <a:srgbClr val="27366E"/>
                </a:solidFill>
                <a:latin typeface="Verdana"/>
                <a:ea typeface="Verdana"/>
                <a:cs typeface="Verdana"/>
                <a:sym typeface="Verdana"/>
              </a:defRPr>
            </a:lvl8pPr>
            <a:lvl9pPr indent="0" lvl="8" marL="0" algn="r">
              <a:spcBef>
                <a:spcPts val="0"/>
              </a:spcBef>
              <a:spcAft>
                <a:spcPts val="0"/>
              </a:spcAft>
              <a:buNone/>
              <a:defRPr b="1" sz="1000">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1" name="Shape 11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2" name="Shape 122"/>
        <p:cNvGrpSpPr/>
        <p:nvPr/>
      </p:nvGrpSpPr>
      <p:grpSpPr>
        <a:xfrm>
          <a:off x="0" y="0"/>
          <a:ext cx="0" cy="0"/>
          <a:chOff x="0" y="0"/>
          <a:chExt cx="0" cy="0"/>
        </a:xfrm>
      </p:grpSpPr>
      <p:sp>
        <p:nvSpPr>
          <p:cNvPr id="123" name="Google Shape;123;p125"/>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1" sz="1000">
                <a:solidFill>
                  <a:srgbClr val="27366E"/>
                </a:solidFill>
                <a:latin typeface="Verdana"/>
                <a:ea typeface="Verdana"/>
                <a:cs typeface="Verdana"/>
                <a:sym typeface="Verdana"/>
              </a:defRPr>
            </a:lvl1pPr>
            <a:lvl2pPr indent="0" lvl="1" marL="0" algn="r">
              <a:spcBef>
                <a:spcPts val="0"/>
              </a:spcBef>
              <a:spcAft>
                <a:spcPts val="0"/>
              </a:spcAft>
              <a:buNone/>
              <a:defRPr b="1" sz="1000">
                <a:solidFill>
                  <a:srgbClr val="27366E"/>
                </a:solidFill>
                <a:latin typeface="Verdana"/>
                <a:ea typeface="Verdana"/>
                <a:cs typeface="Verdana"/>
                <a:sym typeface="Verdana"/>
              </a:defRPr>
            </a:lvl2pPr>
            <a:lvl3pPr indent="0" lvl="2" marL="0" algn="r">
              <a:spcBef>
                <a:spcPts val="0"/>
              </a:spcBef>
              <a:spcAft>
                <a:spcPts val="0"/>
              </a:spcAft>
              <a:buNone/>
              <a:defRPr b="1" sz="1000">
                <a:solidFill>
                  <a:srgbClr val="27366E"/>
                </a:solidFill>
                <a:latin typeface="Verdana"/>
                <a:ea typeface="Verdana"/>
                <a:cs typeface="Verdana"/>
                <a:sym typeface="Verdana"/>
              </a:defRPr>
            </a:lvl3pPr>
            <a:lvl4pPr indent="0" lvl="3" marL="0" algn="r">
              <a:spcBef>
                <a:spcPts val="0"/>
              </a:spcBef>
              <a:spcAft>
                <a:spcPts val="0"/>
              </a:spcAft>
              <a:buNone/>
              <a:defRPr b="1" sz="1000">
                <a:solidFill>
                  <a:srgbClr val="27366E"/>
                </a:solidFill>
                <a:latin typeface="Verdana"/>
                <a:ea typeface="Verdana"/>
                <a:cs typeface="Verdana"/>
                <a:sym typeface="Verdana"/>
              </a:defRPr>
            </a:lvl4pPr>
            <a:lvl5pPr indent="0" lvl="4" marL="0" algn="r">
              <a:spcBef>
                <a:spcPts val="0"/>
              </a:spcBef>
              <a:spcAft>
                <a:spcPts val="0"/>
              </a:spcAft>
              <a:buNone/>
              <a:defRPr b="1" sz="1000">
                <a:solidFill>
                  <a:srgbClr val="27366E"/>
                </a:solidFill>
                <a:latin typeface="Verdana"/>
                <a:ea typeface="Verdana"/>
                <a:cs typeface="Verdana"/>
                <a:sym typeface="Verdana"/>
              </a:defRPr>
            </a:lvl5pPr>
            <a:lvl6pPr indent="0" lvl="5" marL="0" algn="r">
              <a:spcBef>
                <a:spcPts val="0"/>
              </a:spcBef>
              <a:spcAft>
                <a:spcPts val="0"/>
              </a:spcAft>
              <a:buNone/>
              <a:defRPr b="1" sz="1000">
                <a:solidFill>
                  <a:srgbClr val="27366E"/>
                </a:solidFill>
                <a:latin typeface="Verdana"/>
                <a:ea typeface="Verdana"/>
                <a:cs typeface="Verdana"/>
                <a:sym typeface="Verdana"/>
              </a:defRPr>
            </a:lvl6pPr>
            <a:lvl7pPr indent="0" lvl="6" marL="0" algn="r">
              <a:spcBef>
                <a:spcPts val="0"/>
              </a:spcBef>
              <a:spcAft>
                <a:spcPts val="0"/>
              </a:spcAft>
              <a:buNone/>
              <a:defRPr b="1" sz="1000">
                <a:solidFill>
                  <a:srgbClr val="27366E"/>
                </a:solidFill>
                <a:latin typeface="Verdana"/>
                <a:ea typeface="Verdana"/>
                <a:cs typeface="Verdana"/>
                <a:sym typeface="Verdana"/>
              </a:defRPr>
            </a:lvl7pPr>
            <a:lvl8pPr indent="0" lvl="7" marL="0" algn="r">
              <a:spcBef>
                <a:spcPts val="0"/>
              </a:spcBef>
              <a:spcAft>
                <a:spcPts val="0"/>
              </a:spcAft>
              <a:buNone/>
              <a:defRPr b="1" sz="1000">
                <a:solidFill>
                  <a:srgbClr val="27366E"/>
                </a:solidFill>
                <a:latin typeface="Verdana"/>
                <a:ea typeface="Verdana"/>
                <a:cs typeface="Verdana"/>
                <a:sym typeface="Verdana"/>
              </a:defRPr>
            </a:lvl8pPr>
            <a:lvl9pPr indent="0" lvl="8" marL="0" algn="r">
              <a:spcBef>
                <a:spcPts val="0"/>
              </a:spcBef>
              <a:spcAft>
                <a:spcPts val="0"/>
              </a:spcAft>
              <a:buNone/>
              <a:defRPr b="1" sz="1000">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
        <p:nvSpPr>
          <p:cNvPr id="124" name="Google Shape;124;p125"/>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b="1" sz="1000">
                <a:solidFill>
                  <a:srgbClr val="27366E"/>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25"/>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1000">
                <a:solidFill>
                  <a:srgbClr val="27366E"/>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25"/>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360"/>
              </a:spcBef>
              <a:spcAft>
                <a:spcPts val="0"/>
              </a:spcAft>
              <a:buSzPts val="1800"/>
              <a:buChar char="•"/>
              <a:defRPr/>
            </a:lvl1pPr>
            <a:lvl2pPr indent="-342900" lvl="1" marL="914400" algn="l">
              <a:lnSpc>
                <a:spcPct val="120000"/>
              </a:lnSpc>
              <a:spcBef>
                <a:spcPts val="360"/>
              </a:spcBef>
              <a:spcAft>
                <a:spcPts val="0"/>
              </a:spcAft>
              <a:buSzPts val="1800"/>
              <a:buChar char="–"/>
              <a:defRPr/>
            </a:lvl2pPr>
            <a:lvl3pPr indent="-342900" lvl="2" marL="1371600" algn="l">
              <a:lnSpc>
                <a:spcPct val="120000"/>
              </a:lnSpc>
              <a:spcBef>
                <a:spcPts val="360"/>
              </a:spcBef>
              <a:spcAft>
                <a:spcPts val="0"/>
              </a:spcAft>
              <a:buSzPts val="1800"/>
              <a:buChar char="•"/>
              <a:defRPr/>
            </a:lvl3pPr>
            <a:lvl4pPr indent="-342900" lvl="3" marL="1828800" algn="l">
              <a:lnSpc>
                <a:spcPct val="120000"/>
              </a:lnSpc>
              <a:spcBef>
                <a:spcPts val="360"/>
              </a:spcBef>
              <a:spcAft>
                <a:spcPts val="0"/>
              </a:spcAft>
              <a:buSzPts val="1800"/>
              <a:buChar char="–"/>
              <a:defRPr/>
            </a:lvl4pPr>
            <a:lvl5pPr indent="-342900" lvl="4" marL="2286000" algn="l">
              <a:lnSpc>
                <a:spcPct val="120000"/>
              </a:lnSpc>
              <a:spcBef>
                <a:spcPts val="360"/>
              </a:spcBef>
              <a:spcAft>
                <a:spcPts val="0"/>
              </a:spcAft>
              <a:buSzPts val="1800"/>
              <a:buChar char="»"/>
              <a:defRPr/>
            </a:lvl5pPr>
            <a:lvl6pPr indent="-342900" lvl="5" marL="2743200" algn="l">
              <a:lnSpc>
                <a:spcPct val="120000"/>
              </a:lnSpc>
              <a:spcBef>
                <a:spcPts val="360"/>
              </a:spcBef>
              <a:spcAft>
                <a:spcPts val="0"/>
              </a:spcAft>
              <a:buSzPts val="1800"/>
              <a:buChar char="»"/>
              <a:defRPr/>
            </a:lvl6pPr>
            <a:lvl7pPr indent="-342900" lvl="6" marL="3200400" algn="l">
              <a:lnSpc>
                <a:spcPct val="120000"/>
              </a:lnSpc>
              <a:spcBef>
                <a:spcPts val="360"/>
              </a:spcBef>
              <a:spcAft>
                <a:spcPts val="0"/>
              </a:spcAft>
              <a:buSzPts val="1800"/>
              <a:buChar char="»"/>
              <a:defRPr/>
            </a:lvl7pPr>
            <a:lvl8pPr indent="-342900" lvl="7" marL="3657600" algn="l">
              <a:lnSpc>
                <a:spcPct val="120000"/>
              </a:lnSpc>
              <a:spcBef>
                <a:spcPts val="360"/>
              </a:spcBef>
              <a:spcAft>
                <a:spcPts val="0"/>
              </a:spcAft>
              <a:buSzPts val="1800"/>
              <a:buChar char="»"/>
              <a:defRPr/>
            </a:lvl8pPr>
            <a:lvl9pPr indent="-342900" lvl="8" marL="4114800" algn="l">
              <a:lnSpc>
                <a:spcPct val="120000"/>
              </a:lnSpc>
              <a:spcBef>
                <a:spcPts val="360"/>
              </a:spcBef>
              <a:spcAft>
                <a:spcPts val="0"/>
              </a:spcAft>
              <a:buSzPts val="1800"/>
              <a:buChar char="»"/>
              <a:defRPr/>
            </a:lvl9pPr>
          </a:lstStyle>
          <a:p/>
        </p:txBody>
      </p:sp>
      <p:sp>
        <p:nvSpPr>
          <p:cNvPr id="127" name="Google Shape;127;p125"/>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128" name="Shape 128"/>
        <p:cNvGrpSpPr/>
        <p:nvPr/>
      </p:nvGrpSpPr>
      <p:grpSpPr>
        <a:xfrm>
          <a:off x="0" y="0"/>
          <a:ext cx="0" cy="0"/>
          <a:chOff x="0" y="0"/>
          <a:chExt cx="0" cy="0"/>
        </a:xfrm>
      </p:grpSpPr>
      <p:sp>
        <p:nvSpPr>
          <p:cNvPr id="129" name="Google Shape;129;p126"/>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1" sz="1000">
                <a:solidFill>
                  <a:srgbClr val="27366E"/>
                </a:solidFill>
                <a:latin typeface="Verdana"/>
                <a:ea typeface="Verdana"/>
                <a:cs typeface="Verdana"/>
                <a:sym typeface="Verdana"/>
              </a:defRPr>
            </a:lvl1pPr>
            <a:lvl2pPr indent="0" lvl="1" marL="0" algn="r">
              <a:spcBef>
                <a:spcPts val="0"/>
              </a:spcBef>
              <a:spcAft>
                <a:spcPts val="0"/>
              </a:spcAft>
              <a:buNone/>
              <a:defRPr b="1" sz="1000">
                <a:solidFill>
                  <a:srgbClr val="27366E"/>
                </a:solidFill>
                <a:latin typeface="Verdana"/>
                <a:ea typeface="Verdana"/>
                <a:cs typeface="Verdana"/>
                <a:sym typeface="Verdana"/>
              </a:defRPr>
            </a:lvl2pPr>
            <a:lvl3pPr indent="0" lvl="2" marL="0" algn="r">
              <a:spcBef>
                <a:spcPts val="0"/>
              </a:spcBef>
              <a:spcAft>
                <a:spcPts val="0"/>
              </a:spcAft>
              <a:buNone/>
              <a:defRPr b="1" sz="1000">
                <a:solidFill>
                  <a:srgbClr val="27366E"/>
                </a:solidFill>
                <a:latin typeface="Verdana"/>
                <a:ea typeface="Verdana"/>
                <a:cs typeface="Verdana"/>
                <a:sym typeface="Verdana"/>
              </a:defRPr>
            </a:lvl3pPr>
            <a:lvl4pPr indent="0" lvl="3" marL="0" algn="r">
              <a:spcBef>
                <a:spcPts val="0"/>
              </a:spcBef>
              <a:spcAft>
                <a:spcPts val="0"/>
              </a:spcAft>
              <a:buNone/>
              <a:defRPr b="1" sz="1000">
                <a:solidFill>
                  <a:srgbClr val="27366E"/>
                </a:solidFill>
                <a:latin typeface="Verdana"/>
                <a:ea typeface="Verdana"/>
                <a:cs typeface="Verdana"/>
                <a:sym typeface="Verdana"/>
              </a:defRPr>
            </a:lvl4pPr>
            <a:lvl5pPr indent="0" lvl="4" marL="0" algn="r">
              <a:spcBef>
                <a:spcPts val="0"/>
              </a:spcBef>
              <a:spcAft>
                <a:spcPts val="0"/>
              </a:spcAft>
              <a:buNone/>
              <a:defRPr b="1" sz="1000">
                <a:solidFill>
                  <a:srgbClr val="27366E"/>
                </a:solidFill>
                <a:latin typeface="Verdana"/>
                <a:ea typeface="Verdana"/>
                <a:cs typeface="Verdana"/>
                <a:sym typeface="Verdana"/>
              </a:defRPr>
            </a:lvl5pPr>
            <a:lvl6pPr indent="0" lvl="5" marL="0" algn="r">
              <a:spcBef>
                <a:spcPts val="0"/>
              </a:spcBef>
              <a:spcAft>
                <a:spcPts val="0"/>
              </a:spcAft>
              <a:buNone/>
              <a:defRPr b="1" sz="1000">
                <a:solidFill>
                  <a:srgbClr val="27366E"/>
                </a:solidFill>
                <a:latin typeface="Verdana"/>
                <a:ea typeface="Verdana"/>
                <a:cs typeface="Verdana"/>
                <a:sym typeface="Verdana"/>
              </a:defRPr>
            </a:lvl6pPr>
            <a:lvl7pPr indent="0" lvl="6" marL="0" algn="r">
              <a:spcBef>
                <a:spcPts val="0"/>
              </a:spcBef>
              <a:spcAft>
                <a:spcPts val="0"/>
              </a:spcAft>
              <a:buNone/>
              <a:defRPr b="1" sz="1000">
                <a:solidFill>
                  <a:srgbClr val="27366E"/>
                </a:solidFill>
                <a:latin typeface="Verdana"/>
                <a:ea typeface="Verdana"/>
                <a:cs typeface="Verdana"/>
                <a:sym typeface="Verdana"/>
              </a:defRPr>
            </a:lvl7pPr>
            <a:lvl8pPr indent="0" lvl="7" marL="0" algn="r">
              <a:spcBef>
                <a:spcPts val="0"/>
              </a:spcBef>
              <a:spcAft>
                <a:spcPts val="0"/>
              </a:spcAft>
              <a:buNone/>
              <a:defRPr b="1" sz="1000">
                <a:solidFill>
                  <a:srgbClr val="27366E"/>
                </a:solidFill>
                <a:latin typeface="Verdana"/>
                <a:ea typeface="Verdana"/>
                <a:cs typeface="Verdana"/>
                <a:sym typeface="Verdana"/>
              </a:defRPr>
            </a:lvl8pPr>
            <a:lvl9pPr indent="0" lvl="8" marL="0" algn="r">
              <a:spcBef>
                <a:spcPts val="0"/>
              </a:spcBef>
              <a:spcAft>
                <a:spcPts val="0"/>
              </a:spcAft>
              <a:buNone/>
              <a:defRPr b="1" sz="1000">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0" name="Shape 13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3" name="Shape 1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 name="Shape 32"/>
        <p:cNvGrpSpPr/>
        <p:nvPr/>
      </p:nvGrpSpPr>
      <p:grpSpPr>
        <a:xfrm>
          <a:off x="0" y="0"/>
          <a:ext cx="0" cy="0"/>
          <a:chOff x="0" y="0"/>
          <a:chExt cx="0" cy="0"/>
        </a:xfrm>
      </p:grpSpPr>
      <p:sp>
        <p:nvSpPr>
          <p:cNvPr id="33" name="Google Shape;33;p114"/>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1" i="0" sz="1000" u="none" cap="none" strike="noStrike">
                <a:solidFill>
                  <a:srgbClr val="27366E"/>
                </a:solidFill>
                <a:latin typeface="Verdana"/>
                <a:ea typeface="Verdana"/>
                <a:cs typeface="Verdana"/>
                <a:sym typeface="Verdana"/>
              </a:defRPr>
            </a:lvl1pPr>
            <a:lvl2pPr indent="0" lvl="1" marL="0" algn="r">
              <a:spcBef>
                <a:spcPts val="0"/>
              </a:spcBef>
              <a:spcAft>
                <a:spcPts val="0"/>
              </a:spcAft>
              <a:buNone/>
              <a:defRPr b="1" i="0" sz="1000" u="none" cap="none" strike="noStrike">
                <a:solidFill>
                  <a:srgbClr val="27366E"/>
                </a:solidFill>
                <a:latin typeface="Verdana"/>
                <a:ea typeface="Verdana"/>
                <a:cs typeface="Verdana"/>
                <a:sym typeface="Verdana"/>
              </a:defRPr>
            </a:lvl2pPr>
            <a:lvl3pPr indent="0" lvl="2" marL="0" algn="r">
              <a:spcBef>
                <a:spcPts val="0"/>
              </a:spcBef>
              <a:spcAft>
                <a:spcPts val="0"/>
              </a:spcAft>
              <a:buNone/>
              <a:defRPr b="1" i="0" sz="1000" u="none" cap="none" strike="noStrike">
                <a:solidFill>
                  <a:srgbClr val="27366E"/>
                </a:solidFill>
                <a:latin typeface="Verdana"/>
                <a:ea typeface="Verdana"/>
                <a:cs typeface="Verdana"/>
                <a:sym typeface="Verdana"/>
              </a:defRPr>
            </a:lvl3pPr>
            <a:lvl4pPr indent="0" lvl="3" marL="0" algn="r">
              <a:spcBef>
                <a:spcPts val="0"/>
              </a:spcBef>
              <a:spcAft>
                <a:spcPts val="0"/>
              </a:spcAft>
              <a:buNone/>
              <a:defRPr b="1" i="0" sz="1000" u="none" cap="none" strike="noStrike">
                <a:solidFill>
                  <a:srgbClr val="27366E"/>
                </a:solidFill>
                <a:latin typeface="Verdana"/>
                <a:ea typeface="Verdana"/>
                <a:cs typeface="Verdana"/>
                <a:sym typeface="Verdana"/>
              </a:defRPr>
            </a:lvl4pPr>
            <a:lvl5pPr indent="0" lvl="4" marL="0" algn="r">
              <a:spcBef>
                <a:spcPts val="0"/>
              </a:spcBef>
              <a:spcAft>
                <a:spcPts val="0"/>
              </a:spcAft>
              <a:buNone/>
              <a:defRPr b="1" i="0" sz="1000" u="none" cap="none" strike="noStrike">
                <a:solidFill>
                  <a:srgbClr val="27366E"/>
                </a:solidFill>
                <a:latin typeface="Verdana"/>
                <a:ea typeface="Verdana"/>
                <a:cs typeface="Verdana"/>
                <a:sym typeface="Verdana"/>
              </a:defRPr>
            </a:lvl5pPr>
            <a:lvl6pPr indent="0" lvl="5" marL="0" algn="r">
              <a:spcBef>
                <a:spcPts val="0"/>
              </a:spcBef>
              <a:spcAft>
                <a:spcPts val="0"/>
              </a:spcAft>
              <a:buNone/>
              <a:defRPr b="1" i="0" sz="1000" u="none" cap="none" strike="noStrike">
                <a:solidFill>
                  <a:srgbClr val="27366E"/>
                </a:solidFill>
                <a:latin typeface="Verdana"/>
                <a:ea typeface="Verdana"/>
                <a:cs typeface="Verdana"/>
                <a:sym typeface="Verdana"/>
              </a:defRPr>
            </a:lvl6pPr>
            <a:lvl7pPr indent="0" lvl="6" marL="0" algn="r">
              <a:spcBef>
                <a:spcPts val="0"/>
              </a:spcBef>
              <a:spcAft>
                <a:spcPts val="0"/>
              </a:spcAft>
              <a:buNone/>
              <a:defRPr b="1" i="0" sz="1000" u="none" cap="none" strike="noStrike">
                <a:solidFill>
                  <a:srgbClr val="27366E"/>
                </a:solidFill>
                <a:latin typeface="Verdana"/>
                <a:ea typeface="Verdana"/>
                <a:cs typeface="Verdana"/>
                <a:sym typeface="Verdana"/>
              </a:defRPr>
            </a:lvl7pPr>
            <a:lvl8pPr indent="0" lvl="7" marL="0" algn="r">
              <a:spcBef>
                <a:spcPts val="0"/>
              </a:spcBef>
              <a:spcAft>
                <a:spcPts val="0"/>
              </a:spcAft>
              <a:buNone/>
              <a:defRPr b="1" i="0" sz="1000" u="none" cap="none" strike="noStrike">
                <a:solidFill>
                  <a:srgbClr val="27366E"/>
                </a:solidFill>
                <a:latin typeface="Verdana"/>
                <a:ea typeface="Verdana"/>
                <a:cs typeface="Verdana"/>
                <a:sym typeface="Verdana"/>
              </a:defRPr>
            </a:lvl8pPr>
            <a:lvl9pPr indent="0" lvl="8" marL="0" algn="r">
              <a:spcBef>
                <a:spcPts val="0"/>
              </a:spcBef>
              <a:spcAft>
                <a:spcPts val="0"/>
              </a:spcAft>
              <a:buNone/>
              <a:defRPr b="1" i="0" sz="1000" u="none" cap="none" strike="noStrike">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
        <p:nvSpPr>
          <p:cNvPr id="34" name="Google Shape;34;p11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b="1" sz="1000">
                <a:solidFill>
                  <a:srgbClr val="27366E"/>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4"/>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1000">
                <a:solidFill>
                  <a:srgbClr val="27366E"/>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14"/>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lvl1pPr indent="-342900" lvl="0" marL="457200" algn="l">
              <a:lnSpc>
                <a:spcPct val="120000"/>
              </a:lnSpc>
              <a:spcBef>
                <a:spcPts val="360"/>
              </a:spcBef>
              <a:spcAft>
                <a:spcPts val="0"/>
              </a:spcAft>
              <a:buSzPts val="1800"/>
              <a:buChar char="•"/>
              <a:defRPr/>
            </a:lvl1pPr>
            <a:lvl2pPr indent="-342900" lvl="1" marL="914400" algn="l">
              <a:lnSpc>
                <a:spcPct val="120000"/>
              </a:lnSpc>
              <a:spcBef>
                <a:spcPts val="360"/>
              </a:spcBef>
              <a:spcAft>
                <a:spcPts val="0"/>
              </a:spcAft>
              <a:buSzPts val="1800"/>
              <a:buChar char="–"/>
              <a:defRPr/>
            </a:lvl2pPr>
            <a:lvl3pPr indent="-342900" lvl="2" marL="1371600" algn="l">
              <a:lnSpc>
                <a:spcPct val="120000"/>
              </a:lnSpc>
              <a:spcBef>
                <a:spcPts val="360"/>
              </a:spcBef>
              <a:spcAft>
                <a:spcPts val="0"/>
              </a:spcAft>
              <a:buSzPts val="1800"/>
              <a:buChar char="•"/>
              <a:defRPr/>
            </a:lvl3pPr>
            <a:lvl4pPr indent="-342900" lvl="3" marL="1828800" algn="l">
              <a:lnSpc>
                <a:spcPct val="120000"/>
              </a:lnSpc>
              <a:spcBef>
                <a:spcPts val="360"/>
              </a:spcBef>
              <a:spcAft>
                <a:spcPts val="0"/>
              </a:spcAft>
              <a:buSzPts val="1800"/>
              <a:buChar char="–"/>
              <a:defRPr/>
            </a:lvl4pPr>
            <a:lvl5pPr indent="-342900" lvl="4" marL="2286000" algn="l">
              <a:lnSpc>
                <a:spcPct val="120000"/>
              </a:lnSpc>
              <a:spcBef>
                <a:spcPts val="360"/>
              </a:spcBef>
              <a:spcAft>
                <a:spcPts val="0"/>
              </a:spcAft>
              <a:buSzPts val="1800"/>
              <a:buChar char="»"/>
              <a:defRPr/>
            </a:lvl5pPr>
            <a:lvl6pPr indent="-342900" lvl="5" marL="2743200" algn="l">
              <a:lnSpc>
                <a:spcPct val="120000"/>
              </a:lnSpc>
              <a:spcBef>
                <a:spcPts val="360"/>
              </a:spcBef>
              <a:spcAft>
                <a:spcPts val="0"/>
              </a:spcAft>
              <a:buSzPts val="1800"/>
              <a:buChar char="»"/>
              <a:defRPr/>
            </a:lvl6pPr>
            <a:lvl7pPr indent="-342900" lvl="6" marL="3200400" algn="l">
              <a:lnSpc>
                <a:spcPct val="120000"/>
              </a:lnSpc>
              <a:spcBef>
                <a:spcPts val="360"/>
              </a:spcBef>
              <a:spcAft>
                <a:spcPts val="0"/>
              </a:spcAft>
              <a:buSzPts val="1800"/>
              <a:buChar char="»"/>
              <a:defRPr/>
            </a:lvl7pPr>
            <a:lvl8pPr indent="-342900" lvl="7" marL="3657600" algn="l">
              <a:lnSpc>
                <a:spcPct val="120000"/>
              </a:lnSpc>
              <a:spcBef>
                <a:spcPts val="360"/>
              </a:spcBef>
              <a:spcAft>
                <a:spcPts val="0"/>
              </a:spcAft>
              <a:buSzPts val="1800"/>
              <a:buChar char="»"/>
              <a:defRPr/>
            </a:lvl8pPr>
            <a:lvl9pPr indent="-342900" lvl="8" marL="4114800" algn="l">
              <a:lnSpc>
                <a:spcPct val="120000"/>
              </a:lnSpc>
              <a:spcBef>
                <a:spcPts val="360"/>
              </a:spcBef>
              <a:spcAft>
                <a:spcPts val="0"/>
              </a:spcAft>
              <a:buSzPts val="1800"/>
              <a:buChar char="»"/>
              <a:defRPr/>
            </a:lvl9pPr>
          </a:lstStyle>
          <a:p/>
        </p:txBody>
      </p:sp>
      <p:sp>
        <p:nvSpPr>
          <p:cNvPr id="37" name="Google Shape;37;p114"/>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38" name="Shape 38"/>
        <p:cNvGrpSpPr/>
        <p:nvPr/>
      </p:nvGrpSpPr>
      <p:grpSpPr>
        <a:xfrm>
          <a:off x="0" y="0"/>
          <a:ext cx="0" cy="0"/>
          <a:chOff x="0" y="0"/>
          <a:chExt cx="0" cy="0"/>
        </a:xfrm>
      </p:grpSpPr>
      <p:sp>
        <p:nvSpPr>
          <p:cNvPr id="39" name="Google Shape;39;p115"/>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1" sz="1000">
                <a:solidFill>
                  <a:srgbClr val="27366E"/>
                </a:solidFill>
                <a:latin typeface="Verdana"/>
                <a:ea typeface="Verdana"/>
                <a:cs typeface="Verdana"/>
                <a:sym typeface="Verdana"/>
              </a:defRPr>
            </a:lvl1pPr>
            <a:lvl2pPr indent="0" lvl="1" marL="0" algn="r">
              <a:spcBef>
                <a:spcPts val="0"/>
              </a:spcBef>
              <a:spcAft>
                <a:spcPts val="0"/>
              </a:spcAft>
              <a:buNone/>
              <a:defRPr b="1" sz="1000">
                <a:solidFill>
                  <a:srgbClr val="27366E"/>
                </a:solidFill>
                <a:latin typeface="Verdana"/>
                <a:ea typeface="Verdana"/>
                <a:cs typeface="Verdana"/>
                <a:sym typeface="Verdana"/>
              </a:defRPr>
            </a:lvl2pPr>
            <a:lvl3pPr indent="0" lvl="2" marL="0" algn="r">
              <a:spcBef>
                <a:spcPts val="0"/>
              </a:spcBef>
              <a:spcAft>
                <a:spcPts val="0"/>
              </a:spcAft>
              <a:buNone/>
              <a:defRPr b="1" sz="1000">
                <a:solidFill>
                  <a:srgbClr val="27366E"/>
                </a:solidFill>
                <a:latin typeface="Verdana"/>
                <a:ea typeface="Verdana"/>
                <a:cs typeface="Verdana"/>
                <a:sym typeface="Verdana"/>
              </a:defRPr>
            </a:lvl3pPr>
            <a:lvl4pPr indent="0" lvl="3" marL="0" algn="r">
              <a:spcBef>
                <a:spcPts val="0"/>
              </a:spcBef>
              <a:spcAft>
                <a:spcPts val="0"/>
              </a:spcAft>
              <a:buNone/>
              <a:defRPr b="1" sz="1000">
                <a:solidFill>
                  <a:srgbClr val="27366E"/>
                </a:solidFill>
                <a:latin typeface="Verdana"/>
                <a:ea typeface="Verdana"/>
                <a:cs typeface="Verdana"/>
                <a:sym typeface="Verdana"/>
              </a:defRPr>
            </a:lvl4pPr>
            <a:lvl5pPr indent="0" lvl="4" marL="0" algn="r">
              <a:spcBef>
                <a:spcPts val="0"/>
              </a:spcBef>
              <a:spcAft>
                <a:spcPts val="0"/>
              </a:spcAft>
              <a:buNone/>
              <a:defRPr b="1" sz="1000">
                <a:solidFill>
                  <a:srgbClr val="27366E"/>
                </a:solidFill>
                <a:latin typeface="Verdana"/>
                <a:ea typeface="Verdana"/>
                <a:cs typeface="Verdana"/>
                <a:sym typeface="Verdana"/>
              </a:defRPr>
            </a:lvl5pPr>
            <a:lvl6pPr indent="0" lvl="5" marL="0" algn="r">
              <a:spcBef>
                <a:spcPts val="0"/>
              </a:spcBef>
              <a:spcAft>
                <a:spcPts val="0"/>
              </a:spcAft>
              <a:buNone/>
              <a:defRPr b="1" sz="1000">
                <a:solidFill>
                  <a:srgbClr val="27366E"/>
                </a:solidFill>
                <a:latin typeface="Verdana"/>
                <a:ea typeface="Verdana"/>
                <a:cs typeface="Verdana"/>
                <a:sym typeface="Verdana"/>
              </a:defRPr>
            </a:lvl6pPr>
            <a:lvl7pPr indent="0" lvl="6" marL="0" algn="r">
              <a:spcBef>
                <a:spcPts val="0"/>
              </a:spcBef>
              <a:spcAft>
                <a:spcPts val="0"/>
              </a:spcAft>
              <a:buNone/>
              <a:defRPr b="1" sz="1000">
                <a:solidFill>
                  <a:srgbClr val="27366E"/>
                </a:solidFill>
                <a:latin typeface="Verdana"/>
                <a:ea typeface="Verdana"/>
                <a:cs typeface="Verdana"/>
                <a:sym typeface="Verdana"/>
              </a:defRPr>
            </a:lvl7pPr>
            <a:lvl8pPr indent="0" lvl="7" marL="0" algn="r">
              <a:spcBef>
                <a:spcPts val="0"/>
              </a:spcBef>
              <a:spcAft>
                <a:spcPts val="0"/>
              </a:spcAft>
              <a:buNone/>
              <a:defRPr b="1" sz="1000">
                <a:solidFill>
                  <a:srgbClr val="27366E"/>
                </a:solidFill>
                <a:latin typeface="Verdana"/>
                <a:ea typeface="Verdana"/>
                <a:cs typeface="Verdana"/>
                <a:sym typeface="Verdana"/>
              </a:defRPr>
            </a:lvl8pPr>
            <a:lvl9pPr indent="0" lvl="8" marL="0" algn="r">
              <a:spcBef>
                <a:spcPts val="0"/>
              </a:spcBef>
              <a:spcAft>
                <a:spcPts val="0"/>
              </a:spcAft>
              <a:buNone/>
              <a:defRPr b="1" sz="1000">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
        <p:nvSpPr>
          <p:cNvPr id="40" name="Google Shape;40;p115"/>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15"/>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showMasterSp="0">
  <p:cSld name="Título e Conteúdo">
    <p:spTree>
      <p:nvGrpSpPr>
        <p:cNvPr id="42" name="Shape 42"/>
        <p:cNvGrpSpPr/>
        <p:nvPr/>
      </p:nvGrpSpPr>
      <p:grpSpPr>
        <a:xfrm>
          <a:off x="0" y="0"/>
          <a:ext cx="0" cy="0"/>
          <a:chOff x="0" y="0"/>
          <a:chExt cx="0" cy="0"/>
        </a:xfrm>
      </p:grpSpPr>
      <p:sp>
        <p:nvSpPr>
          <p:cNvPr id="43" name="Google Shape;43;p129"/>
          <p:cNvSpPr/>
          <p:nvPr/>
        </p:nvSpPr>
        <p:spPr>
          <a:xfrm>
            <a:off x="-736600" y="14288"/>
            <a:ext cx="539750" cy="539750"/>
          </a:xfrm>
          <a:prstGeom prst="rect">
            <a:avLst/>
          </a:prstGeom>
          <a:solidFill>
            <a:srgbClr val="2B296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 name="Google Shape;44;p129"/>
          <p:cNvSpPr/>
          <p:nvPr/>
        </p:nvSpPr>
        <p:spPr>
          <a:xfrm>
            <a:off x="-736600" y="719138"/>
            <a:ext cx="539750" cy="539750"/>
          </a:xfrm>
          <a:prstGeom prst="rect">
            <a:avLst/>
          </a:prstGeom>
          <a:solidFill>
            <a:srgbClr val="DB008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p129"/>
          <p:cNvSpPr/>
          <p:nvPr/>
        </p:nvSpPr>
        <p:spPr>
          <a:xfrm>
            <a:off x="-736600" y="1423988"/>
            <a:ext cx="539750" cy="539750"/>
          </a:xfrm>
          <a:prstGeom prst="rect">
            <a:avLst/>
          </a:prstGeom>
          <a:solidFill>
            <a:srgbClr val="2B75B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 name="Google Shape;46;p129"/>
          <p:cNvSpPr/>
          <p:nvPr/>
        </p:nvSpPr>
        <p:spPr>
          <a:xfrm>
            <a:off x="-736600" y="2128838"/>
            <a:ext cx="539750" cy="539750"/>
          </a:xfrm>
          <a:prstGeom prst="rect">
            <a:avLst/>
          </a:prstGeom>
          <a:solidFill>
            <a:srgbClr val="F59E3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 name="Google Shape;47;p129"/>
          <p:cNvSpPr/>
          <p:nvPr/>
        </p:nvSpPr>
        <p:spPr>
          <a:xfrm>
            <a:off x="-736600" y="2833688"/>
            <a:ext cx="539750" cy="539750"/>
          </a:xfrm>
          <a:prstGeom prst="rect">
            <a:avLst/>
          </a:prstGeom>
          <a:solidFill>
            <a:srgbClr val="873899"/>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 name="Google Shape;48;p129"/>
          <p:cNvSpPr/>
          <p:nvPr/>
        </p:nvSpPr>
        <p:spPr>
          <a:xfrm>
            <a:off x="-736600" y="3536950"/>
            <a:ext cx="539750" cy="541338"/>
          </a:xfrm>
          <a:prstGeom prst="rect">
            <a:avLst/>
          </a:prstGeom>
          <a:solidFill>
            <a:srgbClr val="B0B0B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 name="Google Shape;49;p129"/>
          <p:cNvSpPr/>
          <p:nvPr/>
        </p:nvSpPr>
        <p:spPr>
          <a:xfrm>
            <a:off x="-736600" y="4241800"/>
            <a:ext cx="539750" cy="539750"/>
          </a:xfrm>
          <a:prstGeom prst="rect">
            <a:avLst/>
          </a:prstGeom>
          <a:solidFill>
            <a:srgbClr val="707070"/>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 name="Google Shape;50;p129"/>
          <p:cNvSpPr/>
          <p:nvPr/>
        </p:nvSpPr>
        <p:spPr>
          <a:xfrm>
            <a:off x="-736600" y="4946650"/>
            <a:ext cx="539750" cy="539750"/>
          </a:xfrm>
          <a:prstGeom prst="rect">
            <a:avLst/>
          </a:prstGeom>
          <a:solidFill>
            <a:srgbClr val="287BC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129"/>
          <p:cNvSpPr/>
          <p:nvPr/>
        </p:nvSpPr>
        <p:spPr>
          <a:xfrm>
            <a:off x="-736600" y="5651500"/>
            <a:ext cx="539750" cy="539750"/>
          </a:xfrm>
          <a:prstGeom prst="rect">
            <a:avLst/>
          </a:prstGeom>
          <a:solidFill>
            <a:srgbClr val="41ADE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2" name="Google Shape;52;p129"/>
          <p:cNvSpPr/>
          <p:nvPr/>
        </p:nvSpPr>
        <p:spPr>
          <a:xfrm>
            <a:off x="-736600" y="6356350"/>
            <a:ext cx="539750" cy="539750"/>
          </a:xfrm>
          <a:prstGeom prst="rect">
            <a:avLst/>
          </a:prstGeom>
          <a:solidFill>
            <a:srgbClr val="1B3B8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53" name="Google Shape;53;p129"/>
          <p:cNvSpPr/>
          <p:nvPr/>
        </p:nvSpPr>
        <p:spPr>
          <a:xfrm>
            <a:off x="0" y="6492875"/>
            <a:ext cx="12192000" cy="360363"/>
          </a:xfrm>
          <a:prstGeom prst="rect">
            <a:avLst/>
          </a:prstGeom>
          <a:solidFill>
            <a:srgbClr val="002060"/>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4" name="Google Shape;54;p129"/>
          <p:cNvSpPr txBox="1"/>
          <p:nvPr/>
        </p:nvSpPr>
        <p:spPr>
          <a:xfrm>
            <a:off x="3581400" y="6529388"/>
            <a:ext cx="5029200" cy="3063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1400">
                <a:solidFill>
                  <a:schemeClr val="lt1"/>
                </a:solidFill>
                <a:latin typeface="Calibri"/>
                <a:ea typeface="Calibri"/>
                <a:cs typeface="Calibri"/>
                <a:sym typeface="Calibri"/>
              </a:rPr>
              <a:t>Marcos Kalinowski @ DI PUC-Rio</a:t>
            </a:r>
            <a:endParaRPr/>
          </a:p>
        </p:txBody>
      </p:sp>
      <p:pic>
        <p:nvPicPr>
          <p:cNvPr descr="logo.jpg" id="55" name="Google Shape;55;p129"/>
          <p:cNvPicPr preferRelativeResize="0"/>
          <p:nvPr/>
        </p:nvPicPr>
        <p:blipFill rotWithShape="1">
          <a:blip r:embed="rId2">
            <a:alphaModFix/>
          </a:blip>
          <a:srcRect b="0" l="0" r="0" t="0"/>
          <a:stretch/>
        </p:blipFill>
        <p:spPr>
          <a:xfrm>
            <a:off x="10961688" y="365125"/>
            <a:ext cx="911225" cy="1079500"/>
          </a:xfrm>
          <a:prstGeom prst="rect">
            <a:avLst/>
          </a:prstGeom>
          <a:noFill/>
          <a:ln>
            <a:noFill/>
          </a:ln>
        </p:spPr>
      </p:pic>
      <p:sp>
        <p:nvSpPr>
          <p:cNvPr id="56" name="Google Shape;56;p129"/>
          <p:cNvSpPr txBox="1"/>
          <p:nvPr>
            <p:ph idx="1" type="body"/>
          </p:nvPr>
        </p:nvSpPr>
        <p:spPr>
          <a:xfrm>
            <a:off x="523875" y="1469534"/>
            <a:ext cx="11163300" cy="4707429"/>
          </a:xfrm>
          <a:prstGeom prst="rect">
            <a:avLst/>
          </a:prstGeom>
          <a:noFill/>
          <a:ln>
            <a:noFill/>
          </a:ln>
        </p:spPr>
        <p:txBody>
          <a:bodyPr anchorCtr="0" anchor="t" bIns="45700" lIns="91425" spcFirstLastPara="1" rIns="91425" wrap="square" tIns="45700">
            <a:noAutofit/>
          </a:bodyPr>
          <a:lstStyle>
            <a:lvl1pPr indent="-355600" lvl="0" marL="457200" algn="l">
              <a:lnSpc>
                <a:spcPct val="100000"/>
              </a:lnSpc>
              <a:spcBef>
                <a:spcPts val="400"/>
              </a:spcBef>
              <a:spcAft>
                <a:spcPts val="0"/>
              </a:spcAft>
              <a:buSzPts val="2000"/>
              <a:buFont typeface="Verdana"/>
              <a:buChar char="•"/>
              <a:defRPr/>
            </a:lvl1pPr>
            <a:lvl2pPr indent="-342900" lvl="1" marL="914400" algn="l">
              <a:lnSpc>
                <a:spcPct val="100000"/>
              </a:lnSpc>
              <a:spcBef>
                <a:spcPts val="360"/>
              </a:spcBef>
              <a:spcAft>
                <a:spcPts val="0"/>
              </a:spcAft>
              <a:buSzPts val="1800"/>
              <a:buFont typeface="Verdana"/>
              <a:buChar char="–"/>
              <a:defRPr/>
            </a:lvl2pPr>
            <a:lvl3pPr indent="-330200" lvl="2" marL="1371600" algn="l">
              <a:lnSpc>
                <a:spcPct val="100000"/>
              </a:lnSpc>
              <a:spcBef>
                <a:spcPts val="320"/>
              </a:spcBef>
              <a:spcAft>
                <a:spcPts val="0"/>
              </a:spcAft>
              <a:buSzPts val="1600"/>
              <a:buFont typeface="Verdana"/>
              <a:buChar char="•"/>
              <a:defRPr/>
            </a:lvl3pPr>
            <a:lvl4pPr indent="-317500" lvl="3" marL="1828800" algn="l">
              <a:lnSpc>
                <a:spcPct val="100000"/>
              </a:lnSpc>
              <a:spcBef>
                <a:spcPts val="280"/>
              </a:spcBef>
              <a:spcAft>
                <a:spcPts val="0"/>
              </a:spcAft>
              <a:buSzPts val="1400"/>
              <a:buFont typeface="Verdana"/>
              <a:buChar char="–"/>
              <a:defRPr/>
            </a:lvl4pPr>
            <a:lvl5pPr indent="-317500" lvl="4" marL="2286000" algn="l">
              <a:lnSpc>
                <a:spcPct val="100000"/>
              </a:lnSpc>
              <a:spcBef>
                <a:spcPts val="280"/>
              </a:spcBef>
              <a:spcAft>
                <a:spcPts val="0"/>
              </a:spcAft>
              <a:buSzPts val="1400"/>
              <a:buFont typeface="Verdana"/>
              <a:buChar char="»"/>
              <a:defRPr/>
            </a:lvl5pPr>
            <a:lvl6pPr indent="-342900" lvl="5" marL="2743200" algn="l">
              <a:lnSpc>
                <a:spcPct val="120000"/>
              </a:lnSpc>
              <a:spcBef>
                <a:spcPts val="360"/>
              </a:spcBef>
              <a:spcAft>
                <a:spcPts val="0"/>
              </a:spcAft>
              <a:buSzPts val="1800"/>
              <a:buChar char="»"/>
              <a:defRPr/>
            </a:lvl6pPr>
            <a:lvl7pPr indent="-342900" lvl="6" marL="3200400" algn="l">
              <a:lnSpc>
                <a:spcPct val="120000"/>
              </a:lnSpc>
              <a:spcBef>
                <a:spcPts val="360"/>
              </a:spcBef>
              <a:spcAft>
                <a:spcPts val="0"/>
              </a:spcAft>
              <a:buSzPts val="1800"/>
              <a:buChar char="»"/>
              <a:defRPr/>
            </a:lvl7pPr>
            <a:lvl8pPr indent="-342900" lvl="7" marL="3657600" algn="l">
              <a:lnSpc>
                <a:spcPct val="120000"/>
              </a:lnSpc>
              <a:spcBef>
                <a:spcPts val="360"/>
              </a:spcBef>
              <a:spcAft>
                <a:spcPts val="0"/>
              </a:spcAft>
              <a:buSzPts val="1800"/>
              <a:buChar char="»"/>
              <a:defRPr/>
            </a:lvl8pPr>
            <a:lvl9pPr indent="-342900" lvl="8" marL="4114800" algn="l">
              <a:lnSpc>
                <a:spcPct val="120000"/>
              </a:lnSpc>
              <a:spcBef>
                <a:spcPts val="360"/>
              </a:spcBef>
              <a:spcAft>
                <a:spcPts val="0"/>
              </a:spcAft>
              <a:buSzPts val="1800"/>
              <a:buChar char="»"/>
              <a:defRPr/>
            </a:lvl9pPr>
          </a:lstStyle>
          <a:p/>
        </p:txBody>
      </p:sp>
      <p:sp>
        <p:nvSpPr>
          <p:cNvPr id="57" name="Google Shape;57;p129"/>
          <p:cNvSpPr txBox="1"/>
          <p:nvPr>
            <p:ph type="title"/>
          </p:nvPr>
        </p:nvSpPr>
        <p:spPr>
          <a:xfrm>
            <a:off x="523875" y="365125"/>
            <a:ext cx="10309225" cy="1080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29"/>
          <p:cNvSpPr txBox="1"/>
          <p:nvPr>
            <p:ph idx="10" type="dt"/>
          </p:nvPr>
        </p:nvSpPr>
        <p:spPr>
          <a:xfrm>
            <a:off x="257175" y="6516688"/>
            <a:ext cx="2743200" cy="306387"/>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1400">
                <a:solidFill>
                  <a:schemeClr val="lt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9"/>
          <p:cNvSpPr txBox="1"/>
          <p:nvPr>
            <p:ph idx="12" type="sldNum"/>
          </p:nvPr>
        </p:nvSpPr>
        <p:spPr>
          <a:xfrm>
            <a:off x="9177338" y="6516688"/>
            <a:ext cx="2743200" cy="306387"/>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1" sz="1400">
                <a:solidFill>
                  <a:schemeClr val="lt1"/>
                </a:solidFill>
                <a:latin typeface="Verdana"/>
                <a:ea typeface="Verdana"/>
                <a:cs typeface="Verdana"/>
                <a:sym typeface="Verdana"/>
              </a:defRPr>
            </a:lvl1pPr>
            <a:lvl2pPr indent="0" lvl="1" marL="0" marR="0" algn="r">
              <a:spcBef>
                <a:spcPts val="0"/>
              </a:spcBef>
              <a:spcAft>
                <a:spcPts val="0"/>
              </a:spcAft>
              <a:buNone/>
              <a:defRPr b="1" sz="1400">
                <a:solidFill>
                  <a:schemeClr val="lt1"/>
                </a:solidFill>
                <a:latin typeface="Verdana"/>
                <a:ea typeface="Verdana"/>
                <a:cs typeface="Verdana"/>
                <a:sym typeface="Verdana"/>
              </a:defRPr>
            </a:lvl2pPr>
            <a:lvl3pPr indent="0" lvl="2" marL="0" marR="0" algn="r">
              <a:spcBef>
                <a:spcPts val="0"/>
              </a:spcBef>
              <a:spcAft>
                <a:spcPts val="0"/>
              </a:spcAft>
              <a:buNone/>
              <a:defRPr b="1" sz="1400">
                <a:solidFill>
                  <a:schemeClr val="lt1"/>
                </a:solidFill>
                <a:latin typeface="Verdana"/>
                <a:ea typeface="Verdana"/>
                <a:cs typeface="Verdana"/>
                <a:sym typeface="Verdana"/>
              </a:defRPr>
            </a:lvl3pPr>
            <a:lvl4pPr indent="0" lvl="3" marL="0" marR="0" algn="r">
              <a:spcBef>
                <a:spcPts val="0"/>
              </a:spcBef>
              <a:spcAft>
                <a:spcPts val="0"/>
              </a:spcAft>
              <a:buNone/>
              <a:defRPr b="1" sz="1400">
                <a:solidFill>
                  <a:schemeClr val="lt1"/>
                </a:solidFill>
                <a:latin typeface="Verdana"/>
                <a:ea typeface="Verdana"/>
                <a:cs typeface="Verdana"/>
                <a:sym typeface="Verdana"/>
              </a:defRPr>
            </a:lvl4pPr>
            <a:lvl5pPr indent="0" lvl="4" marL="0" marR="0" algn="r">
              <a:spcBef>
                <a:spcPts val="0"/>
              </a:spcBef>
              <a:spcAft>
                <a:spcPts val="0"/>
              </a:spcAft>
              <a:buNone/>
              <a:defRPr b="1" sz="1400">
                <a:solidFill>
                  <a:schemeClr val="lt1"/>
                </a:solidFill>
                <a:latin typeface="Verdana"/>
                <a:ea typeface="Verdana"/>
                <a:cs typeface="Verdana"/>
                <a:sym typeface="Verdana"/>
              </a:defRPr>
            </a:lvl5pPr>
            <a:lvl6pPr indent="0" lvl="5" marL="0" marR="0" algn="r">
              <a:spcBef>
                <a:spcPts val="0"/>
              </a:spcBef>
              <a:spcAft>
                <a:spcPts val="0"/>
              </a:spcAft>
              <a:buNone/>
              <a:defRPr b="1" sz="1400">
                <a:solidFill>
                  <a:schemeClr val="lt1"/>
                </a:solidFill>
                <a:latin typeface="Verdana"/>
                <a:ea typeface="Verdana"/>
                <a:cs typeface="Verdana"/>
                <a:sym typeface="Verdana"/>
              </a:defRPr>
            </a:lvl6pPr>
            <a:lvl7pPr indent="0" lvl="6" marL="0" marR="0" algn="r">
              <a:spcBef>
                <a:spcPts val="0"/>
              </a:spcBef>
              <a:spcAft>
                <a:spcPts val="0"/>
              </a:spcAft>
              <a:buNone/>
              <a:defRPr b="1" sz="1400">
                <a:solidFill>
                  <a:schemeClr val="lt1"/>
                </a:solidFill>
                <a:latin typeface="Verdana"/>
                <a:ea typeface="Verdana"/>
                <a:cs typeface="Verdana"/>
                <a:sym typeface="Verdana"/>
              </a:defRPr>
            </a:lvl7pPr>
            <a:lvl8pPr indent="0" lvl="7" marL="0" marR="0" algn="r">
              <a:spcBef>
                <a:spcPts val="0"/>
              </a:spcBef>
              <a:spcAft>
                <a:spcPts val="0"/>
              </a:spcAft>
              <a:buNone/>
              <a:defRPr b="1" sz="1400">
                <a:solidFill>
                  <a:schemeClr val="lt1"/>
                </a:solidFill>
                <a:latin typeface="Verdana"/>
                <a:ea typeface="Verdana"/>
                <a:cs typeface="Verdana"/>
                <a:sym typeface="Verdana"/>
              </a:defRPr>
            </a:lvl8pPr>
            <a:lvl9pPr indent="0" lvl="8" marL="0" marR="0" algn="r">
              <a:spcBef>
                <a:spcPts val="0"/>
              </a:spcBef>
              <a:spcAft>
                <a:spcPts val="0"/>
              </a:spcAft>
              <a:buNone/>
              <a:defRPr b="1" sz="1400">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7" name="Shape 6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8" name="Shape 68"/>
        <p:cNvGrpSpPr/>
        <p:nvPr/>
      </p:nvGrpSpPr>
      <p:grpSpPr>
        <a:xfrm>
          <a:off x="0" y="0"/>
          <a:ext cx="0" cy="0"/>
          <a:chOff x="0" y="0"/>
          <a:chExt cx="0" cy="0"/>
        </a:xfrm>
      </p:grpSpPr>
      <p:sp>
        <p:nvSpPr>
          <p:cNvPr id="69" name="Google Shape;69;p130"/>
          <p:cNvSpPr txBox="1"/>
          <p:nvPr>
            <p:ph idx="12" type="sldNum"/>
          </p:nvPr>
        </p:nvSpPr>
        <p:spPr>
          <a:xfrm>
            <a:off x="8737600" y="6356351"/>
            <a:ext cx="2844800" cy="365125"/>
          </a:xfrm>
          <a:prstGeom prst="rect">
            <a:avLst/>
          </a:prstGeom>
          <a:noFill/>
          <a:ln>
            <a:noFill/>
          </a:ln>
        </p:spPr>
        <p:txBody>
          <a:bodyPr anchorCtr="0" anchor="ctr" bIns="81550" lIns="163125" spcFirstLastPara="1" rIns="163125" wrap="square" tIns="81550">
            <a:noAutofit/>
          </a:bodyPr>
          <a:lstStyle>
            <a:lvl1pPr indent="0" lvl="0" marL="0" algn="r">
              <a:spcBef>
                <a:spcPts val="0"/>
              </a:spcBef>
              <a:spcAft>
                <a:spcPts val="0"/>
              </a:spcAft>
              <a:buNone/>
              <a:defRPr sz="1400">
                <a:solidFill>
                  <a:srgbClr val="888888"/>
                </a:solidFill>
                <a:latin typeface="Arial"/>
                <a:ea typeface="Arial"/>
                <a:cs typeface="Arial"/>
                <a:sym typeface="Arial"/>
              </a:defRPr>
            </a:lvl1pPr>
            <a:lvl2pPr indent="0" lvl="1" marL="0" algn="r">
              <a:spcBef>
                <a:spcPts val="0"/>
              </a:spcBef>
              <a:spcAft>
                <a:spcPts val="0"/>
              </a:spcAft>
              <a:buNone/>
              <a:defRPr sz="1400">
                <a:solidFill>
                  <a:srgbClr val="888888"/>
                </a:solidFill>
                <a:latin typeface="Arial"/>
                <a:ea typeface="Arial"/>
                <a:cs typeface="Arial"/>
                <a:sym typeface="Arial"/>
              </a:defRPr>
            </a:lvl2pPr>
            <a:lvl3pPr indent="0" lvl="2" marL="0" algn="r">
              <a:spcBef>
                <a:spcPts val="0"/>
              </a:spcBef>
              <a:spcAft>
                <a:spcPts val="0"/>
              </a:spcAft>
              <a:buNone/>
              <a:defRPr sz="1400">
                <a:solidFill>
                  <a:srgbClr val="888888"/>
                </a:solidFill>
                <a:latin typeface="Arial"/>
                <a:ea typeface="Arial"/>
                <a:cs typeface="Arial"/>
                <a:sym typeface="Arial"/>
              </a:defRPr>
            </a:lvl3pPr>
            <a:lvl4pPr indent="0" lvl="3" marL="0" algn="r">
              <a:spcBef>
                <a:spcPts val="0"/>
              </a:spcBef>
              <a:spcAft>
                <a:spcPts val="0"/>
              </a:spcAft>
              <a:buNone/>
              <a:defRPr sz="1400">
                <a:solidFill>
                  <a:srgbClr val="888888"/>
                </a:solidFill>
                <a:latin typeface="Arial"/>
                <a:ea typeface="Arial"/>
                <a:cs typeface="Arial"/>
                <a:sym typeface="Arial"/>
              </a:defRPr>
            </a:lvl4pPr>
            <a:lvl5pPr indent="0" lvl="4" marL="0" algn="r">
              <a:spcBef>
                <a:spcPts val="0"/>
              </a:spcBef>
              <a:spcAft>
                <a:spcPts val="0"/>
              </a:spcAft>
              <a:buNone/>
              <a:defRPr sz="1400">
                <a:solidFill>
                  <a:srgbClr val="888888"/>
                </a:solidFill>
                <a:latin typeface="Arial"/>
                <a:ea typeface="Arial"/>
                <a:cs typeface="Arial"/>
                <a:sym typeface="Arial"/>
              </a:defRPr>
            </a:lvl5pPr>
            <a:lvl6pPr indent="0" lvl="5" marL="0" algn="r">
              <a:spcBef>
                <a:spcPts val="0"/>
              </a:spcBef>
              <a:spcAft>
                <a:spcPts val="0"/>
              </a:spcAft>
              <a:buNone/>
              <a:defRPr sz="1400">
                <a:solidFill>
                  <a:srgbClr val="888888"/>
                </a:solidFill>
                <a:latin typeface="Arial"/>
                <a:ea typeface="Arial"/>
                <a:cs typeface="Arial"/>
                <a:sym typeface="Arial"/>
              </a:defRPr>
            </a:lvl6pPr>
            <a:lvl7pPr indent="0" lvl="6" marL="0" algn="r">
              <a:spcBef>
                <a:spcPts val="0"/>
              </a:spcBef>
              <a:spcAft>
                <a:spcPts val="0"/>
              </a:spcAft>
              <a:buNone/>
              <a:defRPr sz="1400">
                <a:solidFill>
                  <a:srgbClr val="888888"/>
                </a:solidFill>
                <a:latin typeface="Arial"/>
                <a:ea typeface="Arial"/>
                <a:cs typeface="Arial"/>
                <a:sym typeface="Arial"/>
              </a:defRPr>
            </a:lvl7pPr>
            <a:lvl8pPr indent="0" lvl="7" marL="0" algn="r">
              <a:spcBef>
                <a:spcPts val="0"/>
              </a:spcBef>
              <a:spcAft>
                <a:spcPts val="0"/>
              </a:spcAft>
              <a:buNone/>
              <a:defRPr sz="1400">
                <a:solidFill>
                  <a:srgbClr val="888888"/>
                </a:solidFill>
                <a:latin typeface="Arial"/>
                <a:ea typeface="Arial"/>
                <a:cs typeface="Arial"/>
                <a:sym typeface="Arial"/>
              </a:defRPr>
            </a:lvl8pPr>
            <a:lvl9pPr indent="0" lvl="8" marL="0" algn="r">
              <a:spcBef>
                <a:spcPts val="0"/>
              </a:spcBef>
              <a:spcAft>
                <a:spcPts val="0"/>
              </a:spcAft>
              <a:buNone/>
              <a:defRPr sz="14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70" name="Google Shape;70;p130"/>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b="1" sz="1000">
                <a:solidFill>
                  <a:srgbClr val="27366E"/>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30"/>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1000">
                <a:solidFill>
                  <a:srgbClr val="27366E"/>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30"/>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3" name="Google Shape;73;p130"/>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77" name="Shape 77"/>
        <p:cNvGrpSpPr/>
        <p:nvPr/>
      </p:nvGrpSpPr>
      <p:grpSpPr>
        <a:xfrm>
          <a:off x="0" y="0"/>
          <a:ext cx="0" cy="0"/>
          <a:chOff x="0" y="0"/>
          <a:chExt cx="0" cy="0"/>
        </a:xfrm>
      </p:grpSpPr>
      <p:sp>
        <p:nvSpPr>
          <p:cNvPr id="78" name="Google Shape;78;p119"/>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b="1" sz="1000">
                <a:solidFill>
                  <a:srgbClr val="27366E"/>
                </a:solidFill>
                <a:latin typeface="Verdana"/>
                <a:ea typeface="Verdana"/>
                <a:cs typeface="Verdana"/>
                <a:sym typeface="Verdana"/>
              </a:defRPr>
            </a:lvl1pPr>
            <a:lvl2pPr indent="0" lvl="1" marL="0" algn="r">
              <a:spcBef>
                <a:spcPts val="0"/>
              </a:spcBef>
              <a:spcAft>
                <a:spcPts val="0"/>
              </a:spcAft>
              <a:buNone/>
              <a:defRPr b="1" sz="1000">
                <a:solidFill>
                  <a:srgbClr val="27366E"/>
                </a:solidFill>
                <a:latin typeface="Verdana"/>
                <a:ea typeface="Verdana"/>
                <a:cs typeface="Verdana"/>
                <a:sym typeface="Verdana"/>
              </a:defRPr>
            </a:lvl2pPr>
            <a:lvl3pPr indent="0" lvl="2" marL="0" algn="r">
              <a:spcBef>
                <a:spcPts val="0"/>
              </a:spcBef>
              <a:spcAft>
                <a:spcPts val="0"/>
              </a:spcAft>
              <a:buNone/>
              <a:defRPr b="1" sz="1000">
                <a:solidFill>
                  <a:srgbClr val="27366E"/>
                </a:solidFill>
                <a:latin typeface="Verdana"/>
                <a:ea typeface="Verdana"/>
                <a:cs typeface="Verdana"/>
                <a:sym typeface="Verdana"/>
              </a:defRPr>
            </a:lvl3pPr>
            <a:lvl4pPr indent="0" lvl="3" marL="0" algn="r">
              <a:spcBef>
                <a:spcPts val="0"/>
              </a:spcBef>
              <a:spcAft>
                <a:spcPts val="0"/>
              </a:spcAft>
              <a:buNone/>
              <a:defRPr b="1" sz="1000">
                <a:solidFill>
                  <a:srgbClr val="27366E"/>
                </a:solidFill>
                <a:latin typeface="Verdana"/>
                <a:ea typeface="Verdana"/>
                <a:cs typeface="Verdana"/>
                <a:sym typeface="Verdana"/>
              </a:defRPr>
            </a:lvl4pPr>
            <a:lvl5pPr indent="0" lvl="4" marL="0" algn="r">
              <a:spcBef>
                <a:spcPts val="0"/>
              </a:spcBef>
              <a:spcAft>
                <a:spcPts val="0"/>
              </a:spcAft>
              <a:buNone/>
              <a:defRPr b="1" sz="1000">
                <a:solidFill>
                  <a:srgbClr val="27366E"/>
                </a:solidFill>
                <a:latin typeface="Verdana"/>
                <a:ea typeface="Verdana"/>
                <a:cs typeface="Verdana"/>
                <a:sym typeface="Verdana"/>
              </a:defRPr>
            </a:lvl5pPr>
            <a:lvl6pPr indent="0" lvl="5" marL="0" algn="r">
              <a:spcBef>
                <a:spcPts val="0"/>
              </a:spcBef>
              <a:spcAft>
                <a:spcPts val="0"/>
              </a:spcAft>
              <a:buNone/>
              <a:defRPr b="1" sz="1000">
                <a:solidFill>
                  <a:srgbClr val="27366E"/>
                </a:solidFill>
                <a:latin typeface="Verdana"/>
                <a:ea typeface="Verdana"/>
                <a:cs typeface="Verdana"/>
                <a:sym typeface="Verdana"/>
              </a:defRPr>
            </a:lvl6pPr>
            <a:lvl7pPr indent="0" lvl="6" marL="0" algn="r">
              <a:spcBef>
                <a:spcPts val="0"/>
              </a:spcBef>
              <a:spcAft>
                <a:spcPts val="0"/>
              </a:spcAft>
              <a:buNone/>
              <a:defRPr b="1" sz="1000">
                <a:solidFill>
                  <a:srgbClr val="27366E"/>
                </a:solidFill>
                <a:latin typeface="Verdana"/>
                <a:ea typeface="Verdana"/>
                <a:cs typeface="Verdana"/>
                <a:sym typeface="Verdana"/>
              </a:defRPr>
            </a:lvl7pPr>
            <a:lvl8pPr indent="0" lvl="7" marL="0" algn="r">
              <a:spcBef>
                <a:spcPts val="0"/>
              </a:spcBef>
              <a:spcAft>
                <a:spcPts val="0"/>
              </a:spcAft>
              <a:buNone/>
              <a:defRPr b="1" sz="1000">
                <a:solidFill>
                  <a:srgbClr val="27366E"/>
                </a:solidFill>
                <a:latin typeface="Verdana"/>
                <a:ea typeface="Verdana"/>
                <a:cs typeface="Verdana"/>
                <a:sym typeface="Verdana"/>
              </a:defRPr>
            </a:lvl8pPr>
            <a:lvl9pPr indent="0" lvl="8" marL="0" algn="r">
              <a:spcBef>
                <a:spcPts val="0"/>
              </a:spcBef>
              <a:spcAft>
                <a:spcPts val="0"/>
              </a:spcAft>
              <a:buNone/>
              <a:defRPr b="1" sz="1000">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6" name="Shape 8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7" name="Shape 87"/>
        <p:cNvGrpSpPr/>
        <p:nvPr/>
      </p:nvGrpSpPr>
      <p:grpSpPr>
        <a:xfrm>
          <a:off x="0" y="0"/>
          <a:ext cx="0" cy="0"/>
          <a:chOff x="0" y="0"/>
          <a:chExt cx="0" cy="0"/>
        </a:xfrm>
      </p:grpSpPr>
      <p:sp>
        <p:nvSpPr>
          <p:cNvPr id="88" name="Google Shape;88;p131"/>
          <p:cNvSpPr txBox="1"/>
          <p:nvPr>
            <p:ph idx="12" type="sldNum"/>
          </p:nvPr>
        </p:nvSpPr>
        <p:spPr>
          <a:xfrm>
            <a:off x="8737600" y="6356351"/>
            <a:ext cx="2844800" cy="365125"/>
          </a:xfrm>
          <a:prstGeom prst="rect">
            <a:avLst/>
          </a:prstGeom>
          <a:noFill/>
          <a:ln>
            <a:noFill/>
          </a:ln>
        </p:spPr>
        <p:txBody>
          <a:bodyPr anchorCtr="0" anchor="ctr" bIns="81550" lIns="163125" spcFirstLastPara="1" rIns="163125" wrap="square" tIns="81550">
            <a:noAutofit/>
          </a:bodyPr>
          <a:lstStyle>
            <a:lvl1pPr indent="0" lvl="0" marL="0" algn="r">
              <a:spcBef>
                <a:spcPts val="0"/>
              </a:spcBef>
              <a:spcAft>
                <a:spcPts val="0"/>
              </a:spcAft>
              <a:buNone/>
              <a:defRPr sz="1400">
                <a:solidFill>
                  <a:srgbClr val="888888"/>
                </a:solidFill>
                <a:latin typeface="Arial"/>
                <a:ea typeface="Arial"/>
                <a:cs typeface="Arial"/>
                <a:sym typeface="Arial"/>
              </a:defRPr>
            </a:lvl1pPr>
            <a:lvl2pPr indent="0" lvl="1" marL="0" algn="r">
              <a:spcBef>
                <a:spcPts val="0"/>
              </a:spcBef>
              <a:spcAft>
                <a:spcPts val="0"/>
              </a:spcAft>
              <a:buNone/>
              <a:defRPr sz="1400">
                <a:solidFill>
                  <a:srgbClr val="888888"/>
                </a:solidFill>
                <a:latin typeface="Arial"/>
                <a:ea typeface="Arial"/>
                <a:cs typeface="Arial"/>
                <a:sym typeface="Arial"/>
              </a:defRPr>
            </a:lvl2pPr>
            <a:lvl3pPr indent="0" lvl="2" marL="0" algn="r">
              <a:spcBef>
                <a:spcPts val="0"/>
              </a:spcBef>
              <a:spcAft>
                <a:spcPts val="0"/>
              </a:spcAft>
              <a:buNone/>
              <a:defRPr sz="1400">
                <a:solidFill>
                  <a:srgbClr val="888888"/>
                </a:solidFill>
                <a:latin typeface="Arial"/>
                <a:ea typeface="Arial"/>
                <a:cs typeface="Arial"/>
                <a:sym typeface="Arial"/>
              </a:defRPr>
            </a:lvl3pPr>
            <a:lvl4pPr indent="0" lvl="3" marL="0" algn="r">
              <a:spcBef>
                <a:spcPts val="0"/>
              </a:spcBef>
              <a:spcAft>
                <a:spcPts val="0"/>
              </a:spcAft>
              <a:buNone/>
              <a:defRPr sz="1400">
                <a:solidFill>
                  <a:srgbClr val="888888"/>
                </a:solidFill>
                <a:latin typeface="Arial"/>
                <a:ea typeface="Arial"/>
                <a:cs typeface="Arial"/>
                <a:sym typeface="Arial"/>
              </a:defRPr>
            </a:lvl4pPr>
            <a:lvl5pPr indent="0" lvl="4" marL="0" algn="r">
              <a:spcBef>
                <a:spcPts val="0"/>
              </a:spcBef>
              <a:spcAft>
                <a:spcPts val="0"/>
              </a:spcAft>
              <a:buNone/>
              <a:defRPr sz="1400">
                <a:solidFill>
                  <a:srgbClr val="888888"/>
                </a:solidFill>
                <a:latin typeface="Arial"/>
                <a:ea typeface="Arial"/>
                <a:cs typeface="Arial"/>
                <a:sym typeface="Arial"/>
              </a:defRPr>
            </a:lvl5pPr>
            <a:lvl6pPr indent="0" lvl="5" marL="0" algn="r">
              <a:spcBef>
                <a:spcPts val="0"/>
              </a:spcBef>
              <a:spcAft>
                <a:spcPts val="0"/>
              </a:spcAft>
              <a:buNone/>
              <a:defRPr sz="1400">
                <a:solidFill>
                  <a:srgbClr val="888888"/>
                </a:solidFill>
                <a:latin typeface="Arial"/>
                <a:ea typeface="Arial"/>
                <a:cs typeface="Arial"/>
                <a:sym typeface="Arial"/>
              </a:defRPr>
            </a:lvl6pPr>
            <a:lvl7pPr indent="0" lvl="6" marL="0" algn="r">
              <a:spcBef>
                <a:spcPts val="0"/>
              </a:spcBef>
              <a:spcAft>
                <a:spcPts val="0"/>
              </a:spcAft>
              <a:buNone/>
              <a:defRPr sz="1400">
                <a:solidFill>
                  <a:srgbClr val="888888"/>
                </a:solidFill>
                <a:latin typeface="Arial"/>
                <a:ea typeface="Arial"/>
                <a:cs typeface="Arial"/>
                <a:sym typeface="Arial"/>
              </a:defRPr>
            </a:lvl7pPr>
            <a:lvl8pPr indent="0" lvl="7" marL="0" algn="r">
              <a:spcBef>
                <a:spcPts val="0"/>
              </a:spcBef>
              <a:spcAft>
                <a:spcPts val="0"/>
              </a:spcAft>
              <a:buNone/>
              <a:defRPr sz="1400">
                <a:solidFill>
                  <a:srgbClr val="888888"/>
                </a:solidFill>
                <a:latin typeface="Arial"/>
                <a:ea typeface="Arial"/>
                <a:cs typeface="Arial"/>
                <a:sym typeface="Arial"/>
              </a:defRPr>
            </a:lvl8pPr>
            <a:lvl9pPr indent="0" lvl="8" marL="0" algn="r">
              <a:spcBef>
                <a:spcPts val="0"/>
              </a:spcBef>
              <a:spcAft>
                <a:spcPts val="0"/>
              </a:spcAft>
              <a:buNone/>
              <a:defRPr sz="14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
        <p:nvSpPr>
          <p:cNvPr id="89" name="Google Shape;89;p131"/>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b="1" sz="1000">
                <a:solidFill>
                  <a:srgbClr val="27366E"/>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1"/>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1000">
                <a:solidFill>
                  <a:srgbClr val="27366E"/>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1"/>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 name="Google Shape;92;p131"/>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theme" Target="../theme/theme9.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 Id="rId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theme" Target="../theme/theme8.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4.png"/><Relationship Id="rId3" Type="http://schemas.openxmlformats.org/officeDocument/2006/relationships/slideLayout" Target="../slideLayouts/slideLayout16.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1"/>
          <p:cNvSpPr txBox="1"/>
          <p:nvPr>
            <p:ph type="title"/>
          </p:nvPr>
        </p:nvSpPr>
        <p:spPr>
          <a:xfrm>
            <a:off x="609600" y="274638"/>
            <a:ext cx="10972800" cy="1143000"/>
          </a:xfrm>
          <a:prstGeom prst="rect">
            <a:avLst/>
          </a:prstGeom>
          <a:noFill/>
          <a:ln>
            <a:noFill/>
          </a:ln>
        </p:spPr>
        <p:txBody>
          <a:bodyPr anchorCtr="0" anchor="ctr" bIns="81550" lIns="163125" spcFirstLastPara="1" rIns="163125" wrap="square" tIns="81550">
            <a:normAutofit/>
          </a:bodyPr>
          <a:lstStyle>
            <a:lvl1pPr lvl="0" marR="0" rtl="0" algn="ctr">
              <a:spcBef>
                <a:spcPts val="0"/>
              </a:spcBef>
              <a:spcAft>
                <a:spcPts val="0"/>
              </a:spcAft>
              <a:buClr>
                <a:schemeClr val="dk1"/>
              </a:buClr>
              <a:buSzPts val="5200"/>
              <a:buFont typeface="Calibri"/>
              <a:buNone/>
              <a:defRPr b="0" i="0" sz="5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1"/>
          <p:cNvSpPr txBox="1"/>
          <p:nvPr>
            <p:ph idx="1" type="body"/>
          </p:nvPr>
        </p:nvSpPr>
        <p:spPr>
          <a:xfrm>
            <a:off x="609600" y="1600201"/>
            <a:ext cx="10972800" cy="4525963"/>
          </a:xfrm>
          <a:prstGeom prst="rect">
            <a:avLst/>
          </a:prstGeom>
          <a:noFill/>
          <a:ln>
            <a:noFill/>
          </a:ln>
        </p:spPr>
        <p:txBody>
          <a:bodyPr anchorCtr="0" anchor="t" bIns="81550" lIns="163125" spcFirstLastPara="1" rIns="163125" wrap="square" tIns="81550">
            <a:normAutofit/>
          </a:bodyPr>
          <a:lstStyle>
            <a:lvl1pPr indent="-469900" lvl="0" marL="457200" marR="0" rtl="0" algn="l">
              <a:spcBef>
                <a:spcPts val="760"/>
              </a:spcBef>
              <a:spcAft>
                <a:spcPts val="0"/>
              </a:spcAft>
              <a:buClr>
                <a:schemeClr val="dk1"/>
              </a:buClr>
              <a:buSzPts val="3800"/>
              <a:buFont typeface="Arial"/>
              <a:buChar char="•"/>
              <a:defRPr b="0" i="0" sz="3800" u="none" cap="none" strike="noStrike">
                <a:solidFill>
                  <a:schemeClr val="dk1"/>
                </a:solidFill>
                <a:latin typeface="Calibri"/>
                <a:ea typeface="Calibri"/>
                <a:cs typeface="Calibri"/>
                <a:sym typeface="Calibri"/>
              </a:defRPr>
            </a:lvl1pPr>
            <a:lvl2pPr indent="-440308" lvl="1" marL="914400" marR="0" rtl="0" algn="l">
              <a:spcBef>
                <a:spcPts val="667"/>
              </a:spcBef>
              <a:spcAft>
                <a:spcPts val="0"/>
              </a:spcAft>
              <a:buClr>
                <a:schemeClr val="dk1"/>
              </a:buClr>
              <a:buSzPts val="3334"/>
              <a:buFont typeface="Arial"/>
              <a:buChar char="–"/>
              <a:defRPr b="0" i="0" sz="3334" u="none" cap="none" strike="noStrike">
                <a:solidFill>
                  <a:schemeClr val="dk1"/>
                </a:solidFill>
                <a:latin typeface="Calibri"/>
                <a:ea typeface="Calibri"/>
                <a:cs typeface="Calibri"/>
                <a:sym typeface="Calibri"/>
              </a:defRPr>
            </a:lvl2pPr>
            <a:lvl3pPr indent="-410654" lvl="2" marL="1371600" marR="0" rtl="0" algn="l">
              <a:spcBef>
                <a:spcPts val="573"/>
              </a:spcBef>
              <a:spcAft>
                <a:spcPts val="0"/>
              </a:spcAft>
              <a:buClr>
                <a:schemeClr val="dk1"/>
              </a:buClr>
              <a:buSzPts val="2867"/>
              <a:buFont typeface="Arial"/>
              <a:buChar char="•"/>
              <a:defRPr b="0" i="0" sz="2867" u="none" cap="none" strike="noStrike">
                <a:solidFill>
                  <a:schemeClr val="dk1"/>
                </a:solidFill>
                <a:latin typeface="Calibri"/>
                <a:ea typeface="Calibri"/>
                <a:cs typeface="Calibri"/>
                <a:sym typeface="Calibri"/>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2" name="Google Shape;12;p111"/>
          <p:cNvSpPr txBox="1"/>
          <p:nvPr>
            <p:ph idx="10" type="dt"/>
          </p:nvPr>
        </p:nvSpPr>
        <p:spPr>
          <a:xfrm>
            <a:off x="609600" y="6356351"/>
            <a:ext cx="2844800" cy="365125"/>
          </a:xfrm>
          <a:prstGeom prst="rect">
            <a:avLst/>
          </a:prstGeom>
          <a:noFill/>
          <a:ln>
            <a:noFill/>
          </a:ln>
        </p:spPr>
        <p:txBody>
          <a:bodyPr anchorCtr="0" anchor="ctr" bIns="81550" lIns="163125" spcFirstLastPara="1" rIns="163125" wrap="square" tIns="81550">
            <a:noAutofit/>
          </a:bodyPr>
          <a:lstStyle>
            <a:lvl1pPr lvl="0" marR="0" rtl="0" algn="l">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11"/>
          <p:cNvSpPr txBox="1"/>
          <p:nvPr>
            <p:ph idx="11" type="ftr"/>
          </p:nvPr>
        </p:nvSpPr>
        <p:spPr>
          <a:xfrm>
            <a:off x="4165600" y="6356351"/>
            <a:ext cx="3860800" cy="365125"/>
          </a:xfrm>
          <a:prstGeom prst="rect">
            <a:avLst/>
          </a:prstGeom>
          <a:noFill/>
          <a:ln>
            <a:noFill/>
          </a:ln>
        </p:spPr>
        <p:txBody>
          <a:bodyPr anchorCtr="0" anchor="ctr" bIns="81550" lIns="163125" spcFirstLastPara="1" rIns="163125" wrap="square" tIns="81550">
            <a:noAutofit/>
          </a:bodyPr>
          <a:lstStyle>
            <a:lvl1pPr lvl="0" marR="0" rtl="0" algn="ctr">
              <a:spcBef>
                <a:spcPts val="0"/>
              </a:spcBef>
              <a:spcAft>
                <a:spcPts val="0"/>
              </a:spcAft>
              <a:buSzPts val="1400"/>
              <a:buNone/>
              <a:defRPr b="0" i="0" sz="14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11"/>
          <p:cNvSpPr txBox="1"/>
          <p:nvPr>
            <p:ph idx="12" type="sldNum"/>
          </p:nvPr>
        </p:nvSpPr>
        <p:spPr>
          <a:xfrm>
            <a:off x="8737600" y="6356351"/>
            <a:ext cx="2844800" cy="365125"/>
          </a:xfrm>
          <a:prstGeom prst="rect">
            <a:avLst/>
          </a:prstGeom>
          <a:noFill/>
          <a:ln>
            <a:noFill/>
          </a:ln>
        </p:spPr>
        <p:txBody>
          <a:bodyPr anchorCtr="0" anchor="ctr" bIns="81550" lIns="163125" spcFirstLastPara="1" rIns="163125" wrap="square" tIns="81550">
            <a:noAutofit/>
          </a:bodyPr>
          <a:lstStyle>
            <a:lvl1pPr indent="0" lvl="0" marL="0" marR="0" rtl="0" algn="r">
              <a:spcBef>
                <a:spcPts val="0"/>
              </a:spcBef>
              <a:spcAft>
                <a:spcPts val="0"/>
              </a:spcAft>
              <a:buNone/>
              <a:defRPr b="0" i="0" sz="14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4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4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4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4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4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4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4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4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descr="FUNDO.png" id="15" name="Google Shape;15;p111"/>
          <p:cNvPicPr preferRelativeResize="0"/>
          <p:nvPr/>
        </p:nvPicPr>
        <p:blipFill rotWithShape="1">
          <a:blip r:embed="rId1">
            <a:alphaModFix/>
          </a:blip>
          <a:srcRect b="0" l="0" r="0" t="0"/>
          <a:stretch/>
        </p:blipFill>
        <p:spPr>
          <a:xfrm>
            <a:off x="0" y="-1"/>
            <a:ext cx="12216246" cy="6953185"/>
          </a:xfrm>
          <a:prstGeom prst="rect">
            <a:avLst/>
          </a:prstGeom>
          <a:noFill/>
          <a:ln>
            <a:noFill/>
          </a:ln>
        </p:spPr>
      </p:pic>
      <p:grpSp>
        <p:nvGrpSpPr>
          <p:cNvPr id="16" name="Google Shape;16;p111"/>
          <p:cNvGrpSpPr/>
          <p:nvPr/>
        </p:nvGrpSpPr>
        <p:grpSpPr>
          <a:xfrm>
            <a:off x="0" y="316455"/>
            <a:ext cx="4270465" cy="6636729"/>
            <a:chOff x="0" y="480442"/>
            <a:chExt cx="6405697" cy="9928977"/>
          </a:xfrm>
        </p:grpSpPr>
        <p:grpSp>
          <p:nvGrpSpPr>
            <p:cNvPr id="17" name="Google Shape;17;p111"/>
            <p:cNvGrpSpPr/>
            <p:nvPr/>
          </p:nvGrpSpPr>
          <p:grpSpPr>
            <a:xfrm>
              <a:off x="0" y="3790417"/>
              <a:ext cx="4998983" cy="6619002"/>
              <a:chOff x="0" y="3790417"/>
              <a:chExt cx="4998983" cy="6619002"/>
            </a:xfrm>
          </p:grpSpPr>
          <p:sp>
            <p:nvSpPr>
              <p:cNvPr id="18" name="Google Shape;18;p111"/>
              <p:cNvSpPr/>
              <p:nvPr/>
            </p:nvSpPr>
            <p:spPr>
              <a:xfrm>
                <a:off x="0" y="3790417"/>
                <a:ext cx="4998983" cy="661900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334" u="none" cap="none" strike="noStrike">
                  <a:solidFill>
                    <a:schemeClr val="lt1"/>
                  </a:solidFill>
                  <a:latin typeface="Arial"/>
                  <a:ea typeface="Arial"/>
                  <a:cs typeface="Arial"/>
                  <a:sym typeface="Arial"/>
                </a:endParaRPr>
              </a:p>
            </p:txBody>
          </p:sp>
          <p:pic>
            <p:nvPicPr>
              <p:cNvPr descr="Marca_rgb_cor_1_fundo_branco_horizontal.pdf" id="19" name="Google Shape;19;p111"/>
              <p:cNvPicPr preferRelativeResize="0"/>
              <p:nvPr/>
            </p:nvPicPr>
            <p:blipFill rotWithShape="1">
              <a:blip r:embed="rId2">
                <a:alphaModFix/>
              </a:blip>
              <a:srcRect b="0" l="0" r="0" t="0"/>
              <a:stretch/>
            </p:blipFill>
            <p:spPr>
              <a:xfrm>
                <a:off x="613265" y="8104208"/>
                <a:ext cx="3772453" cy="2137126"/>
              </a:xfrm>
              <a:prstGeom prst="rect">
                <a:avLst/>
              </a:prstGeom>
              <a:noFill/>
              <a:ln>
                <a:noFill/>
              </a:ln>
            </p:spPr>
          </p:pic>
        </p:grpSp>
        <p:sp>
          <p:nvSpPr>
            <p:cNvPr id="20" name="Google Shape;20;p111"/>
            <p:cNvSpPr/>
            <p:nvPr/>
          </p:nvSpPr>
          <p:spPr>
            <a:xfrm>
              <a:off x="784366" y="480442"/>
              <a:ext cx="5621331" cy="7307363"/>
            </a:xfrm>
            <a:prstGeom prst="rect">
              <a:avLst/>
            </a:prstGeom>
            <a:solidFill>
              <a:srgbClr val="538CD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334" u="none" cap="none" strike="noStrike">
                <a:solidFill>
                  <a:schemeClr val="lt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9"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 name="Shape 22"/>
        <p:cNvGrpSpPr/>
        <p:nvPr/>
      </p:nvGrpSpPr>
      <p:grpSpPr>
        <a:xfrm>
          <a:off x="0" y="0"/>
          <a:ext cx="0" cy="0"/>
          <a:chOff x="0" y="0"/>
          <a:chExt cx="0" cy="0"/>
        </a:xfrm>
      </p:grpSpPr>
      <p:sp>
        <p:nvSpPr>
          <p:cNvPr id="23" name="Google Shape;23;p113"/>
          <p:cNvSpPr/>
          <p:nvPr/>
        </p:nvSpPr>
        <p:spPr>
          <a:xfrm>
            <a:off x="1" y="0"/>
            <a:ext cx="12198351" cy="76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24" name="Google Shape;24;p113"/>
          <p:cNvCxnSpPr/>
          <p:nvPr/>
        </p:nvCxnSpPr>
        <p:spPr>
          <a:xfrm>
            <a:off x="6352" y="762000"/>
            <a:ext cx="12192000" cy="0"/>
          </a:xfrm>
          <a:prstGeom prst="straightConnector1">
            <a:avLst/>
          </a:prstGeom>
          <a:noFill/>
          <a:ln cap="flat" cmpd="sng" w="12700">
            <a:solidFill>
              <a:srgbClr val="2172AC"/>
            </a:solidFill>
            <a:prstDash val="solid"/>
            <a:round/>
            <a:headEnd len="med" w="med" type="none"/>
            <a:tailEnd len="med" w="med" type="none"/>
          </a:ln>
        </p:spPr>
      </p:cxnSp>
      <p:sp>
        <p:nvSpPr>
          <p:cNvPr id="25" name="Google Shape;25;p113"/>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27366E"/>
                </a:solidFill>
                <a:latin typeface="Verdana"/>
                <a:ea typeface="Verdana"/>
                <a:cs typeface="Verdana"/>
                <a:sym typeface="Verdana"/>
              </a:defRPr>
            </a:lvl1pPr>
            <a:lvl2pPr lvl="1"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9pPr>
          </a:lstStyle>
          <a:p/>
        </p:txBody>
      </p:sp>
      <p:sp>
        <p:nvSpPr>
          <p:cNvPr id="26" name="Google Shape;26;p113"/>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0000"/>
              </a:lnSpc>
              <a:spcBef>
                <a:spcPts val="400"/>
              </a:spcBef>
              <a:spcAft>
                <a:spcPts val="0"/>
              </a:spcAft>
              <a:buClr>
                <a:schemeClr val="hlink"/>
              </a:buClr>
              <a:buSzPts val="2000"/>
              <a:buFont typeface="Verdana"/>
              <a:buChar char="•"/>
              <a:defRPr b="0" i="0" sz="2000" u="none" cap="none" strike="noStrike">
                <a:solidFill>
                  <a:schemeClr val="dk1"/>
                </a:solidFill>
                <a:latin typeface="Verdana"/>
                <a:ea typeface="Verdana"/>
                <a:cs typeface="Verdana"/>
                <a:sym typeface="Verdana"/>
              </a:defRPr>
            </a:lvl1pPr>
            <a:lvl2pPr indent="-342900" lvl="1" marL="914400" marR="0" rtl="0" algn="l">
              <a:lnSpc>
                <a:spcPct val="120000"/>
              </a:lnSpc>
              <a:spcBef>
                <a:spcPts val="360"/>
              </a:spcBef>
              <a:spcAft>
                <a:spcPts val="0"/>
              </a:spcAft>
              <a:buClr>
                <a:schemeClr val="hlink"/>
              </a:buClr>
              <a:buSzPts val="1800"/>
              <a:buFont typeface="Verdana"/>
              <a:buChar char="–"/>
              <a:defRPr b="0" i="0" sz="1800" u="none" cap="none" strike="noStrike">
                <a:solidFill>
                  <a:schemeClr val="dk1"/>
                </a:solidFill>
                <a:latin typeface="Verdana"/>
                <a:ea typeface="Verdana"/>
                <a:cs typeface="Verdana"/>
                <a:sym typeface="Verdana"/>
              </a:defRPr>
            </a:lvl2pPr>
            <a:lvl3pPr indent="-330200" lvl="2" marL="1371600" marR="0" rtl="0" algn="l">
              <a:lnSpc>
                <a:spcPct val="120000"/>
              </a:lnSpc>
              <a:spcBef>
                <a:spcPts val="320"/>
              </a:spcBef>
              <a:spcAft>
                <a:spcPts val="0"/>
              </a:spcAft>
              <a:buClr>
                <a:schemeClr val="hlink"/>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5pPr>
            <a:lvl6pPr indent="-317500" lvl="5" marL="27432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6pPr>
            <a:lvl7pPr indent="-317500" lvl="6" marL="32004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7pPr>
            <a:lvl8pPr indent="-317500" lvl="7" marL="36576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8pPr>
            <a:lvl9pPr indent="-317500" lvl="8" marL="41148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9pPr>
          </a:lstStyle>
          <a:p/>
        </p:txBody>
      </p:sp>
      <p:sp>
        <p:nvSpPr>
          <p:cNvPr id="27" name="Google Shape;27;p113"/>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000" u="none" cap="none" strike="noStrike">
                <a:solidFill>
                  <a:srgbClr val="27366E"/>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 name="Google Shape;28;p113"/>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1" i="0" sz="1000" u="none" cap="none" strike="noStrike">
                <a:solidFill>
                  <a:srgbClr val="27366E"/>
                </a:solidFill>
                <a:latin typeface="Verdana"/>
                <a:ea typeface="Verdana"/>
                <a:cs typeface="Verdana"/>
                <a:sym typeface="Verdana"/>
              </a:defRPr>
            </a:lvl1pPr>
            <a:lvl2pPr indent="0" lvl="1" marL="0" marR="0" rtl="0" algn="r">
              <a:spcBef>
                <a:spcPts val="0"/>
              </a:spcBef>
              <a:spcAft>
                <a:spcPts val="0"/>
              </a:spcAft>
              <a:buNone/>
              <a:defRPr b="1" i="0" sz="1000" u="none" cap="none" strike="noStrike">
                <a:solidFill>
                  <a:srgbClr val="27366E"/>
                </a:solidFill>
                <a:latin typeface="Verdana"/>
                <a:ea typeface="Verdana"/>
                <a:cs typeface="Verdana"/>
                <a:sym typeface="Verdana"/>
              </a:defRPr>
            </a:lvl2pPr>
            <a:lvl3pPr indent="0" lvl="2" marL="0" marR="0" rtl="0" algn="r">
              <a:spcBef>
                <a:spcPts val="0"/>
              </a:spcBef>
              <a:spcAft>
                <a:spcPts val="0"/>
              </a:spcAft>
              <a:buNone/>
              <a:defRPr b="1" i="0" sz="1000" u="none" cap="none" strike="noStrike">
                <a:solidFill>
                  <a:srgbClr val="27366E"/>
                </a:solidFill>
                <a:latin typeface="Verdana"/>
                <a:ea typeface="Verdana"/>
                <a:cs typeface="Verdana"/>
                <a:sym typeface="Verdana"/>
              </a:defRPr>
            </a:lvl3pPr>
            <a:lvl4pPr indent="0" lvl="3" marL="0" marR="0" rtl="0" algn="r">
              <a:spcBef>
                <a:spcPts val="0"/>
              </a:spcBef>
              <a:spcAft>
                <a:spcPts val="0"/>
              </a:spcAft>
              <a:buNone/>
              <a:defRPr b="1" i="0" sz="1000" u="none" cap="none" strike="noStrike">
                <a:solidFill>
                  <a:srgbClr val="27366E"/>
                </a:solidFill>
                <a:latin typeface="Verdana"/>
                <a:ea typeface="Verdana"/>
                <a:cs typeface="Verdana"/>
                <a:sym typeface="Verdana"/>
              </a:defRPr>
            </a:lvl4pPr>
            <a:lvl5pPr indent="0" lvl="4" marL="0" marR="0" rtl="0" algn="r">
              <a:spcBef>
                <a:spcPts val="0"/>
              </a:spcBef>
              <a:spcAft>
                <a:spcPts val="0"/>
              </a:spcAft>
              <a:buNone/>
              <a:defRPr b="1" i="0" sz="1000" u="none" cap="none" strike="noStrike">
                <a:solidFill>
                  <a:srgbClr val="27366E"/>
                </a:solidFill>
                <a:latin typeface="Verdana"/>
                <a:ea typeface="Verdana"/>
                <a:cs typeface="Verdana"/>
                <a:sym typeface="Verdana"/>
              </a:defRPr>
            </a:lvl5pPr>
            <a:lvl6pPr indent="0" lvl="5" marL="0" marR="0" rtl="0" algn="r">
              <a:spcBef>
                <a:spcPts val="0"/>
              </a:spcBef>
              <a:spcAft>
                <a:spcPts val="0"/>
              </a:spcAft>
              <a:buNone/>
              <a:defRPr b="1" i="0" sz="1000" u="none" cap="none" strike="noStrike">
                <a:solidFill>
                  <a:srgbClr val="27366E"/>
                </a:solidFill>
                <a:latin typeface="Verdana"/>
                <a:ea typeface="Verdana"/>
                <a:cs typeface="Verdana"/>
                <a:sym typeface="Verdana"/>
              </a:defRPr>
            </a:lvl6pPr>
            <a:lvl7pPr indent="0" lvl="6" marL="0" marR="0" rtl="0" algn="r">
              <a:spcBef>
                <a:spcPts val="0"/>
              </a:spcBef>
              <a:spcAft>
                <a:spcPts val="0"/>
              </a:spcAft>
              <a:buNone/>
              <a:defRPr b="1" i="0" sz="1000" u="none" cap="none" strike="noStrike">
                <a:solidFill>
                  <a:srgbClr val="27366E"/>
                </a:solidFill>
                <a:latin typeface="Verdana"/>
                <a:ea typeface="Verdana"/>
                <a:cs typeface="Verdana"/>
                <a:sym typeface="Verdana"/>
              </a:defRPr>
            </a:lvl7pPr>
            <a:lvl8pPr indent="0" lvl="7" marL="0" marR="0" rtl="0" algn="r">
              <a:spcBef>
                <a:spcPts val="0"/>
              </a:spcBef>
              <a:spcAft>
                <a:spcPts val="0"/>
              </a:spcAft>
              <a:buNone/>
              <a:defRPr b="1" i="0" sz="1000" u="none" cap="none" strike="noStrike">
                <a:solidFill>
                  <a:srgbClr val="27366E"/>
                </a:solidFill>
                <a:latin typeface="Verdana"/>
                <a:ea typeface="Verdana"/>
                <a:cs typeface="Verdana"/>
                <a:sym typeface="Verdana"/>
              </a:defRPr>
            </a:lvl8pPr>
            <a:lvl9pPr indent="0" lvl="8" marL="0" marR="0" rtl="0" algn="r">
              <a:spcBef>
                <a:spcPts val="0"/>
              </a:spcBef>
              <a:spcAft>
                <a:spcPts val="0"/>
              </a:spcAft>
              <a:buNone/>
              <a:defRPr b="1" i="0" sz="1000" u="none" cap="none" strike="noStrike">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
        <p:nvSpPr>
          <p:cNvPr id="29" name="Google Shape;29;p11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000" u="none" cap="none" strike="noStrike">
                <a:solidFill>
                  <a:srgbClr val="27366E"/>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descr="Marca_rgb_cor_1_fundo_branco_horizontal.pdf" id="30" name="Google Shape;30;p113"/>
          <p:cNvPicPr preferRelativeResize="0"/>
          <p:nvPr/>
        </p:nvPicPr>
        <p:blipFill rotWithShape="1">
          <a:blip r:embed="rId1">
            <a:alphaModFix/>
          </a:blip>
          <a:srcRect b="0" l="0" r="0" t="0"/>
          <a:stretch/>
        </p:blipFill>
        <p:spPr>
          <a:xfrm>
            <a:off x="10849167" y="-27450"/>
            <a:ext cx="1472819" cy="834364"/>
          </a:xfrm>
          <a:prstGeom prst="rect">
            <a:avLst/>
          </a:prstGeom>
          <a:noFill/>
          <a:ln>
            <a:noFill/>
          </a:ln>
        </p:spPr>
      </p:pic>
      <p:cxnSp>
        <p:nvCxnSpPr>
          <p:cNvPr id="31" name="Google Shape;31;p113"/>
          <p:cNvCxnSpPr/>
          <p:nvPr/>
        </p:nvCxnSpPr>
        <p:spPr>
          <a:xfrm>
            <a:off x="-1" y="6616700"/>
            <a:ext cx="12192000" cy="0"/>
          </a:xfrm>
          <a:prstGeom prst="straightConnector1">
            <a:avLst/>
          </a:prstGeom>
          <a:noFill/>
          <a:ln cap="flat" cmpd="sng" w="12700">
            <a:solidFill>
              <a:srgbClr val="2172AC"/>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16"/>
          <p:cNvSpPr txBox="1"/>
          <p:nvPr>
            <p:ph type="title"/>
          </p:nvPr>
        </p:nvSpPr>
        <p:spPr>
          <a:xfrm>
            <a:off x="609600" y="274638"/>
            <a:ext cx="10972800" cy="1143000"/>
          </a:xfrm>
          <a:prstGeom prst="rect">
            <a:avLst/>
          </a:prstGeom>
          <a:noFill/>
          <a:ln>
            <a:noFill/>
          </a:ln>
        </p:spPr>
        <p:txBody>
          <a:bodyPr anchorCtr="0" anchor="ctr" bIns="81550" lIns="163125" spcFirstLastPara="1" rIns="163125" wrap="square" tIns="81550">
            <a:normAutofit/>
          </a:bodyPr>
          <a:lstStyle>
            <a:lvl1pPr lvl="0" marR="0" rtl="0" algn="ctr">
              <a:spcBef>
                <a:spcPts val="0"/>
              </a:spcBef>
              <a:spcAft>
                <a:spcPts val="0"/>
              </a:spcAft>
              <a:buClr>
                <a:schemeClr val="dk1"/>
              </a:buClr>
              <a:buSzPts val="5200"/>
              <a:buFont typeface="Calibri"/>
              <a:buNone/>
              <a:defRPr b="0" i="0" sz="5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116"/>
          <p:cNvSpPr txBox="1"/>
          <p:nvPr>
            <p:ph idx="1" type="body"/>
          </p:nvPr>
        </p:nvSpPr>
        <p:spPr>
          <a:xfrm>
            <a:off x="609600" y="1600201"/>
            <a:ext cx="10972800" cy="4525963"/>
          </a:xfrm>
          <a:prstGeom prst="rect">
            <a:avLst/>
          </a:prstGeom>
          <a:noFill/>
          <a:ln>
            <a:noFill/>
          </a:ln>
        </p:spPr>
        <p:txBody>
          <a:bodyPr anchorCtr="0" anchor="t" bIns="81550" lIns="163125" spcFirstLastPara="1" rIns="163125" wrap="square" tIns="81550">
            <a:normAutofit/>
          </a:bodyPr>
          <a:lstStyle>
            <a:lvl1pPr indent="-469900" lvl="0" marL="457200" marR="0" rtl="0" algn="l">
              <a:spcBef>
                <a:spcPts val="760"/>
              </a:spcBef>
              <a:spcAft>
                <a:spcPts val="0"/>
              </a:spcAft>
              <a:buClr>
                <a:schemeClr val="dk1"/>
              </a:buClr>
              <a:buSzPts val="3800"/>
              <a:buFont typeface="Arial"/>
              <a:buChar char="•"/>
              <a:defRPr b="0" i="0" sz="3800" u="none" cap="none" strike="noStrike">
                <a:solidFill>
                  <a:schemeClr val="dk1"/>
                </a:solidFill>
                <a:latin typeface="Calibri"/>
                <a:ea typeface="Calibri"/>
                <a:cs typeface="Calibri"/>
                <a:sym typeface="Calibri"/>
              </a:defRPr>
            </a:lvl1pPr>
            <a:lvl2pPr indent="-440308" lvl="1" marL="914400" marR="0" rtl="0" algn="l">
              <a:spcBef>
                <a:spcPts val="667"/>
              </a:spcBef>
              <a:spcAft>
                <a:spcPts val="0"/>
              </a:spcAft>
              <a:buClr>
                <a:schemeClr val="dk1"/>
              </a:buClr>
              <a:buSzPts val="3334"/>
              <a:buFont typeface="Arial"/>
              <a:buChar char="–"/>
              <a:defRPr b="0" i="0" sz="3334" u="none" cap="none" strike="noStrike">
                <a:solidFill>
                  <a:schemeClr val="dk1"/>
                </a:solidFill>
                <a:latin typeface="Calibri"/>
                <a:ea typeface="Calibri"/>
                <a:cs typeface="Calibri"/>
                <a:sym typeface="Calibri"/>
              </a:defRPr>
            </a:lvl2pPr>
            <a:lvl3pPr indent="-410654" lvl="2" marL="1371600" marR="0" rtl="0" algn="l">
              <a:spcBef>
                <a:spcPts val="573"/>
              </a:spcBef>
              <a:spcAft>
                <a:spcPts val="0"/>
              </a:spcAft>
              <a:buClr>
                <a:schemeClr val="dk1"/>
              </a:buClr>
              <a:buSzPts val="2867"/>
              <a:buFont typeface="Arial"/>
              <a:buChar char="•"/>
              <a:defRPr b="0" i="0" sz="2867" u="none" cap="none" strike="noStrike">
                <a:solidFill>
                  <a:schemeClr val="dk1"/>
                </a:solidFill>
                <a:latin typeface="Calibri"/>
                <a:ea typeface="Calibri"/>
                <a:cs typeface="Calibri"/>
                <a:sym typeface="Calibri"/>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63" name="Google Shape;63;p116"/>
          <p:cNvSpPr txBox="1"/>
          <p:nvPr>
            <p:ph idx="10" type="dt"/>
          </p:nvPr>
        </p:nvSpPr>
        <p:spPr>
          <a:xfrm>
            <a:off x="609600" y="6356351"/>
            <a:ext cx="2844800" cy="365125"/>
          </a:xfrm>
          <a:prstGeom prst="rect">
            <a:avLst/>
          </a:prstGeom>
          <a:noFill/>
          <a:ln>
            <a:noFill/>
          </a:ln>
        </p:spPr>
        <p:txBody>
          <a:bodyPr anchorCtr="0" anchor="ctr" bIns="81550" lIns="163125" spcFirstLastPara="1" rIns="163125" wrap="square" tIns="81550">
            <a:noAutofit/>
          </a:bodyPr>
          <a:lstStyle>
            <a:lvl1pPr lvl="0" marR="0" rtl="0" algn="l">
              <a:spcBef>
                <a:spcPts val="0"/>
              </a:spcBef>
              <a:spcAft>
                <a:spcPts val="0"/>
              </a:spcAft>
              <a:buSzPts val="1400"/>
              <a:buNone/>
              <a:defRPr sz="14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116"/>
          <p:cNvSpPr txBox="1"/>
          <p:nvPr>
            <p:ph idx="11" type="ftr"/>
          </p:nvPr>
        </p:nvSpPr>
        <p:spPr>
          <a:xfrm>
            <a:off x="4165600" y="6356351"/>
            <a:ext cx="3860800" cy="365125"/>
          </a:xfrm>
          <a:prstGeom prst="rect">
            <a:avLst/>
          </a:prstGeom>
          <a:noFill/>
          <a:ln>
            <a:noFill/>
          </a:ln>
        </p:spPr>
        <p:txBody>
          <a:bodyPr anchorCtr="0" anchor="ctr" bIns="81550" lIns="163125" spcFirstLastPara="1" rIns="163125" wrap="square" tIns="81550">
            <a:noAutofit/>
          </a:bodyPr>
          <a:lstStyle>
            <a:lvl1pPr lvl="0" marR="0" rtl="0" algn="ctr">
              <a:spcBef>
                <a:spcPts val="0"/>
              </a:spcBef>
              <a:spcAft>
                <a:spcPts val="0"/>
              </a:spcAft>
              <a:buSzPts val="1400"/>
              <a:buNone/>
              <a:defRPr sz="14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5" name="Google Shape;65;p116"/>
          <p:cNvSpPr txBox="1"/>
          <p:nvPr>
            <p:ph idx="12" type="sldNum"/>
          </p:nvPr>
        </p:nvSpPr>
        <p:spPr>
          <a:xfrm>
            <a:off x="8737600" y="6356351"/>
            <a:ext cx="2844800" cy="365125"/>
          </a:xfrm>
          <a:prstGeom prst="rect">
            <a:avLst/>
          </a:prstGeom>
          <a:noFill/>
          <a:ln>
            <a:noFill/>
          </a:ln>
        </p:spPr>
        <p:txBody>
          <a:bodyPr anchorCtr="0" anchor="ctr" bIns="81550" lIns="163125" spcFirstLastPara="1" rIns="163125" wrap="square" tIns="81550">
            <a:noAutofit/>
          </a:bodyPr>
          <a:lstStyle>
            <a:lvl1pPr indent="0" lvl="0" marL="0" marR="0" rtl="0" algn="r">
              <a:spcBef>
                <a:spcPts val="0"/>
              </a:spcBef>
              <a:spcAft>
                <a:spcPts val="0"/>
              </a:spcAft>
              <a:buNone/>
              <a:defRPr sz="1400">
                <a:solidFill>
                  <a:srgbClr val="888888"/>
                </a:solidFill>
                <a:latin typeface="Arial"/>
                <a:ea typeface="Arial"/>
                <a:cs typeface="Arial"/>
                <a:sym typeface="Arial"/>
              </a:defRPr>
            </a:lvl1pPr>
            <a:lvl2pPr indent="0" lvl="1" marL="0" marR="0" rtl="0" algn="r">
              <a:spcBef>
                <a:spcPts val="0"/>
              </a:spcBef>
              <a:spcAft>
                <a:spcPts val="0"/>
              </a:spcAft>
              <a:buNone/>
              <a:defRPr sz="1400">
                <a:solidFill>
                  <a:srgbClr val="888888"/>
                </a:solidFill>
                <a:latin typeface="Arial"/>
                <a:ea typeface="Arial"/>
                <a:cs typeface="Arial"/>
                <a:sym typeface="Arial"/>
              </a:defRPr>
            </a:lvl2pPr>
            <a:lvl3pPr indent="0" lvl="2" marL="0" marR="0" rtl="0" algn="r">
              <a:spcBef>
                <a:spcPts val="0"/>
              </a:spcBef>
              <a:spcAft>
                <a:spcPts val="0"/>
              </a:spcAft>
              <a:buNone/>
              <a:defRPr sz="1400">
                <a:solidFill>
                  <a:srgbClr val="888888"/>
                </a:solidFill>
                <a:latin typeface="Arial"/>
                <a:ea typeface="Arial"/>
                <a:cs typeface="Arial"/>
                <a:sym typeface="Arial"/>
              </a:defRPr>
            </a:lvl3pPr>
            <a:lvl4pPr indent="0" lvl="3" marL="0" marR="0" rtl="0" algn="r">
              <a:spcBef>
                <a:spcPts val="0"/>
              </a:spcBef>
              <a:spcAft>
                <a:spcPts val="0"/>
              </a:spcAft>
              <a:buNone/>
              <a:defRPr sz="1400">
                <a:solidFill>
                  <a:srgbClr val="888888"/>
                </a:solidFill>
                <a:latin typeface="Arial"/>
                <a:ea typeface="Arial"/>
                <a:cs typeface="Arial"/>
                <a:sym typeface="Arial"/>
              </a:defRPr>
            </a:lvl4pPr>
            <a:lvl5pPr indent="0" lvl="4" marL="0" marR="0" rtl="0" algn="r">
              <a:spcBef>
                <a:spcPts val="0"/>
              </a:spcBef>
              <a:spcAft>
                <a:spcPts val="0"/>
              </a:spcAft>
              <a:buNone/>
              <a:defRPr sz="1400">
                <a:solidFill>
                  <a:srgbClr val="888888"/>
                </a:solidFill>
                <a:latin typeface="Arial"/>
                <a:ea typeface="Arial"/>
                <a:cs typeface="Arial"/>
                <a:sym typeface="Arial"/>
              </a:defRPr>
            </a:lvl5pPr>
            <a:lvl6pPr indent="0" lvl="5" marL="0" marR="0" rtl="0" algn="r">
              <a:spcBef>
                <a:spcPts val="0"/>
              </a:spcBef>
              <a:spcAft>
                <a:spcPts val="0"/>
              </a:spcAft>
              <a:buNone/>
              <a:defRPr sz="1400">
                <a:solidFill>
                  <a:srgbClr val="888888"/>
                </a:solidFill>
                <a:latin typeface="Arial"/>
                <a:ea typeface="Arial"/>
                <a:cs typeface="Arial"/>
                <a:sym typeface="Arial"/>
              </a:defRPr>
            </a:lvl6pPr>
            <a:lvl7pPr indent="0" lvl="6" marL="0" marR="0" rtl="0" algn="r">
              <a:spcBef>
                <a:spcPts val="0"/>
              </a:spcBef>
              <a:spcAft>
                <a:spcPts val="0"/>
              </a:spcAft>
              <a:buNone/>
              <a:defRPr sz="1400">
                <a:solidFill>
                  <a:srgbClr val="888888"/>
                </a:solidFill>
                <a:latin typeface="Arial"/>
                <a:ea typeface="Arial"/>
                <a:cs typeface="Arial"/>
                <a:sym typeface="Arial"/>
              </a:defRPr>
            </a:lvl7pPr>
            <a:lvl8pPr indent="0" lvl="7" marL="0" marR="0" rtl="0" algn="r">
              <a:spcBef>
                <a:spcPts val="0"/>
              </a:spcBef>
              <a:spcAft>
                <a:spcPts val="0"/>
              </a:spcAft>
              <a:buNone/>
              <a:defRPr sz="1400">
                <a:solidFill>
                  <a:srgbClr val="888888"/>
                </a:solidFill>
                <a:latin typeface="Arial"/>
                <a:ea typeface="Arial"/>
                <a:cs typeface="Arial"/>
                <a:sym typeface="Arial"/>
              </a:defRPr>
            </a:lvl8pPr>
            <a:lvl9pPr indent="0" lvl="8" marL="0" marR="0" rtl="0" algn="r">
              <a:spcBef>
                <a:spcPts val="0"/>
              </a:spcBef>
              <a:spcAft>
                <a:spcPts val="0"/>
              </a:spcAft>
              <a:buNone/>
              <a:defRPr sz="14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descr="FUNDO.png" id="66" name="Google Shape;66;p116"/>
          <p:cNvPicPr preferRelativeResize="0"/>
          <p:nvPr/>
        </p:nvPicPr>
        <p:blipFill rotWithShape="1">
          <a:blip r:embed="rId1">
            <a:alphaModFix/>
          </a:blip>
          <a:srcRect b="0" l="0" r="0" t="0"/>
          <a:stretch/>
        </p:blipFill>
        <p:spPr>
          <a:xfrm>
            <a:off x="0" y="-1"/>
            <a:ext cx="12216246" cy="69531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5" r:id="rId2"/>
    <p:sldLayoutId id="2147483656"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pic>
        <p:nvPicPr>
          <p:cNvPr descr="Marca_rgb_cor_1_fundo_branco_horizontal.pdf" id="75" name="Google Shape;75;p118"/>
          <p:cNvPicPr preferRelativeResize="0"/>
          <p:nvPr/>
        </p:nvPicPr>
        <p:blipFill rotWithShape="1">
          <a:blip r:embed="rId1">
            <a:alphaModFix/>
          </a:blip>
          <a:srcRect b="0" l="0" r="0" t="0"/>
          <a:stretch/>
        </p:blipFill>
        <p:spPr>
          <a:xfrm>
            <a:off x="10849167" y="-27450"/>
            <a:ext cx="1472819" cy="834364"/>
          </a:xfrm>
          <a:prstGeom prst="rect">
            <a:avLst/>
          </a:prstGeom>
          <a:noFill/>
          <a:ln>
            <a:noFill/>
          </a:ln>
        </p:spPr>
      </p:pic>
      <p:sp>
        <p:nvSpPr>
          <p:cNvPr id="76" name="Google Shape;76;p118"/>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1" sz="1000">
                <a:solidFill>
                  <a:srgbClr val="27366E"/>
                </a:solidFill>
                <a:latin typeface="Verdana"/>
                <a:ea typeface="Verdana"/>
                <a:cs typeface="Verdana"/>
                <a:sym typeface="Verdana"/>
              </a:defRPr>
            </a:lvl1pPr>
            <a:lvl2pPr indent="0" lvl="1" marL="0" marR="0" rtl="0" algn="r">
              <a:spcBef>
                <a:spcPts val="0"/>
              </a:spcBef>
              <a:spcAft>
                <a:spcPts val="0"/>
              </a:spcAft>
              <a:buNone/>
              <a:defRPr b="1" sz="1000">
                <a:solidFill>
                  <a:srgbClr val="27366E"/>
                </a:solidFill>
                <a:latin typeface="Verdana"/>
                <a:ea typeface="Verdana"/>
                <a:cs typeface="Verdana"/>
                <a:sym typeface="Verdana"/>
              </a:defRPr>
            </a:lvl2pPr>
            <a:lvl3pPr indent="0" lvl="2" marL="0" marR="0" rtl="0" algn="r">
              <a:spcBef>
                <a:spcPts val="0"/>
              </a:spcBef>
              <a:spcAft>
                <a:spcPts val="0"/>
              </a:spcAft>
              <a:buNone/>
              <a:defRPr b="1" sz="1000">
                <a:solidFill>
                  <a:srgbClr val="27366E"/>
                </a:solidFill>
                <a:latin typeface="Verdana"/>
                <a:ea typeface="Verdana"/>
                <a:cs typeface="Verdana"/>
                <a:sym typeface="Verdana"/>
              </a:defRPr>
            </a:lvl3pPr>
            <a:lvl4pPr indent="0" lvl="3" marL="0" marR="0" rtl="0" algn="r">
              <a:spcBef>
                <a:spcPts val="0"/>
              </a:spcBef>
              <a:spcAft>
                <a:spcPts val="0"/>
              </a:spcAft>
              <a:buNone/>
              <a:defRPr b="1" sz="1000">
                <a:solidFill>
                  <a:srgbClr val="27366E"/>
                </a:solidFill>
                <a:latin typeface="Verdana"/>
                <a:ea typeface="Verdana"/>
                <a:cs typeface="Verdana"/>
                <a:sym typeface="Verdana"/>
              </a:defRPr>
            </a:lvl4pPr>
            <a:lvl5pPr indent="0" lvl="4" marL="0" marR="0" rtl="0" algn="r">
              <a:spcBef>
                <a:spcPts val="0"/>
              </a:spcBef>
              <a:spcAft>
                <a:spcPts val="0"/>
              </a:spcAft>
              <a:buNone/>
              <a:defRPr b="1" sz="1000">
                <a:solidFill>
                  <a:srgbClr val="27366E"/>
                </a:solidFill>
                <a:latin typeface="Verdana"/>
                <a:ea typeface="Verdana"/>
                <a:cs typeface="Verdana"/>
                <a:sym typeface="Verdana"/>
              </a:defRPr>
            </a:lvl5pPr>
            <a:lvl6pPr indent="0" lvl="5" marL="0" marR="0" rtl="0" algn="r">
              <a:spcBef>
                <a:spcPts val="0"/>
              </a:spcBef>
              <a:spcAft>
                <a:spcPts val="0"/>
              </a:spcAft>
              <a:buNone/>
              <a:defRPr b="1" sz="1000">
                <a:solidFill>
                  <a:srgbClr val="27366E"/>
                </a:solidFill>
                <a:latin typeface="Verdana"/>
                <a:ea typeface="Verdana"/>
                <a:cs typeface="Verdana"/>
                <a:sym typeface="Verdana"/>
              </a:defRPr>
            </a:lvl6pPr>
            <a:lvl7pPr indent="0" lvl="6" marL="0" marR="0" rtl="0" algn="r">
              <a:spcBef>
                <a:spcPts val="0"/>
              </a:spcBef>
              <a:spcAft>
                <a:spcPts val="0"/>
              </a:spcAft>
              <a:buNone/>
              <a:defRPr b="1" sz="1000">
                <a:solidFill>
                  <a:srgbClr val="27366E"/>
                </a:solidFill>
                <a:latin typeface="Verdana"/>
                <a:ea typeface="Verdana"/>
                <a:cs typeface="Verdana"/>
                <a:sym typeface="Verdana"/>
              </a:defRPr>
            </a:lvl7pPr>
            <a:lvl8pPr indent="0" lvl="7" marL="0" marR="0" rtl="0" algn="r">
              <a:spcBef>
                <a:spcPts val="0"/>
              </a:spcBef>
              <a:spcAft>
                <a:spcPts val="0"/>
              </a:spcAft>
              <a:buNone/>
              <a:defRPr b="1" sz="1000">
                <a:solidFill>
                  <a:srgbClr val="27366E"/>
                </a:solidFill>
                <a:latin typeface="Verdana"/>
                <a:ea typeface="Verdana"/>
                <a:cs typeface="Verdana"/>
                <a:sym typeface="Verdana"/>
              </a:defRPr>
            </a:lvl8pPr>
            <a:lvl9pPr indent="0" lvl="8" marL="0" marR="0" rtl="0" algn="r">
              <a:spcBef>
                <a:spcPts val="0"/>
              </a:spcBef>
              <a:spcAft>
                <a:spcPts val="0"/>
              </a:spcAft>
              <a:buNone/>
              <a:defRPr b="1" sz="1000">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5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120"/>
          <p:cNvSpPr txBox="1"/>
          <p:nvPr>
            <p:ph type="title"/>
          </p:nvPr>
        </p:nvSpPr>
        <p:spPr>
          <a:xfrm>
            <a:off x="609600" y="274638"/>
            <a:ext cx="10972800" cy="1143000"/>
          </a:xfrm>
          <a:prstGeom prst="rect">
            <a:avLst/>
          </a:prstGeom>
          <a:noFill/>
          <a:ln>
            <a:noFill/>
          </a:ln>
        </p:spPr>
        <p:txBody>
          <a:bodyPr anchorCtr="0" anchor="ctr" bIns="81550" lIns="163125" spcFirstLastPara="1" rIns="163125" wrap="square" tIns="81550">
            <a:normAutofit/>
          </a:bodyPr>
          <a:lstStyle>
            <a:lvl1pPr lvl="0" marR="0" rtl="0" algn="ctr">
              <a:spcBef>
                <a:spcPts val="0"/>
              </a:spcBef>
              <a:spcAft>
                <a:spcPts val="0"/>
              </a:spcAft>
              <a:buClr>
                <a:schemeClr val="dk1"/>
              </a:buClr>
              <a:buSzPts val="5200"/>
              <a:buFont typeface="Calibri"/>
              <a:buNone/>
              <a:defRPr b="0" i="0" sz="5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 name="Google Shape;81;p120"/>
          <p:cNvSpPr txBox="1"/>
          <p:nvPr>
            <p:ph idx="1" type="body"/>
          </p:nvPr>
        </p:nvSpPr>
        <p:spPr>
          <a:xfrm>
            <a:off x="609600" y="1600201"/>
            <a:ext cx="10972800" cy="4525963"/>
          </a:xfrm>
          <a:prstGeom prst="rect">
            <a:avLst/>
          </a:prstGeom>
          <a:noFill/>
          <a:ln>
            <a:noFill/>
          </a:ln>
        </p:spPr>
        <p:txBody>
          <a:bodyPr anchorCtr="0" anchor="t" bIns="81550" lIns="163125" spcFirstLastPara="1" rIns="163125" wrap="square" tIns="81550">
            <a:normAutofit/>
          </a:bodyPr>
          <a:lstStyle>
            <a:lvl1pPr indent="-469900" lvl="0" marL="457200" marR="0" rtl="0" algn="l">
              <a:spcBef>
                <a:spcPts val="760"/>
              </a:spcBef>
              <a:spcAft>
                <a:spcPts val="0"/>
              </a:spcAft>
              <a:buClr>
                <a:schemeClr val="dk1"/>
              </a:buClr>
              <a:buSzPts val="3800"/>
              <a:buFont typeface="Arial"/>
              <a:buChar char="•"/>
              <a:defRPr b="0" i="0" sz="3800" u="none" cap="none" strike="noStrike">
                <a:solidFill>
                  <a:schemeClr val="dk1"/>
                </a:solidFill>
                <a:latin typeface="Calibri"/>
                <a:ea typeface="Calibri"/>
                <a:cs typeface="Calibri"/>
                <a:sym typeface="Calibri"/>
              </a:defRPr>
            </a:lvl1pPr>
            <a:lvl2pPr indent="-440308" lvl="1" marL="914400" marR="0" rtl="0" algn="l">
              <a:spcBef>
                <a:spcPts val="667"/>
              </a:spcBef>
              <a:spcAft>
                <a:spcPts val="0"/>
              </a:spcAft>
              <a:buClr>
                <a:schemeClr val="dk1"/>
              </a:buClr>
              <a:buSzPts val="3334"/>
              <a:buFont typeface="Arial"/>
              <a:buChar char="–"/>
              <a:defRPr b="0" i="0" sz="3334" u="none" cap="none" strike="noStrike">
                <a:solidFill>
                  <a:schemeClr val="dk1"/>
                </a:solidFill>
                <a:latin typeface="Calibri"/>
                <a:ea typeface="Calibri"/>
                <a:cs typeface="Calibri"/>
                <a:sym typeface="Calibri"/>
              </a:defRPr>
            </a:lvl2pPr>
            <a:lvl3pPr indent="-410654" lvl="2" marL="1371600" marR="0" rtl="0" algn="l">
              <a:spcBef>
                <a:spcPts val="573"/>
              </a:spcBef>
              <a:spcAft>
                <a:spcPts val="0"/>
              </a:spcAft>
              <a:buClr>
                <a:schemeClr val="dk1"/>
              </a:buClr>
              <a:buSzPts val="2867"/>
              <a:buFont typeface="Arial"/>
              <a:buChar char="•"/>
              <a:defRPr b="0" i="0" sz="2867" u="none" cap="none" strike="noStrike">
                <a:solidFill>
                  <a:schemeClr val="dk1"/>
                </a:solidFill>
                <a:latin typeface="Calibri"/>
                <a:ea typeface="Calibri"/>
                <a:cs typeface="Calibri"/>
                <a:sym typeface="Calibri"/>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82" name="Google Shape;82;p120"/>
          <p:cNvSpPr txBox="1"/>
          <p:nvPr>
            <p:ph idx="10" type="dt"/>
          </p:nvPr>
        </p:nvSpPr>
        <p:spPr>
          <a:xfrm>
            <a:off x="609600" y="6356351"/>
            <a:ext cx="2844800" cy="365125"/>
          </a:xfrm>
          <a:prstGeom prst="rect">
            <a:avLst/>
          </a:prstGeom>
          <a:noFill/>
          <a:ln>
            <a:noFill/>
          </a:ln>
        </p:spPr>
        <p:txBody>
          <a:bodyPr anchorCtr="0" anchor="ctr" bIns="81550" lIns="163125" spcFirstLastPara="1" rIns="163125" wrap="square" tIns="81550">
            <a:noAutofit/>
          </a:bodyPr>
          <a:lstStyle>
            <a:lvl1pPr lvl="0" marR="0" rtl="0" algn="l">
              <a:spcBef>
                <a:spcPts val="0"/>
              </a:spcBef>
              <a:spcAft>
                <a:spcPts val="0"/>
              </a:spcAft>
              <a:buSzPts val="1400"/>
              <a:buNone/>
              <a:defRPr sz="14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20"/>
          <p:cNvSpPr txBox="1"/>
          <p:nvPr>
            <p:ph idx="11" type="ftr"/>
          </p:nvPr>
        </p:nvSpPr>
        <p:spPr>
          <a:xfrm>
            <a:off x="4165600" y="6356351"/>
            <a:ext cx="3860800" cy="365125"/>
          </a:xfrm>
          <a:prstGeom prst="rect">
            <a:avLst/>
          </a:prstGeom>
          <a:noFill/>
          <a:ln>
            <a:noFill/>
          </a:ln>
        </p:spPr>
        <p:txBody>
          <a:bodyPr anchorCtr="0" anchor="ctr" bIns="81550" lIns="163125" spcFirstLastPara="1" rIns="163125" wrap="square" tIns="81550">
            <a:noAutofit/>
          </a:bodyPr>
          <a:lstStyle>
            <a:lvl1pPr lvl="0" marR="0" rtl="0" algn="ctr">
              <a:spcBef>
                <a:spcPts val="0"/>
              </a:spcBef>
              <a:spcAft>
                <a:spcPts val="0"/>
              </a:spcAft>
              <a:buSzPts val="1400"/>
              <a:buNone/>
              <a:defRPr sz="14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Google Shape;84;p120"/>
          <p:cNvSpPr txBox="1"/>
          <p:nvPr>
            <p:ph idx="12" type="sldNum"/>
          </p:nvPr>
        </p:nvSpPr>
        <p:spPr>
          <a:xfrm>
            <a:off x="8737600" y="6356351"/>
            <a:ext cx="2844800" cy="365125"/>
          </a:xfrm>
          <a:prstGeom prst="rect">
            <a:avLst/>
          </a:prstGeom>
          <a:noFill/>
          <a:ln>
            <a:noFill/>
          </a:ln>
        </p:spPr>
        <p:txBody>
          <a:bodyPr anchorCtr="0" anchor="ctr" bIns="81550" lIns="163125" spcFirstLastPara="1" rIns="163125" wrap="square" tIns="81550">
            <a:noAutofit/>
          </a:bodyPr>
          <a:lstStyle>
            <a:lvl1pPr indent="0" lvl="0" marL="0" marR="0" rtl="0" algn="r">
              <a:spcBef>
                <a:spcPts val="0"/>
              </a:spcBef>
              <a:spcAft>
                <a:spcPts val="0"/>
              </a:spcAft>
              <a:buNone/>
              <a:defRPr sz="1400">
                <a:solidFill>
                  <a:srgbClr val="888888"/>
                </a:solidFill>
                <a:latin typeface="Arial"/>
                <a:ea typeface="Arial"/>
                <a:cs typeface="Arial"/>
                <a:sym typeface="Arial"/>
              </a:defRPr>
            </a:lvl1pPr>
            <a:lvl2pPr indent="0" lvl="1" marL="0" marR="0" rtl="0" algn="r">
              <a:spcBef>
                <a:spcPts val="0"/>
              </a:spcBef>
              <a:spcAft>
                <a:spcPts val="0"/>
              </a:spcAft>
              <a:buNone/>
              <a:defRPr sz="1400">
                <a:solidFill>
                  <a:srgbClr val="888888"/>
                </a:solidFill>
                <a:latin typeface="Arial"/>
                <a:ea typeface="Arial"/>
                <a:cs typeface="Arial"/>
                <a:sym typeface="Arial"/>
              </a:defRPr>
            </a:lvl2pPr>
            <a:lvl3pPr indent="0" lvl="2" marL="0" marR="0" rtl="0" algn="r">
              <a:spcBef>
                <a:spcPts val="0"/>
              </a:spcBef>
              <a:spcAft>
                <a:spcPts val="0"/>
              </a:spcAft>
              <a:buNone/>
              <a:defRPr sz="1400">
                <a:solidFill>
                  <a:srgbClr val="888888"/>
                </a:solidFill>
                <a:latin typeface="Arial"/>
                <a:ea typeface="Arial"/>
                <a:cs typeface="Arial"/>
                <a:sym typeface="Arial"/>
              </a:defRPr>
            </a:lvl3pPr>
            <a:lvl4pPr indent="0" lvl="3" marL="0" marR="0" rtl="0" algn="r">
              <a:spcBef>
                <a:spcPts val="0"/>
              </a:spcBef>
              <a:spcAft>
                <a:spcPts val="0"/>
              </a:spcAft>
              <a:buNone/>
              <a:defRPr sz="1400">
                <a:solidFill>
                  <a:srgbClr val="888888"/>
                </a:solidFill>
                <a:latin typeface="Arial"/>
                <a:ea typeface="Arial"/>
                <a:cs typeface="Arial"/>
                <a:sym typeface="Arial"/>
              </a:defRPr>
            </a:lvl4pPr>
            <a:lvl5pPr indent="0" lvl="4" marL="0" marR="0" rtl="0" algn="r">
              <a:spcBef>
                <a:spcPts val="0"/>
              </a:spcBef>
              <a:spcAft>
                <a:spcPts val="0"/>
              </a:spcAft>
              <a:buNone/>
              <a:defRPr sz="1400">
                <a:solidFill>
                  <a:srgbClr val="888888"/>
                </a:solidFill>
                <a:latin typeface="Arial"/>
                <a:ea typeface="Arial"/>
                <a:cs typeface="Arial"/>
                <a:sym typeface="Arial"/>
              </a:defRPr>
            </a:lvl5pPr>
            <a:lvl6pPr indent="0" lvl="5" marL="0" marR="0" rtl="0" algn="r">
              <a:spcBef>
                <a:spcPts val="0"/>
              </a:spcBef>
              <a:spcAft>
                <a:spcPts val="0"/>
              </a:spcAft>
              <a:buNone/>
              <a:defRPr sz="1400">
                <a:solidFill>
                  <a:srgbClr val="888888"/>
                </a:solidFill>
                <a:latin typeface="Arial"/>
                <a:ea typeface="Arial"/>
                <a:cs typeface="Arial"/>
                <a:sym typeface="Arial"/>
              </a:defRPr>
            </a:lvl6pPr>
            <a:lvl7pPr indent="0" lvl="6" marL="0" marR="0" rtl="0" algn="r">
              <a:spcBef>
                <a:spcPts val="0"/>
              </a:spcBef>
              <a:spcAft>
                <a:spcPts val="0"/>
              </a:spcAft>
              <a:buNone/>
              <a:defRPr sz="1400">
                <a:solidFill>
                  <a:srgbClr val="888888"/>
                </a:solidFill>
                <a:latin typeface="Arial"/>
                <a:ea typeface="Arial"/>
                <a:cs typeface="Arial"/>
                <a:sym typeface="Arial"/>
              </a:defRPr>
            </a:lvl7pPr>
            <a:lvl8pPr indent="0" lvl="7" marL="0" marR="0" rtl="0" algn="r">
              <a:spcBef>
                <a:spcPts val="0"/>
              </a:spcBef>
              <a:spcAft>
                <a:spcPts val="0"/>
              </a:spcAft>
              <a:buNone/>
              <a:defRPr sz="1400">
                <a:solidFill>
                  <a:srgbClr val="888888"/>
                </a:solidFill>
                <a:latin typeface="Arial"/>
                <a:ea typeface="Arial"/>
                <a:cs typeface="Arial"/>
                <a:sym typeface="Arial"/>
              </a:defRPr>
            </a:lvl8pPr>
            <a:lvl9pPr indent="0" lvl="8" marL="0" marR="0" rtl="0" algn="r">
              <a:spcBef>
                <a:spcPts val="0"/>
              </a:spcBef>
              <a:spcAft>
                <a:spcPts val="0"/>
              </a:spcAft>
              <a:buNone/>
              <a:defRPr sz="14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descr="FUNDO.png" id="85" name="Google Shape;85;p120"/>
          <p:cNvPicPr preferRelativeResize="0"/>
          <p:nvPr/>
        </p:nvPicPr>
        <p:blipFill rotWithShape="1">
          <a:blip r:embed="rId1">
            <a:alphaModFix/>
          </a:blip>
          <a:srcRect b="0" l="0" r="0" t="0"/>
          <a:stretch/>
        </p:blipFill>
        <p:spPr>
          <a:xfrm>
            <a:off x="0" y="-1"/>
            <a:ext cx="12216246" cy="69531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122"/>
          <p:cNvSpPr/>
          <p:nvPr/>
        </p:nvSpPr>
        <p:spPr>
          <a:xfrm>
            <a:off x="1" y="0"/>
            <a:ext cx="12198351" cy="76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95" name="Google Shape;95;p122"/>
          <p:cNvCxnSpPr/>
          <p:nvPr/>
        </p:nvCxnSpPr>
        <p:spPr>
          <a:xfrm>
            <a:off x="6352" y="762000"/>
            <a:ext cx="12192000" cy="0"/>
          </a:xfrm>
          <a:prstGeom prst="straightConnector1">
            <a:avLst/>
          </a:prstGeom>
          <a:noFill/>
          <a:ln cap="flat" cmpd="sng" w="12700">
            <a:solidFill>
              <a:srgbClr val="2172AC"/>
            </a:solidFill>
            <a:prstDash val="solid"/>
            <a:round/>
            <a:headEnd len="med" w="med" type="none"/>
            <a:tailEnd len="med" w="med" type="none"/>
          </a:ln>
        </p:spPr>
      </p:cxnSp>
      <p:sp>
        <p:nvSpPr>
          <p:cNvPr id="96" name="Google Shape;96;p122"/>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27366E"/>
                </a:solidFill>
                <a:latin typeface="Verdana"/>
                <a:ea typeface="Verdana"/>
                <a:cs typeface="Verdana"/>
                <a:sym typeface="Verdana"/>
              </a:defRPr>
            </a:lvl1pPr>
            <a:lvl2pPr lvl="1"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9pPr>
          </a:lstStyle>
          <a:p/>
        </p:txBody>
      </p:sp>
      <p:sp>
        <p:nvSpPr>
          <p:cNvPr id="97" name="Google Shape;97;p122"/>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0000"/>
              </a:lnSpc>
              <a:spcBef>
                <a:spcPts val="400"/>
              </a:spcBef>
              <a:spcAft>
                <a:spcPts val="0"/>
              </a:spcAft>
              <a:buClr>
                <a:schemeClr val="hlink"/>
              </a:buClr>
              <a:buSzPts val="2000"/>
              <a:buFont typeface="Verdana"/>
              <a:buChar char="•"/>
              <a:defRPr b="0" i="0" sz="2000" u="none" cap="none" strike="noStrike">
                <a:solidFill>
                  <a:schemeClr val="dk1"/>
                </a:solidFill>
                <a:latin typeface="Verdana"/>
                <a:ea typeface="Verdana"/>
                <a:cs typeface="Verdana"/>
                <a:sym typeface="Verdana"/>
              </a:defRPr>
            </a:lvl1pPr>
            <a:lvl2pPr indent="-342900" lvl="1" marL="914400" marR="0" rtl="0" algn="l">
              <a:lnSpc>
                <a:spcPct val="120000"/>
              </a:lnSpc>
              <a:spcBef>
                <a:spcPts val="360"/>
              </a:spcBef>
              <a:spcAft>
                <a:spcPts val="0"/>
              </a:spcAft>
              <a:buClr>
                <a:schemeClr val="hlink"/>
              </a:buClr>
              <a:buSzPts val="1800"/>
              <a:buFont typeface="Verdana"/>
              <a:buChar char="–"/>
              <a:defRPr b="0" i="0" sz="1800" u="none" cap="none" strike="noStrike">
                <a:solidFill>
                  <a:schemeClr val="dk1"/>
                </a:solidFill>
                <a:latin typeface="Verdana"/>
                <a:ea typeface="Verdana"/>
                <a:cs typeface="Verdana"/>
                <a:sym typeface="Verdana"/>
              </a:defRPr>
            </a:lvl2pPr>
            <a:lvl3pPr indent="-330200" lvl="2" marL="1371600" marR="0" rtl="0" algn="l">
              <a:lnSpc>
                <a:spcPct val="120000"/>
              </a:lnSpc>
              <a:spcBef>
                <a:spcPts val="320"/>
              </a:spcBef>
              <a:spcAft>
                <a:spcPts val="0"/>
              </a:spcAft>
              <a:buClr>
                <a:schemeClr val="hlink"/>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5pPr>
            <a:lvl6pPr indent="-317500" lvl="5" marL="27432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6pPr>
            <a:lvl7pPr indent="-317500" lvl="6" marL="32004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7pPr>
            <a:lvl8pPr indent="-317500" lvl="7" marL="36576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8pPr>
            <a:lvl9pPr indent="-317500" lvl="8" marL="41148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9pPr>
          </a:lstStyle>
          <a:p/>
        </p:txBody>
      </p:sp>
      <p:sp>
        <p:nvSpPr>
          <p:cNvPr id="98" name="Google Shape;98;p122"/>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000">
                <a:solidFill>
                  <a:srgbClr val="27366E"/>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 name="Google Shape;99;p122"/>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1" sz="1000">
                <a:solidFill>
                  <a:srgbClr val="27366E"/>
                </a:solidFill>
                <a:latin typeface="Verdana"/>
                <a:ea typeface="Verdana"/>
                <a:cs typeface="Verdana"/>
                <a:sym typeface="Verdana"/>
              </a:defRPr>
            </a:lvl1pPr>
            <a:lvl2pPr indent="0" lvl="1" marL="0" marR="0" rtl="0" algn="r">
              <a:spcBef>
                <a:spcPts val="0"/>
              </a:spcBef>
              <a:spcAft>
                <a:spcPts val="0"/>
              </a:spcAft>
              <a:buNone/>
              <a:defRPr b="1" sz="1000">
                <a:solidFill>
                  <a:srgbClr val="27366E"/>
                </a:solidFill>
                <a:latin typeface="Verdana"/>
                <a:ea typeface="Verdana"/>
                <a:cs typeface="Verdana"/>
                <a:sym typeface="Verdana"/>
              </a:defRPr>
            </a:lvl2pPr>
            <a:lvl3pPr indent="0" lvl="2" marL="0" marR="0" rtl="0" algn="r">
              <a:spcBef>
                <a:spcPts val="0"/>
              </a:spcBef>
              <a:spcAft>
                <a:spcPts val="0"/>
              </a:spcAft>
              <a:buNone/>
              <a:defRPr b="1" sz="1000">
                <a:solidFill>
                  <a:srgbClr val="27366E"/>
                </a:solidFill>
                <a:latin typeface="Verdana"/>
                <a:ea typeface="Verdana"/>
                <a:cs typeface="Verdana"/>
                <a:sym typeface="Verdana"/>
              </a:defRPr>
            </a:lvl3pPr>
            <a:lvl4pPr indent="0" lvl="3" marL="0" marR="0" rtl="0" algn="r">
              <a:spcBef>
                <a:spcPts val="0"/>
              </a:spcBef>
              <a:spcAft>
                <a:spcPts val="0"/>
              </a:spcAft>
              <a:buNone/>
              <a:defRPr b="1" sz="1000">
                <a:solidFill>
                  <a:srgbClr val="27366E"/>
                </a:solidFill>
                <a:latin typeface="Verdana"/>
                <a:ea typeface="Verdana"/>
                <a:cs typeface="Verdana"/>
                <a:sym typeface="Verdana"/>
              </a:defRPr>
            </a:lvl4pPr>
            <a:lvl5pPr indent="0" lvl="4" marL="0" marR="0" rtl="0" algn="r">
              <a:spcBef>
                <a:spcPts val="0"/>
              </a:spcBef>
              <a:spcAft>
                <a:spcPts val="0"/>
              </a:spcAft>
              <a:buNone/>
              <a:defRPr b="1" sz="1000">
                <a:solidFill>
                  <a:srgbClr val="27366E"/>
                </a:solidFill>
                <a:latin typeface="Verdana"/>
                <a:ea typeface="Verdana"/>
                <a:cs typeface="Verdana"/>
                <a:sym typeface="Verdana"/>
              </a:defRPr>
            </a:lvl5pPr>
            <a:lvl6pPr indent="0" lvl="5" marL="0" marR="0" rtl="0" algn="r">
              <a:spcBef>
                <a:spcPts val="0"/>
              </a:spcBef>
              <a:spcAft>
                <a:spcPts val="0"/>
              </a:spcAft>
              <a:buNone/>
              <a:defRPr b="1" sz="1000">
                <a:solidFill>
                  <a:srgbClr val="27366E"/>
                </a:solidFill>
                <a:latin typeface="Verdana"/>
                <a:ea typeface="Verdana"/>
                <a:cs typeface="Verdana"/>
                <a:sym typeface="Verdana"/>
              </a:defRPr>
            </a:lvl6pPr>
            <a:lvl7pPr indent="0" lvl="6" marL="0" marR="0" rtl="0" algn="r">
              <a:spcBef>
                <a:spcPts val="0"/>
              </a:spcBef>
              <a:spcAft>
                <a:spcPts val="0"/>
              </a:spcAft>
              <a:buNone/>
              <a:defRPr b="1" sz="1000">
                <a:solidFill>
                  <a:srgbClr val="27366E"/>
                </a:solidFill>
                <a:latin typeface="Verdana"/>
                <a:ea typeface="Verdana"/>
                <a:cs typeface="Verdana"/>
                <a:sym typeface="Verdana"/>
              </a:defRPr>
            </a:lvl7pPr>
            <a:lvl8pPr indent="0" lvl="7" marL="0" marR="0" rtl="0" algn="r">
              <a:spcBef>
                <a:spcPts val="0"/>
              </a:spcBef>
              <a:spcAft>
                <a:spcPts val="0"/>
              </a:spcAft>
              <a:buNone/>
              <a:defRPr b="1" sz="1000">
                <a:solidFill>
                  <a:srgbClr val="27366E"/>
                </a:solidFill>
                <a:latin typeface="Verdana"/>
                <a:ea typeface="Verdana"/>
                <a:cs typeface="Verdana"/>
                <a:sym typeface="Verdana"/>
              </a:defRPr>
            </a:lvl8pPr>
            <a:lvl9pPr indent="0" lvl="8" marL="0" marR="0" rtl="0" algn="r">
              <a:spcBef>
                <a:spcPts val="0"/>
              </a:spcBef>
              <a:spcAft>
                <a:spcPts val="0"/>
              </a:spcAft>
              <a:buNone/>
              <a:defRPr b="1" sz="1000">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
        <p:nvSpPr>
          <p:cNvPr id="100" name="Google Shape;100;p122"/>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000">
                <a:solidFill>
                  <a:srgbClr val="27366E"/>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descr="Marca_rgb_cor_1_fundo_branco_horizontal.pdf" id="101" name="Google Shape;101;p122"/>
          <p:cNvPicPr preferRelativeResize="0"/>
          <p:nvPr/>
        </p:nvPicPr>
        <p:blipFill rotWithShape="1">
          <a:blip r:embed="rId1">
            <a:alphaModFix/>
          </a:blip>
          <a:srcRect b="0" l="0" r="0" t="0"/>
          <a:stretch/>
        </p:blipFill>
        <p:spPr>
          <a:xfrm>
            <a:off x="10849167" y="-27450"/>
            <a:ext cx="1472819" cy="834364"/>
          </a:xfrm>
          <a:prstGeom prst="rect">
            <a:avLst/>
          </a:prstGeom>
          <a:noFill/>
          <a:ln>
            <a:noFill/>
          </a:ln>
        </p:spPr>
      </p:pic>
      <p:cxnSp>
        <p:nvCxnSpPr>
          <p:cNvPr id="102" name="Google Shape;102;p122"/>
          <p:cNvCxnSpPr/>
          <p:nvPr/>
        </p:nvCxnSpPr>
        <p:spPr>
          <a:xfrm>
            <a:off x="-1" y="6616700"/>
            <a:ext cx="12192000" cy="0"/>
          </a:xfrm>
          <a:prstGeom prst="straightConnector1">
            <a:avLst/>
          </a:prstGeom>
          <a:noFill/>
          <a:ln cap="flat" cmpd="sng" w="12700">
            <a:solidFill>
              <a:srgbClr val="2172AC"/>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124"/>
          <p:cNvSpPr/>
          <p:nvPr/>
        </p:nvSpPr>
        <p:spPr>
          <a:xfrm>
            <a:off x="1" y="0"/>
            <a:ext cx="12198351" cy="76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14" name="Google Shape;114;p124"/>
          <p:cNvCxnSpPr/>
          <p:nvPr/>
        </p:nvCxnSpPr>
        <p:spPr>
          <a:xfrm>
            <a:off x="6352" y="762000"/>
            <a:ext cx="12192000" cy="0"/>
          </a:xfrm>
          <a:prstGeom prst="straightConnector1">
            <a:avLst/>
          </a:prstGeom>
          <a:noFill/>
          <a:ln cap="flat" cmpd="sng" w="12700">
            <a:solidFill>
              <a:srgbClr val="2172AC"/>
            </a:solidFill>
            <a:prstDash val="solid"/>
            <a:round/>
            <a:headEnd len="med" w="med" type="none"/>
            <a:tailEnd len="med" w="med" type="none"/>
          </a:ln>
        </p:spPr>
      </p:cxnSp>
      <p:sp>
        <p:nvSpPr>
          <p:cNvPr id="115" name="Google Shape;115;p124"/>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400" u="none" cap="none" strike="noStrike">
                <a:solidFill>
                  <a:srgbClr val="27366E"/>
                </a:solidFill>
                <a:latin typeface="Verdana"/>
                <a:ea typeface="Verdana"/>
                <a:cs typeface="Verdana"/>
                <a:sym typeface="Verdana"/>
              </a:defRPr>
            </a:lvl1pPr>
            <a:lvl2pPr lvl="1"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1" i="0" sz="2400" u="none" cap="none" strike="noStrike">
                <a:solidFill>
                  <a:schemeClr val="dk1"/>
                </a:solidFill>
                <a:latin typeface="Verdana"/>
                <a:ea typeface="Verdana"/>
                <a:cs typeface="Verdana"/>
                <a:sym typeface="Verdana"/>
              </a:defRPr>
            </a:lvl9pPr>
          </a:lstStyle>
          <a:p/>
        </p:txBody>
      </p:sp>
      <p:sp>
        <p:nvSpPr>
          <p:cNvPr id="116" name="Google Shape;116;p124"/>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20000"/>
              </a:lnSpc>
              <a:spcBef>
                <a:spcPts val="400"/>
              </a:spcBef>
              <a:spcAft>
                <a:spcPts val="0"/>
              </a:spcAft>
              <a:buClr>
                <a:schemeClr val="hlink"/>
              </a:buClr>
              <a:buSzPts val="2000"/>
              <a:buFont typeface="Verdana"/>
              <a:buChar char="•"/>
              <a:defRPr b="0" i="0" sz="2000" u="none" cap="none" strike="noStrike">
                <a:solidFill>
                  <a:schemeClr val="dk1"/>
                </a:solidFill>
                <a:latin typeface="Verdana"/>
                <a:ea typeface="Verdana"/>
                <a:cs typeface="Verdana"/>
                <a:sym typeface="Verdana"/>
              </a:defRPr>
            </a:lvl1pPr>
            <a:lvl2pPr indent="-342900" lvl="1" marL="914400" marR="0" rtl="0" algn="l">
              <a:lnSpc>
                <a:spcPct val="120000"/>
              </a:lnSpc>
              <a:spcBef>
                <a:spcPts val="360"/>
              </a:spcBef>
              <a:spcAft>
                <a:spcPts val="0"/>
              </a:spcAft>
              <a:buClr>
                <a:schemeClr val="hlink"/>
              </a:buClr>
              <a:buSzPts val="1800"/>
              <a:buFont typeface="Verdana"/>
              <a:buChar char="–"/>
              <a:defRPr b="0" i="0" sz="1800" u="none" cap="none" strike="noStrike">
                <a:solidFill>
                  <a:schemeClr val="dk1"/>
                </a:solidFill>
                <a:latin typeface="Verdana"/>
                <a:ea typeface="Verdana"/>
                <a:cs typeface="Verdana"/>
                <a:sym typeface="Verdana"/>
              </a:defRPr>
            </a:lvl2pPr>
            <a:lvl3pPr indent="-330200" lvl="2" marL="1371600" marR="0" rtl="0" algn="l">
              <a:lnSpc>
                <a:spcPct val="120000"/>
              </a:lnSpc>
              <a:spcBef>
                <a:spcPts val="320"/>
              </a:spcBef>
              <a:spcAft>
                <a:spcPts val="0"/>
              </a:spcAft>
              <a:buClr>
                <a:schemeClr val="hlink"/>
              </a:buClr>
              <a:buSzPts val="1600"/>
              <a:buFont typeface="Verdana"/>
              <a:buChar char="•"/>
              <a:defRPr b="0" i="0" sz="1600" u="none" cap="none" strike="noStrike">
                <a:solidFill>
                  <a:schemeClr val="dk1"/>
                </a:solidFill>
                <a:latin typeface="Verdana"/>
                <a:ea typeface="Verdana"/>
                <a:cs typeface="Verdana"/>
                <a:sym typeface="Verdana"/>
              </a:defRPr>
            </a:lvl3pPr>
            <a:lvl4pPr indent="-317500" lvl="3" marL="18288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4pPr>
            <a:lvl5pPr indent="-317500" lvl="4" marL="22860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5pPr>
            <a:lvl6pPr indent="-317500" lvl="5" marL="27432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6pPr>
            <a:lvl7pPr indent="-317500" lvl="6" marL="32004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7pPr>
            <a:lvl8pPr indent="-317500" lvl="7" marL="36576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8pPr>
            <a:lvl9pPr indent="-317500" lvl="8" marL="4114800" marR="0" rtl="0" algn="l">
              <a:lnSpc>
                <a:spcPct val="120000"/>
              </a:lnSpc>
              <a:spcBef>
                <a:spcPts val="280"/>
              </a:spcBef>
              <a:spcAft>
                <a:spcPts val="0"/>
              </a:spcAft>
              <a:buClr>
                <a:schemeClr val="hlink"/>
              </a:buClr>
              <a:buSzPts val="1400"/>
              <a:buFont typeface="Verdana"/>
              <a:buChar char="»"/>
              <a:defRPr b="0" i="0" sz="1400" u="none" cap="none" strike="noStrike">
                <a:solidFill>
                  <a:schemeClr val="dk1"/>
                </a:solidFill>
                <a:latin typeface="Verdana"/>
                <a:ea typeface="Verdana"/>
                <a:cs typeface="Verdana"/>
                <a:sym typeface="Verdana"/>
              </a:defRPr>
            </a:lvl9pPr>
          </a:lstStyle>
          <a:p/>
        </p:txBody>
      </p:sp>
      <p:sp>
        <p:nvSpPr>
          <p:cNvPr id="117" name="Google Shape;117;p124"/>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sz="1000">
                <a:solidFill>
                  <a:srgbClr val="27366E"/>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8" name="Google Shape;118;p124"/>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1" sz="1000">
                <a:solidFill>
                  <a:srgbClr val="27366E"/>
                </a:solidFill>
                <a:latin typeface="Verdana"/>
                <a:ea typeface="Verdana"/>
                <a:cs typeface="Verdana"/>
                <a:sym typeface="Verdana"/>
              </a:defRPr>
            </a:lvl1pPr>
            <a:lvl2pPr indent="0" lvl="1" marL="0" marR="0" rtl="0" algn="r">
              <a:spcBef>
                <a:spcPts val="0"/>
              </a:spcBef>
              <a:spcAft>
                <a:spcPts val="0"/>
              </a:spcAft>
              <a:buNone/>
              <a:defRPr b="1" sz="1000">
                <a:solidFill>
                  <a:srgbClr val="27366E"/>
                </a:solidFill>
                <a:latin typeface="Verdana"/>
                <a:ea typeface="Verdana"/>
                <a:cs typeface="Verdana"/>
                <a:sym typeface="Verdana"/>
              </a:defRPr>
            </a:lvl2pPr>
            <a:lvl3pPr indent="0" lvl="2" marL="0" marR="0" rtl="0" algn="r">
              <a:spcBef>
                <a:spcPts val="0"/>
              </a:spcBef>
              <a:spcAft>
                <a:spcPts val="0"/>
              </a:spcAft>
              <a:buNone/>
              <a:defRPr b="1" sz="1000">
                <a:solidFill>
                  <a:srgbClr val="27366E"/>
                </a:solidFill>
                <a:latin typeface="Verdana"/>
                <a:ea typeface="Verdana"/>
                <a:cs typeface="Verdana"/>
                <a:sym typeface="Verdana"/>
              </a:defRPr>
            </a:lvl3pPr>
            <a:lvl4pPr indent="0" lvl="3" marL="0" marR="0" rtl="0" algn="r">
              <a:spcBef>
                <a:spcPts val="0"/>
              </a:spcBef>
              <a:spcAft>
                <a:spcPts val="0"/>
              </a:spcAft>
              <a:buNone/>
              <a:defRPr b="1" sz="1000">
                <a:solidFill>
                  <a:srgbClr val="27366E"/>
                </a:solidFill>
                <a:latin typeface="Verdana"/>
                <a:ea typeface="Verdana"/>
                <a:cs typeface="Verdana"/>
                <a:sym typeface="Verdana"/>
              </a:defRPr>
            </a:lvl4pPr>
            <a:lvl5pPr indent="0" lvl="4" marL="0" marR="0" rtl="0" algn="r">
              <a:spcBef>
                <a:spcPts val="0"/>
              </a:spcBef>
              <a:spcAft>
                <a:spcPts val="0"/>
              </a:spcAft>
              <a:buNone/>
              <a:defRPr b="1" sz="1000">
                <a:solidFill>
                  <a:srgbClr val="27366E"/>
                </a:solidFill>
                <a:latin typeface="Verdana"/>
                <a:ea typeface="Verdana"/>
                <a:cs typeface="Verdana"/>
                <a:sym typeface="Verdana"/>
              </a:defRPr>
            </a:lvl5pPr>
            <a:lvl6pPr indent="0" lvl="5" marL="0" marR="0" rtl="0" algn="r">
              <a:spcBef>
                <a:spcPts val="0"/>
              </a:spcBef>
              <a:spcAft>
                <a:spcPts val="0"/>
              </a:spcAft>
              <a:buNone/>
              <a:defRPr b="1" sz="1000">
                <a:solidFill>
                  <a:srgbClr val="27366E"/>
                </a:solidFill>
                <a:latin typeface="Verdana"/>
                <a:ea typeface="Verdana"/>
                <a:cs typeface="Verdana"/>
                <a:sym typeface="Verdana"/>
              </a:defRPr>
            </a:lvl6pPr>
            <a:lvl7pPr indent="0" lvl="6" marL="0" marR="0" rtl="0" algn="r">
              <a:spcBef>
                <a:spcPts val="0"/>
              </a:spcBef>
              <a:spcAft>
                <a:spcPts val="0"/>
              </a:spcAft>
              <a:buNone/>
              <a:defRPr b="1" sz="1000">
                <a:solidFill>
                  <a:srgbClr val="27366E"/>
                </a:solidFill>
                <a:latin typeface="Verdana"/>
                <a:ea typeface="Verdana"/>
                <a:cs typeface="Verdana"/>
                <a:sym typeface="Verdana"/>
              </a:defRPr>
            </a:lvl7pPr>
            <a:lvl8pPr indent="0" lvl="7" marL="0" marR="0" rtl="0" algn="r">
              <a:spcBef>
                <a:spcPts val="0"/>
              </a:spcBef>
              <a:spcAft>
                <a:spcPts val="0"/>
              </a:spcAft>
              <a:buNone/>
              <a:defRPr b="1" sz="1000">
                <a:solidFill>
                  <a:srgbClr val="27366E"/>
                </a:solidFill>
                <a:latin typeface="Verdana"/>
                <a:ea typeface="Verdana"/>
                <a:cs typeface="Verdana"/>
                <a:sym typeface="Verdana"/>
              </a:defRPr>
            </a:lvl8pPr>
            <a:lvl9pPr indent="0" lvl="8" marL="0" marR="0" rtl="0" algn="r">
              <a:spcBef>
                <a:spcPts val="0"/>
              </a:spcBef>
              <a:spcAft>
                <a:spcPts val="0"/>
              </a:spcAft>
              <a:buNone/>
              <a:defRPr b="1" sz="1000">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
        <p:nvSpPr>
          <p:cNvPr id="119" name="Google Shape;119;p12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sz="1000">
                <a:solidFill>
                  <a:srgbClr val="27366E"/>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descr="Marca_rgb_cor_1_fundo_branco_horizontal.pdf" id="120" name="Google Shape;120;p124"/>
          <p:cNvPicPr preferRelativeResize="0"/>
          <p:nvPr/>
        </p:nvPicPr>
        <p:blipFill rotWithShape="1">
          <a:blip r:embed="rId1">
            <a:alphaModFix/>
          </a:blip>
          <a:srcRect b="0" l="0" r="0" t="0"/>
          <a:stretch/>
        </p:blipFill>
        <p:spPr>
          <a:xfrm>
            <a:off x="10849167" y="-27450"/>
            <a:ext cx="1472819" cy="834364"/>
          </a:xfrm>
          <a:prstGeom prst="rect">
            <a:avLst/>
          </a:prstGeom>
          <a:noFill/>
          <a:ln>
            <a:noFill/>
          </a:ln>
        </p:spPr>
      </p:pic>
      <p:cxnSp>
        <p:nvCxnSpPr>
          <p:cNvPr id="121" name="Google Shape;121;p124"/>
          <p:cNvCxnSpPr/>
          <p:nvPr/>
        </p:nvCxnSpPr>
        <p:spPr>
          <a:xfrm>
            <a:off x="-1" y="6616700"/>
            <a:ext cx="12192000" cy="0"/>
          </a:xfrm>
          <a:prstGeom prst="straightConnector1">
            <a:avLst/>
          </a:prstGeom>
          <a:noFill/>
          <a:ln cap="flat" cmpd="sng" w="12700">
            <a:solidFill>
              <a:srgbClr val="2172AC"/>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127"/>
          <p:cNvSpPr txBox="1"/>
          <p:nvPr>
            <p:ph type="title"/>
          </p:nvPr>
        </p:nvSpPr>
        <p:spPr>
          <a:xfrm>
            <a:off x="609600" y="274638"/>
            <a:ext cx="10972800" cy="1143000"/>
          </a:xfrm>
          <a:prstGeom prst="rect">
            <a:avLst/>
          </a:prstGeom>
          <a:noFill/>
          <a:ln>
            <a:noFill/>
          </a:ln>
        </p:spPr>
        <p:txBody>
          <a:bodyPr anchorCtr="0" anchor="ctr" bIns="81550" lIns="163125" spcFirstLastPara="1" rIns="163125" wrap="square" tIns="81550">
            <a:normAutofit/>
          </a:bodyPr>
          <a:lstStyle>
            <a:lvl1pPr lvl="0" marR="0" rtl="0" algn="ctr">
              <a:spcBef>
                <a:spcPts val="0"/>
              </a:spcBef>
              <a:spcAft>
                <a:spcPts val="0"/>
              </a:spcAft>
              <a:buClr>
                <a:schemeClr val="dk1"/>
              </a:buClr>
              <a:buSzPts val="5200"/>
              <a:buFont typeface="Calibri"/>
              <a:buNone/>
              <a:defRPr b="0" i="0" sz="5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3" name="Google Shape;133;p127"/>
          <p:cNvSpPr txBox="1"/>
          <p:nvPr>
            <p:ph idx="1" type="body"/>
          </p:nvPr>
        </p:nvSpPr>
        <p:spPr>
          <a:xfrm>
            <a:off x="609600" y="1600201"/>
            <a:ext cx="10972800" cy="4525963"/>
          </a:xfrm>
          <a:prstGeom prst="rect">
            <a:avLst/>
          </a:prstGeom>
          <a:noFill/>
          <a:ln>
            <a:noFill/>
          </a:ln>
        </p:spPr>
        <p:txBody>
          <a:bodyPr anchorCtr="0" anchor="t" bIns="81550" lIns="163125" spcFirstLastPara="1" rIns="163125" wrap="square" tIns="81550">
            <a:normAutofit/>
          </a:bodyPr>
          <a:lstStyle>
            <a:lvl1pPr indent="-469900" lvl="0" marL="457200" marR="0" rtl="0" algn="l">
              <a:spcBef>
                <a:spcPts val="760"/>
              </a:spcBef>
              <a:spcAft>
                <a:spcPts val="0"/>
              </a:spcAft>
              <a:buClr>
                <a:schemeClr val="dk1"/>
              </a:buClr>
              <a:buSzPts val="3800"/>
              <a:buFont typeface="Arial"/>
              <a:buChar char="•"/>
              <a:defRPr b="0" i="0" sz="3800" u="none" cap="none" strike="noStrike">
                <a:solidFill>
                  <a:schemeClr val="dk1"/>
                </a:solidFill>
                <a:latin typeface="Calibri"/>
                <a:ea typeface="Calibri"/>
                <a:cs typeface="Calibri"/>
                <a:sym typeface="Calibri"/>
              </a:defRPr>
            </a:lvl1pPr>
            <a:lvl2pPr indent="-440308" lvl="1" marL="914400" marR="0" rtl="0" algn="l">
              <a:spcBef>
                <a:spcPts val="667"/>
              </a:spcBef>
              <a:spcAft>
                <a:spcPts val="0"/>
              </a:spcAft>
              <a:buClr>
                <a:schemeClr val="dk1"/>
              </a:buClr>
              <a:buSzPts val="3334"/>
              <a:buFont typeface="Arial"/>
              <a:buChar char="–"/>
              <a:defRPr b="0" i="0" sz="3334" u="none" cap="none" strike="noStrike">
                <a:solidFill>
                  <a:schemeClr val="dk1"/>
                </a:solidFill>
                <a:latin typeface="Calibri"/>
                <a:ea typeface="Calibri"/>
                <a:cs typeface="Calibri"/>
                <a:sym typeface="Calibri"/>
              </a:defRPr>
            </a:lvl2pPr>
            <a:lvl3pPr indent="-410654" lvl="2" marL="1371600" marR="0" rtl="0" algn="l">
              <a:spcBef>
                <a:spcPts val="573"/>
              </a:spcBef>
              <a:spcAft>
                <a:spcPts val="0"/>
              </a:spcAft>
              <a:buClr>
                <a:schemeClr val="dk1"/>
              </a:buClr>
              <a:buSzPts val="2867"/>
              <a:buFont typeface="Arial"/>
              <a:buChar char="•"/>
              <a:defRPr b="0" i="0" sz="2867" u="none" cap="none" strike="noStrike">
                <a:solidFill>
                  <a:schemeClr val="dk1"/>
                </a:solidFill>
                <a:latin typeface="Calibri"/>
                <a:ea typeface="Calibri"/>
                <a:cs typeface="Calibri"/>
                <a:sym typeface="Calibri"/>
              </a:defRPr>
            </a:lvl3pPr>
            <a:lvl4pPr indent="-381000" lvl="3" marL="1828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34" name="Google Shape;134;p127"/>
          <p:cNvSpPr txBox="1"/>
          <p:nvPr>
            <p:ph idx="10" type="dt"/>
          </p:nvPr>
        </p:nvSpPr>
        <p:spPr>
          <a:xfrm>
            <a:off x="609600" y="6356351"/>
            <a:ext cx="2844800" cy="365125"/>
          </a:xfrm>
          <a:prstGeom prst="rect">
            <a:avLst/>
          </a:prstGeom>
          <a:noFill/>
          <a:ln>
            <a:noFill/>
          </a:ln>
        </p:spPr>
        <p:txBody>
          <a:bodyPr anchorCtr="0" anchor="ctr" bIns="81550" lIns="163125" spcFirstLastPara="1" rIns="163125" wrap="square" tIns="81550">
            <a:noAutofit/>
          </a:bodyPr>
          <a:lstStyle>
            <a:lvl1pPr lvl="0" marR="0" rtl="0" algn="l">
              <a:spcBef>
                <a:spcPts val="0"/>
              </a:spcBef>
              <a:spcAft>
                <a:spcPts val="0"/>
              </a:spcAft>
              <a:buSzPts val="1400"/>
              <a:buNone/>
              <a:defRPr sz="14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5" name="Google Shape;135;p127"/>
          <p:cNvSpPr txBox="1"/>
          <p:nvPr>
            <p:ph idx="11" type="ftr"/>
          </p:nvPr>
        </p:nvSpPr>
        <p:spPr>
          <a:xfrm>
            <a:off x="4165600" y="6356351"/>
            <a:ext cx="3860800" cy="365125"/>
          </a:xfrm>
          <a:prstGeom prst="rect">
            <a:avLst/>
          </a:prstGeom>
          <a:noFill/>
          <a:ln>
            <a:noFill/>
          </a:ln>
        </p:spPr>
        <p:txBody>
          <a:bodyPr anchorCtr="0" anchor="ctr" bIns="81550" lIns="163125" spcFirstLastPara="1" rIns="163125" wrap="square" tIns="81550">
            <a:noAutofit/>
          </a:bodyPr>
          <a:lstStyle>
            <a:lvl1pPr lvl="0" marR="0" rtl="0" algn="ctr">
              <a:spcBef>
                <a:spcPts val="0"/>
              </a:spcBef>
              <a:spcAft>
                <a:spcPts val="0"/>
              </a:spcAft>
              <a:buSzPts val="1400"/>
              <a:buNone/>
              <a:defRPr sz="14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6" name="Google Shape;136;p127"/>
          <p:cNvSpPr txBox="1"/>
          <p:nvPr>
            <p:ph idx="12" type="sldNum"/>
          </p:nvPr>
        </p:nvSpPr>
        <p:spPr>
          <a:xfrm>
            <a:off x="8737600" y="6356351"/>
            <a:ext cx="2844800" cy="365125"/>
          </a:xfrm>
          <a:prstGeom prst="rect">
            <a:avLst/>
          </a:prstGeom>
          <a:noFill/>
          <a:ln>
            <a:noFill/>
          </a:ln>
        </p:spPr>
        <p:txBody>
          <a:bodyPr anchorCtr="0" anchor="ctr" bIns="81550" lIns="163125" spcFirstLastPara="1" rIns="163125" wrap="square" tIns="81550">
            <a:noAutofit/>
          </a:bodyPr>
          <a:lstStyle>
            <a:lvl1pPr indent="0" lvl="0" marL="0" marR="0" rtl="0" algn="r">
              <a:spcBef>
                <a:spcPts val="0"/>
              </a:spcBef>
              <a:spcAft>
                <a:spcPts val="0"/>
              </a:spcAft>
              <a:buNone/>
              <a:defRPr sz="1400">
                <a:solidFill>
                  <a:srgbClr val="888888"/>
                </a:solidFill>
                <a:latin typeface="Arial"/>
                <a:ea typeface="Arial"/>
                <a:cs typeface="Arial"/>
                <a:sym typeface="Arial"/>
              </a:defRPr>
            </a:lvl1pPr>
            <a:lvl2pPr indent="0" lvl="1" marL="0" marR="0" rtl="0" algn="r">
              <a:spcBef>
                <a:spcPts val="0"/>
              </a:spcBef>
              <a:spcAft>
                <a:spcPts val="0"/>
              </a:spcAft>
              <a:buNone/>
              <a:defRPr sz="1400">
                <a:solidFill>
                  <a:srgbClr val="888888"/>
                </a:solidFill>
                <a:latin typeface="Arial"/>
                <a:ea typeface="Arial"/>
                <a:cs typeface="Arial"/>
                <a:sym typeface="Arial"/>
              </a:defRPr>
            </a:lvl2pPr>
            <a:lvl3pPr indent="0" lvl="2" marL="0" marR="0" rtl="0" algn="r">
              <a:spcBef>
                <a:spcPts val="0"/>
              </a:spcBef>
              <a:spcAft>
                <a:spcPts val="0"/>
              </a:spcAft>
              <a:buNone/>
              <a:defRPr sz="1400">
                <a:solidFill>
                  <a:srgbClr val="888888"/>
                </a:solidFill>
                <a:latin typeface="Arial"/>
                <a:ea typeface="Arial"/>
                <a:cs typeface="Arial"/>
                <a:sym typeface="Arial"/>
              </a:defRPr>
            </a:lvl3pPr>
            <a:lvl4pPr indent="0" lvl="3" marL="0" marR="0" rtl="0" algn="r">
              <a:spcBef>
                <a:spcPts val="0"/>
              </a:spcBef>
              <a:spcAft>
                <a:spcPts val="0"/>
              </a:spcAft>
              <a:buNone/>
              <a:defRPr sz="1400">
                <a:solidFill>
                  <a:srgbClr val="888888"/>
                </a:solidFill>
                <a:latin typeface="Arial"/>
                <a:ea typeface="Arial"/>
                <a:cs typeface="Arial"/>
                <a:sym typeface="Arial"/>
              </a:defRPr>
            </a:lvl4pPr>
            <a:lvl5pPr indent="0" lvl="4" marL="0" marR="0" rtl="0" algn="r">
              <a:spcBef>
                <a:spcPts val="0"/>
              </a:spcBef>
              <a:spcAft>
                <a:spcPts val="0"/>
              </a:spcAft>
              <a:buNone/>
              <a:defRPr sz="1400">
                <a:solidFill>
                  <a:srgbClr val="888888"/>
                </a:solidFill>
                <a:latin typeface="Arial"/>
                <a:ea typeface="Arial"/>
                <a:cs typeface="Arial"/>
                <a:sym typeface="Arial"/>
              </a:defRPr>
            </a:lvl5pPr>
            <a:lvl6pPr indent="0" lvl="5" marL="0" marR="0" rtl="0" algn="r">
              <a:spcBef>
                <a:spcPts val="0"/>
              </a:spcBef>
              <a:spcAft>
                <a:spcPts val="0"/>
              </a:spcAft>
              <a:buNone/>
              <a:defRPr sz="1400">
                <a:solidFill>
                  <a:srgbClr val="888888"/>
                </a:solidFill>
                <a:latin typeface="Arial"/>
                <a:ea typeface="Arial"/>
                <a:cs typeface="Arial"/>
                <a:sym typeface="Arial"/>
              </a:defRPr>
            </a:lvl6pPr>
            <a:lvl7pPr indent="0" lvl="6" marL="0" marR="0" rtl="0" algn="r">
              <a:spcBef>
                <a:spcPts val="0"/>
              </a:spcBef>
              <a:spcAft>
                <a:spcPts val="0"/>
              </a:spcAft>
              <a:buNone/>
              <a:defRPr sz="1400">
                <a:solidFill>
                  <a:srgbClr val="888888"/>
                </a:solidFill>
                <a:latin typeface="Arial"/>
                <a:ea typeface="Arial"/>
                <a:cs typeface="Arial"/>
                <a:sym typeface="Arial"/>
              </a:defRPr>
            </a:lvl7pPr>
            <a:lvl8pPr indent="0" lvl="7" marL="0" marR="0" rtl="0" algn="r">
              <a:spcBef>
                <a:spcPts val="0"/>
              </a:spcBef>
              <a:spcAft>
                <a:spcPts val="0"/>
              </a:spcAft>
              <a:buNone/>
              <a:defRPr sz="1400">
                <a:solidFill>
                  <a:srgbClr val="888888"/>
                </a:solidFill>
                <a:latin typeface="Arial"/>
                <a:ea typeface="Arial"/>
                <a:cs typeface="Arial"/>
                <a:sym typeface="Arial"/>
              </a:defRPr>
            </a:lvl8pPr>
            <a:lvl9pPr indent="0" lvl="8" marL="0" marR="0" rtl="0" algn="r">
              <a:spcBef>
                <a:spcPts val="0"/>
              </a:spcBef>
              <a:spcAft>
                <a:spcPts val="0"/>
              </a:spcAft>
              <a:buNone/>
              <a:defRPr sz="14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pic>
        <p:nvPicPr>
          <p:cNvPr descr="FUNDO.png" id="137" name="Google Shape;137;p127"/>
          <p:cNvPicPr preferRelativeResize="0"/>
          <p:nvPr/>
        </p:nvPicPr>
        <p:blipFill rotWithShape="1">
          <a:blip r:embed="rId1">
            <a:alphaModFix/>
          </a:blip>
          <a:srcRect b="0" l="0" r="0" t="0"/>
          <a:stretch/>
        </p:blipFill>
        <p:spPr>
          <a:xfrm>
            <a:off x="0" y="-1"/>
            <a:ext cx="12216246" cy="6953185"/>
          </a:xfrm>
          <a:prstGeom prst="rect">
            <a:avLst/>
          </a:prstGeom>
          <a:noFill/>
          <a:ln>
            <a:noFill/>
          </a:ln>
        </p:spPr>
      </p:pic>
      <p:grpSp>
        <p:nvGrpSpPr>
          <p:cNvPr id="138" name="Google Shape;138;p127"/>
          <p:cNvGrpSpPr/>
          <p:nvPr/>
        </p:nvGrpSpPr>
        <p:grpSpPr>
          <a:xfrm>
            <a:off x="0" y="316455"/>
            <a:ext cx="4270465" cy="6636729"/>
            <a:chOff x="0" y="480442"/>
            <a:chExt cx="6405697" cy="9928977"/>
          </a:xfrm>
        </p:grpSpPr>
        <p:grpSp>
          <p:nvGrpSpPr>
            <p:cNvPr id="139" name="Google Shape;139;p127"/>
            <p:cNvGrpSpPr/>
            <p:nvPr/>
          </p:nvGrpSpPr>
          <p:grpSpPr>
            <a:xfrm>
              <a:off x="0" y="3790417"/>
              <a:ext cx="4998983" cy="6619002"/>
              <a:chOff x="0" y="3790417"/>
              <a:chExt cx="4998983" cy="6619002"/>
            </a:xfrm>
          </p:grpSpPr>
          <p:sp>
            <p:nvSpPr>
              <p:cNvPr id="140" name="Google Shape;140;p127"/>
              <p:cNvSpPr/>
              <p:nvPr/>
            </p:nvSpPr>
            <p:spPr>
              <a:xfrm>
                <a:off x="0" y="3790417"/>
                <a:ext cx="4998983" cy="6619002"/>
              </a:xfrm>
              <a:prstGeom prst="rect">
                <a:avLst/>
              </a:prstGeom>
              <a:solidFill>
                <a:schemeClr val="lt1"/>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334">
                  <a:solidFill>
                    <a:srgbClr val="FFFFFF"/>
                  </a:solidFill>
                  <a:latin typeface="Arial"/>
                  <a:ea typeface="Arial"/>
                  <a:cs typeface="Arial"/>
                  <a:sym typeface="Arial"/>
                </a:endParaRPr>
              </a:p>
            </p:txBody>
          </p:sp>
          <p:pic>
            <p:nvPicPr>
              <p:cNvPr descr="Marca_rgb_cor_1_fundo_branco_horizontal.pdf" id="141" name="Google Shape;141;p127"/>
              <p:cNvPicPr preferRelativeResize="0"/>
              <p:nvPr/>
            </p:nvPicPr>
            <p:blipFill rotWithShape="1">
              <a:blip r:embed="rId2">
                <a:alphaModFix/>
              </a:blip>
              <a:srcRect b="0" l="0" r="0" t="0"/>
              <a:stretch/>
            </p:blipFill>
            <p:spPr>
              <a:xfrm>
                <a:off x="613265" y="8104208"/>
                <a:ext cx="3772453" cy="2137126"/>
              </a:xfrm>
              <a:prstGeom prst="rect">
                <a:avLst/>
              </a:prstGeom>
              <a:noFill/>
              <a:ln>
                <a:noFill/>
              </a:ln>
            </p:spPr>
          </p:pic>
        </p:grpSp>
        <p:sp>
          <p:nvSpPr>
            <p:cNvPr id="142" name="Google Shape;142;p127"/>
            <p:cNvSpPr/>
            <p:nvPr/>
          </p:nvSpPr>
          <p:spPr>
            <a:xfrm>
              <a:off x="784366" y="480442"/>
              <a:ext cx="5621331" cy="7307363"/>
            </a:xfrm>
            <a:prstGeom prst="rect">
              <a:avLst/>
            </a:prstGeom>
            <a:solidFill>
              <a:srgbClr val="538CD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334">
                <a:solidFill>
                  <a:srgbClr val="FFFFFF"/>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7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hyperlink" Target="http://www.inf.puc-rio.br/~lopes/" TargetMode="External"/><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image" Target="../media/image84.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 Id="rId3" Type="http://schemas.openxmlformats.org/officeDocument/2006/relationships/image" Target="../media/image19.png"/><Relationship Id="rId4" Type="http://schemas.openxmlformats.org/officeDocument/2006/relationships/image" Target="../media/image131.png"/><Relationship Id="rId5" Type="http://schemas.openxmlformats.org/officeDocument/2006/relationships/image" Target="../media/image6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hyperlink" Target="http://labs.psychology.illinois.edu/~ediener/SPANE.html" TargetMode="External"/><Relationship Id="rId4" Type="http://schemas.openxmlformats.org/officeDocument/2006/relationships/hyperlink" Target="https://www.hcp.med.harvard.edu/hpq/info.php" TargetMode="External"/><Relationship Id="rId5" Type="http://schemas.openxmlformats.org/officeDocument/2006/relationships/hyperlink" Target="https://insights.stackoverflow.com/survey/2021" TargetMode="External"/><Relationship Id="rId6" Type="http://schemas.openxmlformats.org/officeDocument/2006/relationships/image" Target="../media/image137.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32.png"/><Relationship Id="rId4" Type="http://schemas.openxmlformats.org/officeDocument/2006/relationships/image" Target="../media/image142.png"/><Relationship Id="rId5" Type="http://schemas.openxmlformats.org/officeDocument/2006/relationships/image" Target="../media/image13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s://miro.com/app/board/uXjVPZDlxGo=/" TargetMode="External"/><Relationship Id="rId4" Type="http://schemas.openxmlformats.org/officeDocument/2006/relationships/image" Target="../media/image71.png"/><Relationship Id="rId5" Type="http://schemas.openxmlformats.org/officeDocument/2006/relationships/image" Target="../media/image13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9.xml"/><Relationship Id="rId3" Type="http://schemas.openxmlformats.org/officeDocument/2006/relationships/image" Target="../media/image6.jpg"/><Relationship Id="rId4" Type="http://schemas.openxmlformats.org/officeDocument/2006/relationships/hyperlink" Target="http://www.inf.puc-rio.br/~lopes/" TargetMode="External"/><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3.png"/><Relationship Id="rId4" Type="http://schemas.openxmlformats.org/officeDocument/2006/relationships/image" Target="../media/image6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13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4.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8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75.png"/><Relationship Id="rId5" Type="http://schemas.openxmlformats.org/officeDocument/2006/relationships/image" Target="../media/image58.jpg"/><Relationship Id="rId6"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86.png"/><Relationship Id="rId5" Type="http://schemas.openxmlformats.org/officeDocument/2006/relationships/image" Target="../media/image69.png"/><Relationship Id="rId6" Type="http://schemas.openxmlformats.org/officeDocument/2006/relationships/image" Target="../media/image117.png"/><Relationship Id="rId7"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4.png"/><Relationship Id="rId4" Type="http://schemas.openxmlformats.org/officeDocument/2006/relationships/image" Target="../media/image19.png"/><Relationship Id="rId5" Type="http://schemas.openxmlformats.org/officeDocument/2006/relationships/image" Target="../media/image82.png"/><Relationship Id="rId6" Type="http://schemas.openxmlformats.org/officeDocument/2006/relationships/image" Target="../media/image89.png"/><Relationship Id="rId7"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85.png"/><Relationship Id="rId5" Type="http://schemas.openxmlformats.org/officeDocument/2006/relationships/image" Target="../media/image72.png"/><Relationship Id="rId6"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10.jpg"/><Relationship Id="rId5" Type="http://schemas.openxmlformats.org/officeDocument/2006/relationships/image" Target="../media/image17.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3.png"/><Relationship Id="rId4" Type="http://schemas.openxmlformats.org/officeDocument/2006/relationships/image" Target="../media/image79.png"/><Relationship Id="rId5"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6.jp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1.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8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8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41.png"/><Relationship Id="rId5" Type="http://schemas.openxmlformats.org/officeDocument/2006/relationships/image" Target="../media/image2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8.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8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06.png"/><Relationship Id="rId4" Type="http://schemas.openxmlformats.org/officeDocument/2006/relationships/image" Target="../media/image96.png"/><Relationship Id="rId5"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1.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0.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1.png"/><Relationship Id="rId4" Type="http://schemas.openxmlformats.org/officeDocument/2006/relationships/image" Target="../media/image92.png"/><Relationship Id="rId5"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7.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0.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2.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3.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7.jp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0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7.jpg"/><Relationship Id="rId4" Type="http://schemas.openxmlformats.org/officeDocument/2006/relationships/image" Target="../media/image19.png"/><Relationship Id="rId5"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1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12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8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92.png"/><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20" Type="http://schemas.openxmlformats.org/officeDocument/2006/relationships/image" Target="../media/image39.jpg"/><Relationship Id="rId22" Type="http://schemas.openxmlformats.org/officeDocument/2006/relationships/image" Target="../media/image44.jpg"/><Relationship Id="rId21" Type="http://schemas.openxmlformats.org/officeDocument/2006/relationships/image" Target="../media/image50.png"/><Relationship Id="rId24" Type="http://schemas.openxmlformats.org/officeDocument/2006/relationships/image" Target="../media/image48.jpg"/><Relationship Id="rId23" Type="http://schemas.openxmlformats.org/officeDocument/2006/relationships/image" Target="../media/image53.jp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jpg"/><Relationship Id="rId4" Type="http://schemas.openxmlformats.org/officeDocument/2006/relationships/image" Target="../media/image38.jpg"/><Relationship Id="rId9" Type="http://schemas.openxmlformats.org/officeDocument/2006/relationships/image" Target="../media/image33.png"/><Relationship Id="rId26" Type="http://schemas.openxmlformats.org/officeDocument/2006/relationships/image" Target="../media/image42.png"/><Relationship Id="rId25" Type="http://schemas.openxmlformats.org/officeDocument/2006/relationships/image" Target="../media/image40.jpg"/><Relationship Id="rId28" Type="http://schemas.openxmlformats.org/officeDocument/2006/relationships/image" Target="../media/image52.jpg"/><Relationship Id="rId27" Type="http://schemas.openxmlformats.org/officeDocument/2006/relationships/image" Target="../media/image51.jpg"/><Relationship Id="rId5" Type="http://schemas.openxmlformats.org/officeDocument/2006/relationships/image" Target="../media/image25.jpg"/><Relationship Id="rId6" Type="http://schemas.openxmlformats.org/officeDocument/2006/relationships/image" Target="../media/image27.jpg"/><Relationship Id="rId29" Type="http://schemas.openxmlformats.org/officeDocument/2006/relationships/image" Target="../media/image43.jpg"/><Relationship Id="rId7" Type="http://schemas.openxmlformats.org/officeDocument/2006/relationships/image" Target="../media/image19.png"/><Relationship Id="rId8" Type="http://schemas.openxmlformats.org/officeDocument/2006/relationships/image" Target="../media/image22.png"/><Relationship Id="rId11" Type="http://schemas.openxmlformats.org/officeDocument/2006/relationships/image" Target="../media/image30.png"/><Relationship Id="rId10" Type="http://schemas.openxmlformats.org/officeDocument/2006/relationships/image" Target="../media/image29.png"/><Relationship Id="rId13" Type="http://schemas.openxmlformats.org/officeDocument/2006/relationships/image" Target="../media/image36.jpg"/><Relationship Id="rId12" Type="http://schemas.openxmlformats.org/officeDocument/2006/relationships/image" Target="../media/image26.jpg"/><Relationship Id="rId15" Type="http://schemas.openxmlformats.org/officeDocument/2006/relationships/image" Target="../media/image67.jpg"/><Relationship Id="rId14" Type="http://schemas.openxmlformats.org/officeDocument/2006/relationships/image" Target="../media/image35.png"/><Relationship Id="rId17" Type="http://schemas.openxmlformats.org/officeDocument/2006/relationships/image" Target="../media/image49.jpg"/><Relationship Id="rId16" Type="http://schemas.openxmlformats.org/officeDocument/2006/relationships/image" Target="../media/image59.png"/><Relationship Id="rId19" Type="http://schemas.openxmlformats.org/officeDocument/2006/relationships/image" Target="../media/image45.png"/><Relationship Id="rId18" Type="http://schemas.openxmlformats.org/officeDocument/2006/relationships/image" Target="../media/image5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84.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10.png"/><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 Id="rId3" Type="http://schemas.openxmlformats.org/officeDocument/2006/relationships/image" Target="../media/image1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image" Target="../media/image122.png"/><Relationship Id="rId4" Type="http://schemas.openxmlformats.org/officeDocument/2006/relationships/image" Target="../media/image140.png"/><Relationship Id="rId5" Type="http://schemas.openxmlformats.org/officeDocument/2006/relationships/image" Target="../media/image13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image" Target="../media/image138.png"/><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image" Target="../media/image62.png"/><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 Id="rId3" Type="http://schemas.openxmlformats.org/officeDocument/2006/relationships/image" Target="../media/image62.png"/><Relationship Id="rId4" Type="http://schemas.openxmlformats.org/officeDocument/2006/relationships/image" Target="../media/image1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 Id="rId3" Type="http://schemas.openxmlformats.org/officeDocument/2006/relationships/image" Target="../media/image84.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 Id="rId3" Type="http://schemas.openxmlformats.org/officeDocument/2006/relationships/image" Target="../media/image126.png"/><Relationship Id="rId4" Type="http://schemas.openxmlformats.org/officeDocument/2006/relationships/image" Target="../media/image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 Id="rId3" Type="http://schemas.openxmlformats.org/officeDocument/2006/relationships/image" Target="../media/image128.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 Id="rId3" Type="http://schemas.openxmlformats.org/officeDocument/2006/relationships/image" Target="../media/image129.png"/><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 Id="rId3" Type="http://schemas.openxmlformats.org/officeDocument/2006/relationships/image" Target="../media/image134.png"/><Relationship Id="rId4"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 Id="rId3" Type="http://schemas.openxmlformats.org/officeDocument/2006/relationships/image" Target="../media/image1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
          <p:cNvSpPr/>
          <p:nvPr/>
        </p:nvSpPr>
        <p:spPr>
          <a:xfrm>
            <a:off x="4655840" y="2036442"/>
            <a:ext cx="61280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pt-BR" sz="3600" u="none" cap="none" strike="noStrike">
                <a:solidFill>
                  <a:srgbClr val="FFFFFF"/>
                </a:solidFill>
                <a:latin typeface="Calibri"/>
                <a:ea typeface="Calibri"/>
                <a:cs typeface="Calibri"/>
                <a:sym typeface="Calibri"/>
              </a:rPr>
              <a:t>SURVEY RESEARCH METHODS IN SOFTWARE ENGINEERING</a:t>
            </a:r>
            <a:endParaRPr b="1" i="0" sz="3600" u="none" cap="none" strike="noStrike">
              <a:solidFill>
                <a:srgbClr val="FFFFFF"/>
              </a:solidFill>
              <a:latin typeface="Calibri"/>
              <a:ea typeface="Calibri"/>
              <a:cs typeface="Calibri"/>
              <a:sym typeface="Calibri"/>
            </a:endParaRPr>
          </a:p>
        </p:txBody>
      </p:sp>
      <p:sp>
        <p:nvSpPr>
          <p:cNvPr id="150" name="Google Shape;150;p1"/>
          <p:cNvSpPr/>
          <p:nvPr/>
        </p:nvSpPr>
        <p:spPr>
          <a:xfrm>
            <a:off x="4720492" y="4869160"/>
            <a:ext cx="747150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pt-BR" sz="2400" u="none" cap="none" strike="noStrike">
                <a:solidFill>
                  <a:schemeClr val="lt1"/>
                </a:solidFill>
                <a:latin typeface="Calibri"/>
                <a:ea typeface="Calibri"/>
                <a:cs typeface="Calibri"/>
                <a:sym typeface="Calibri"/>
              </a:rPr>
              <a:t>kalinowski@inf.puc-rio.br</a:t>
            </a:r>
            <a:endParaRPr/>
          </a:p>
          <a:p>
            <a:pPr indent="0" lvl="0" marL="0" marR="0" rtl="0" algn="l">
              <a:spcBef>
                <a:spcPts val="0"/>
              </a:spcBef>
              <a:spcAft>
                <a:spcPts val="0"/>
              </a:spcAft>
              <a:buNone/>
            </a:pPr>
            <a:r>
              <a:rPr b="1" i="0" lang="pt-BR" sz="2400" u="none" cap="none" strike="noStrike">
                <a:solidFill>
                  <a:schemeClr val="lt1"/>
                </a:solidFill>
                <a:latin typeface="Calibri"/>
                <a:ea typeface="Calibri"/>
                <a:cs typeface="Calibri"/>
                <a:sym typeface="Calibri"/>
              </a:rPr>
              <a:t>http://www.inf.puc-rio.br/~kalinowski</a:t>
            </a:r>
            <a:endParaRPr b="1" i="0" sz="24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pt-BR" sz="2400" u="none" cap="none" strike="noStrike">
                <a:solidFill>
                  <a:schemeClr val="lt1"/>
                </a:solidFill>
                <a:latin typeface="Calibri"/>
                <a:ea typeface="Calibri"/>
                <a:cs typeface="Calibri"/>
                <a:sym typeface="Calibri"/>
              </a:rPr>
              <a:t>    @prof_kalinowski</a:t>
            </a:r>
            <a:endParaRPr b="1" i="0" sz="2400" u="none" cap="none" strike="noStrike">
              <a:solidFill>
                <a:schemeClr val="lt1"/>
              </a:solidFill>
              <a:latin typeface="Calibri"/>
              <a:ea typeface="Calibri"/>
              <a:cs typeface="Calibri"/>
              <a:sym typeface="Calibri"/>
            </a:endParaRPr>
          </a:p>
        </p:txBody>
      </p:sp>
      <p:pic>
        <p:nvPicPr>
          <p:cNvPr id="151" name="Google Shape;151;p1"/>
          <p:cNvPicPr preferRelativeResize="0"/>
          <p:nvPr/>
        </p:nvPicPr>
        <p:blipFill rotWithShape="1">
          <a:blip r:embed="rId3">
            <a:alphaModFix/>
          </a:blip>
          <a:srcRect b="0" l="11153" r="2594" t="0"/>
          <a:stretch/>
        </p:blipFill>
        <p:spPr>
          <a:xfrm>
            <a:off x="0" y="-2830"/>
            <a:ext cx="4005442" cy="4650614"/>
          </a:xfrm>
          <a:prstGeom prst="rect">
            <a:avLst/>
          </a:prstGeom>
          <a:noFill/>
          <a:ln>
            <a:noFill/>
          </a:ln>
        </p:spPr>
      </p:pic>
      <p:grpSp>
        <p:nvGrpSpPr>
          <p:cNvPr id="152" name="Google Shape;152;p1"/>
          <p:cNvGrpSpPr/>
          <p:nvPr/>
        </p:nvGrpSpPr>
        <p:grpSpPr>
          <a:xfrm>
            <a:off x="1564937" y="3811445"/>
            <a:ext cx="6520892" cy="848166"/>
            <a:chOff x="2347405" y="5894337"/>
            <a:chExt cx="10029191" cy="1272249"/>
          </a:xfrm>
        </p:grpSpPr>
        <p:sp>
          <p:nvSpPr>
            <p:cNvPr id="153" name="Google Shape;153;p1"/>
            <p:cNvSpPr/>
            <p:nvPr/>
          </p:nvSpPr>
          <p:spPr>
            <a:xfrm>
              <a:off x="2347405" y="5894337"/>
              <a:ext cx="10029191" cy="12722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134" u="none" cap="none" strike="noStrike">
                <a:solidFill>
                  <a:srgbClr val="FFFFFF"/>
                </a:solidFill>
                <a:latin typeface="Calibri"/>
                <a:ea typeface="Calibri"/>
                <a:cs typeface="Calibri"/>
                <a:sym typeface="Calibri"/>
              </a:endParaRPr>
            </a:p>
          </p:txBody>
        </p:sp>
        <p:sp>
          <p:nvSpPr>
            <p:cNvPr id="154" name="Google Shape;154;p1"/>
            <p:cNvSpPr/>
            <p:nvPr/>
          </p:nvSpPr>
          <p:spPr>
            <a:xfrm>
              <a:off x="2629301" y="6084549"/>
              <a:ext cx="9477959" cy="8771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pt-BR" sz="3200" u="none" cap="none" strike="noStrike">
                  <a:solidFill>
                    <a:srgbClr val="27336C"/>
                  </a:solidFill>
                  <a:latin typeface="Calibri"/>
                  <a:ea typeface="Calibri"/>
                  <a:cs typeface="Calibri"/>
                  <a:sym typeface="Calibri"/>
                </a:rPr>
                <a:t>Prof. Marcos Kalinowski</a:t>
              </a:r>
              <a:endParaRPr b="1" i="0" sz="3200" u="sng" cap="none" strike="noStrike">
                <a:solidFill>
                  <a:srgbClr val="27336C"/>
                </a:solidFill>
                <a:latin typeface="Calibri"/>
                <a:ea typeface="Calibri"/>
                <a:cs typeface="Calibri"/>
                <a:sym typeface="Calibri"/>
                <a:hlinkClick r:id="rId4">
                  <a:extLst>
                    <a:ext uri="{A12FA001-AC4F-418D-AE19-62706E023703}">
                      <ahyp:hlinkClr val="tx"/>
                    </a:ext>
                  </a:extLst>
                </a:hlinkClick>
              </a:endParaRPr>
            </a:p>
          </p:txBody>
        </p:sp>
      </p:grpSp>
      <p:pic>
        <p:nvPicPr>
          <p:cNvPr descr="Twitter Logo - PNG e Vetor - Download de Logo" id="155" name="Google Shape;155;p1"/>
          <p:cNvPicPr preferRelativeResize="0"/>
          <p:nvPr/>
        </p:nvPicPr>
        <p:blipFill rotWithShape="1">
          <a:blip r:embed="rId5">
            <a:alphaModFix/>
          </a:blip>
          <a:srcRect b="0" l="0" r="0" t="0"/>
          <a:stretch/>
        </p:blipFill>
        <p:spPr>
          <a:xfrm>
            <a:off x="4799856" y="5655375"/>
            <a:ext cx="334513" cy="2930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0"/>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37" name="Google Shape;337;p10"/>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338" name="Google Shape;338;p10"/>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a:t>October 2023</a:t>
            </a:r>
            <a:endParaRPr/>
          </a:p>
        </p:txBody>
      </p:sp>
      <p:sp>
        <p:nvSpPr>
          <p:cNvPr id="339" name="Google Shape;339;p10"/>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lang="pt-BR" sz="2400">
                <a:latin typeface="Trebuchet MS"/>
                <a:ea typeface="Trebuchet MS"/>
                <a:cs typeface="Trebuchet MS"/>
                <a:sym typeface="Trebuchet MS"/>
              </a:rPr>
              <a:t>Surveys are probably the most commonly used research method worldwide</a:t>
            </a:r>
            <a:endParaRPr/>
          </a:p>
          <a:p>
            <a:pPr indent="-241300" lvl="0" marL="342900" rtl="0" algn="l">
              <a:lnSpc>
                <a:spcPct val="120000"/>
              </a:lnSpc>
              <a:spcBef>
                <a:spcPts val="320"/>
              </a:spcBef>
              <a:spcAft>
                <a:spcPts val="0"/>
              </a:spcAft>
              <a:buSzPts val="1600"/>
              <a:buFont typeface="Verdana"/>
              <a:buNone/>
            </a:pPr>
            <a:r>
              <a:t/>
            </a:r>
            <a:endParaRPr sz="16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Surveys are conducted when a phenomena (</a:t>
            </a:r>
            <a:r>
              <a:rPr i="1" lang="pt-BR" sz="2400">
                <a:latin typeface="Trebuchet MS"/>
                <a:ea typeface="Trebuchet MS"/>
                <a:cs typeface="Trebuchet MS"/>
                <a:sym typeface="Trebuchet MS"/>
              </a:rPr>
              <a:t>e.g.</a:t>
            </a:r>
            <a:r>
              <a:rPr lang="pt-BR" sz="2400">
                <a:latin typeface="Trebuchet MS"/>
                <a:ea typeface="Trebuchet MS"/>
                <a:cs typeface="Trebuchet MS"/>
                <a:sym typeface="Trebuchet MS"/>
              </a:rPr>
              <a:t>, the use of a technique or tool) </a:t>
            </a:r>
            <a:r>
              <a:rPr b="1" lang="pt-BR" sz="2400">
                <a:solidFill>
                  <a:srgbClr val="2172AC"/>
                </a:solidFill>
                <a:latin typeface="Trebuchet MS"/>
                <a:ea typeface="Trebuchet MS"/>
                <a:cs typeface="Trebuchet MS"/>
                <a:sym typeface="Trebuchet MS"/>
              </a:rPr>
              <a:t>already has taken place</a:t>
            </a:r>
            <a:r>
              <a:rPr b="1" lang="pt-BR" sz="2400">
                <a:latin typeface="Trebuchet MS"/>
                <a:ea typeface="Trebuchet MS"/>
                <a:cs typeface="Trebuchet MS"/>
                <a:sym typeface="Trebuchet MS"/>
              </a:rPr>
              <a:t> </a:t>
            </a:r>
            <a:r>
              <a:rPr lang="pt-BR" sz="2400">
                <a:latin typeface="Trebuchet MS"/>
                <a:ea typeface="Trebuchet MS"/>
                <a:cs typeface="Trebuchet MS"/>
                <a:sym typeface="Trebuchet MS"/>
              </a:rPr>
              <a:t>or </a:t>
            </a:r>
            <a:r>
              <a:rPr b="1" lang="pt-BR" sz="2400">
                <a:solidFill>
                  <a:srgbClr val="2172AC"/>
                </a:solidFill>
                <a:latin typeface="Trebuchet MS"/>
                <a:ea typeface="Trebuchet MS"/>
                <a:cs typeface="Trebuchet MS"/>
                <a:sym typeface="Trebuchet MS"/>
              </a:rPr>
              <a:t>before it occurs</a:t>
            </a:r>
            <a:endParaRPr/>
          </a:p>
          <a:p>
            <a:pPr indent="-285750" lvl="1" marL="74295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A </a:t>
            </a:r>
            <a:r>
              <a:rPr i="1" lang="pt-BR" sz="2000">
                <a:latin typeface="Trebuchet MS"/>
                <a:ea typeface="Trebuchet MS"/>
                <a:cs typeface="Trebuchet MS"/>
                <a:sym typeface="Trebuchet MS"/>
              </a:rPr>
              <a:t>survey</a:t>
            </a:r>
            <a:r>
              <a:rPr lang="pt-BR" sz="2000">
                <a:latin typeface="Trebuchet MS"/>
                <a:ea typeface="Trebuchet MS"/>
                <a:cs typeface="Trebuchet MS"/>
                <a:sym typeface="Trebuchet MS"/>
              </a:rPr>
              <a:t> provides </a:t>
            </a:r>
            <a:r>
              <a:rPr b="1" lang="pt-BR" sz="2000">
                <a:solidFill>
                  <a:srgbClr val="2172AC"/>
                </a:solidFill>
                <a:latin typeface="Trebuchet MS"/>
                <a:ea typeface="Trebuchet MS"/>
                <a:cs typeface="Trebuchet MS"/>
                <a:sym typeface="Trebuchet MS"/>
              </a:rPr>
              <a:t>no control of the execution or measurement</a:t>
            </a:r>
            <a:endParaRPr/>
          </a:p>
          <a:p>
            <a:pPr indent="-228600" lvl="2" marL="1143000" rtl="0" algn="l">
              <a:lnSpc>
                <a:spcPct val="120000"/>
              </a:lnSpc>
              <a:spcBef>
                <a:spcPts val="360"/>
              </a:spcBef>
              <a:spcAft>
                <a:spcPts val="0"/>
              </a:spcAft>
              <a:buSzPts val="1800"/>
              <a:buFont typeface="Trebuchet MS"/>
              <a:buChar char="•"/>
            </a:pPr>
            <a:r>
              <a:rPr lang="pt-BR" sz="1800">
                <a:latin typeface="Trebuchet MS"/>
                <a:ea typeface="Trebuchet MS"/>
                <a:cs typeface="Trebuchet MS"/>
                <a:sym typeface="Trebuchet MS"/>
              </a:rPr>
              <a:t>I.e., it is not possible to manipulate variables as in the other investigation methods</a:t>
            </a:r>
            <a:endParaRPr sz="1800">
              <a:latin typeface="Trebuchet MS"/>
              <a:ea typeface="Trebuchet MS"/>
              <a:cs typeface="Trebuchet MS"/>
              <a:sym typeface="Trebuchet MS"/>
            </a:endParaRPr>
          </a:p>
          <a:p>
            <a:pPr indent="-285750" lvl="1" marL="74295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Surveys should aim at obtaining the largest amount of understanding from the fewest number of variables since this reduction also eases the data collection and analysis</a:t>
            </a:r>
            <a:endParaRPr/>
          </a:p>
          <a:p>
            <a:pPr indent="-241300" lvl="0" marL="342900" rtl="0" algn="l">
              <a:lnSpc>
                <a:spcPct val="120000"/>
              </a:lnSpc>
              <a:spcBef>
                <a:spcPts val="320"/>
              </a:spcBef>
              <a:spcAft>
                <a:spcPts val="0"/>
              </a:spcAft>
              <a:buSzPts val="1600"/>
              <a:buFont typeface="Verdana"/>
              <a:buNone/>
            </a:pPr>
            <a:r>
              <a:t/>
            </a:r>
            <a:endParaRPr sz="16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Surveys are almost never conducted to create an understanding concerning a particular </a:t>
            </a:r>
            <a:r>
              <a:rPr b="1" lang="pt-BR" sz="2400">
                <a:solidFill>
                  <a:srgbClr val="2172AC"/>
                </a:solidFill>
                <a:latin typeface="Trebuchet MS"/>
                <a:ea typeface="Trebuchet MS"/>
                <a:cs typeface="Trebuchet MS"/>
                <a:sym typeface="Trebuchet MS"/>
              </a:rPr>
              <a:t>sample</a:t>
            </a:r>
            <a:r>
              <a:rPr lang="pt-BR" sz="2400">
                <a:latin typeface="Trebuchet MS"/>
                <a:ea typeface="Trebuchet MS"/>
                <a:cs typeface="Trebuchet MS"/>
                <a:sym typeface="Trebuchet MS"/>
              </a:rPr>
              <a:t>, the typical focus is on generalizing results to the </a:t>
            </a:r>
            <a:r>
              <a:rPr b="1" lang="pt-BR" sz="2400">
                <a:solidFill>
                  <a:srgbClr val="2172AC"/>
                </a:solidFill>
                <a:latin typeface="Trebuchet MS"/>
                <a:ea typeface="Trebuchet MS"/>
                <a:cs typeface="Trebuchet MS"/>
                <a:sym typeface="Trebuchet MS"/>
              </a:rPr>
              <a:t>population</a:t>
            </a:r>
            <a:r>
              <a:rPr lang="pt-BR" sz="2400">
                <a:latin typeface="Trebuchet MS"/>
                <a:ea typeface="Trebuchet MS"/>
                <a:cs typeface="Trebuchet MS"/>
                <a:sym typeface="Trebuchet MS"/>
              </a:rPr>
              <a:t> from which the sample was drawn.</a:t>
            </a:r>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p:txBody>
      </p:sp>
      <p:sp>
        <p:nvSpPr>
          <p:cNvPr id="340" name="Google Shape;340;p10"/>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pt-BR">
                <a:latin typeface="Trebuchet MS"/>
                <a:ea typeface="Trebuchet MS"/>
                <a:cs typeface="Trebuchet MS"/>
                <a:sym typeface="Trebuchet MS"/>
              </a:rPr>
              <a:t>Characteristics</a:t>
            </a:r>
            <a:endParaRPr>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sp>
        <p:nvSpPr>
          <p:cNvPr id="2274" name="Google Shape;2274;p100"/>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pic>
        <p:nvPicPr>
          <p:cNvPr descr="https://d2gg9evh47fn9z.cloudfront.net/thumb_COLOURBOX11193704.jpg" id="2275" name="Google Shape;2275;p100"/>
          <p:cNvPicPr preferRelativeResize="0"/>
          <p:nvPr/>
        </p:nvPicPr>
        <p:blipFill rotWithShape="1">
          <a:blip r:embed="rId3">
            <a:alphaModFix/>
          </a:blip>
          <a:srcRect b="0" l="0" r="0" t="0"/>
          <a:stretch/>
        </p:blipFill>
        <p:spPr>
          <a:xfrm>
            <a:off x="3287688" y="2060848"/>
            <a:ext cx="5240541" cy="253838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pic>
        <p:nvPicPr>
          <p:cNvPr id="2280" name="Google Shape;2280;p101"/>
          <p:cNvPicPr preferRelativeResize="0"/>
          <p:nvPr/>
        </p:nvPicPr>
        <p:blipFill rotWithShape="1">
          <a:blip r:embed="rId3">
            <a:alphaModFix/>
          </a:blip>
          <a:srcRect b="0" l="0" r="0" t="0"/>
          <a:stretch/>
        </p:blipFill>
        <p:spPr>
          <a:xfrm>
            <a:off x="-317779" y="642133"/>
            <a:ext cx="12408179" cy="4996455"/>
          </a:xfrm>
          <a:prstGeom prst="rect">
            <a:avLst/>
          </a:prstGeom>
          <a:noFill/>
          <a:ln>
            <a:noFill/>
          </a:ln>
        </p:spPr>
      </p:pic>
      <p:sp>
        <p:nvSpPr>
          <p:cNvPr id="2281" name="Google Shape;2281;p101"/>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Threats to Validity and Reliability (Example)</a:t>
            </a:r>
            <a:endParaRPr/>
          </a:p>
        </p:txBody>
      </p:sp>
      <p:pic>
        <p:nvPicPr>
          <p:cNvPr id="2282" name="Google Shape;2282;p101"/>
          <p:cNvPicPr preferRelativeResize="0"/>
          <p:nvPr/>
        </p:nvPicPr>
        <p:blipFill rotWithShape="1">
          <a:blip r:embed="rId4">
            <a:alphaModFix/>
          </a:blip>
          <a:srcRect b="0" l="0" r="0" t="0"/>
          <a:stretch/>
        </p:blipFill>
        <p:spPr>
          <a:xfrm rot="-170518">
            <a:off x="1847528" y="1412776"/>
            <a:ext cx="8784976" cy="3271732"/>
          </a:xfrm>
          <a:prstGeom prst="rect">
            <a:avLst/>
          </a:prstGeom>
          <a:noFill/>
          <a:ln>
            <a:noFill/>
          </a:ln>
        </p:spPr>
      </p:pic>
      <p:sp>
        <p:nvSpPr>
          <p:cNvPr id="2283" name="Google Shape;2283;p101"/>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284" name="Google Shape;2284;p101"/>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285" name="Google Shape;2285;p101"/>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2286" name="Google Shape;2286;p101"/>
          <p:cNvSpPr/>
          <p:nvPr/>
        </p:nvSpPr>
        <p:spPr>
          <a:xfrm>
            <a:off x="802018" y="5819378"/>
            <a:ext cx="10914218" cy="64633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1800">
              <a:solidFill>
                <a:schemeClr val="lt1"/>
              </a:solidFill>
              <a:latin typeface="Arial"/>
              <a:ea typeface="Arial"/>
              <a:cs typeface="Arial"/>
              <a:sym typeface="Arial"/>
            </a:endParaRPr>
          </a:p>
        </p:txBody>
      </p:sp>
      <p:sp>
        <p:nvSpPr>
          <p:cNvPr id="2287" name="Google Shape;2287;p101"/>
          <p:cNvSpPr/>
          <p:nvPr/>
        </p:nvSpPr>
        <p:spPr>
          <a:xfrm>
            <a:off x="1162058" y="5819378"/>
            <a:ext cx="106945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222222"/>
                </a:solidFill>
                <a:latin typeface="Trebuchet MS"/>
                <a:ea typeface="Trebuchet MS"/>
                <a:cs typeface="Trebuchet MS"/>
                <a:sym typeface="Trebuchet MS"/>
              </a:rPr>
              <a:t>Mendes, E., Wohlin, C., Felizardo, K. and Kalinowski, M., 2020. </a:t>
            </a:r>
            <a:r>
              <a:rPr b="1" lang="pt-BR" sz="1800">
                <a:solidFill>
                  <a:srgbClr val="222222"/>
                </a:solidFill>
                <a:latin typeface="Trebuchet MS"/>
                <a:ea typeface="Trebuchet MS"/>
                <a:cs typeface="Trebuchet MS"/>
                <a:sym typeface="Trebuchet MS"/>
              </a:rPr>
              <a:t>When to update systematic literature reviews in software engineering.</a:t>
            </a:r>
            <a:r>
              <a:rPr lang="pt-BR" sz="1800">
                <a:solidFill>
                  <a:srgbClr val="222222"/>
                </a:solidFill>
                <a:latin typeface="Trebuchet MS"/>
                <a:ea typeface="Trebuchet MS"/>
                <a:cs typeface="Trebuchet MS"/>
                <a:sym typeface="Trebuchet MS"/>
              </a:rPr>
              <a:t> Journal of Systems and Software, 167, p.110607.</a:t>
            </a:r>
            <a:endParaRPr sz="1800">
              <a:solidFill>
                <a:srgbClr val="000000"/>
              </a:solidFill>
              <a:latin typeface="Trebuchet MS"/>
              <a:ea typeface="Trebuchet MS"/>
              <a:cs typeface="Trebuchet MS"/>
              <a:sym typeface="Trebuchet MS"/>
            </a:endParaRPr>
          </a:p>
        </p:txBody>
      </p:sp>
      <p:grpSp>
        <p:nvGrpSpPr>
          <p:cNvPr id="2288" name="Google Shape;2288;p101"/>
          <p:cNvGrpSpPr/>
          <p:nvPr/>
        </p:nvGrpSpPr>
        <p:grpSpPr>
          <a:xfrm>
            <a:off x="310958" y="5769260"/>
            <a:ext cx="756084" cy="756084"/>
            <a:chOff x="3071664" y="4232452"/>
            <a:chExt cx="756084" cy="756084"/>
          </a:xfrm>
        </p:grpSpPr>
        <p:sp>
          <p:nvSpPr>
            <p:cNvPr id="2289" name="Google Shape;2289;p101"/>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2290" name="Google Shape;2290;p101"/>
            <p:cNvPicPr preferRelativeResize="0"/>
            <p:nvPr/>
          </p:nvPicPr>
          <p:blipFill rotWithShape="1">
            <a:blip r:embed="rId5">
              <a:alphaModFix/>
            </a:blip>
            <a:srcRect b="0" l="0" r="0" t="0"/>
            <a:stretch/>
          </p:blipFill>
          <p:spPr>
            <a:xfrm>
              <a:off x="3161674" y="4308406"/>
              <a:ext cx="576064" cy="604176"/>
            </a:xfrm>
            <a:prstGeom prst="rect">
              <a:avLst/>
            </a:prstGeom>
            <a:noFill/>
            <a:ln>
              <a:noFill/>
            </a:ln>
          </p:spPr>
        </p:pic>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102"/>
          <p:cNvSpPr/>
          <p:nvPr/>
        </p:nvSpPr>
        <p:spPr>
          <a:xfrm>
            <a:off x="1487488" y="3429000"/>
            <a:ext cx="554461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600"/>
              <a:buFont typeface="Calibri"/>
              <a:buNone/>
            </a:pPr>
            <a:r>
              <a:rPr b="1" i="0" lang="pt-BR" sz="3600" u="none" cap="none" strike="noStrike">
                <a:solidFill>
                  <a:srgbClr val="FFFFFF"/>
                </a:solidFill>
                <a:latin typeface="Calibri"/>
                <a:ea typeface="Calibri"/>
                <a:cs typeface="Calibri"/>
                <a:sym typeface="Calibri"/>
              </a:rPr>
              <a:t>HANDS-ON EXERCISE</a:t>
            </a:r>
            <a:endParaRPr b="1" i="0" sz="3600" u="none" cap="none" strike="noStrike">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0" name="Shape 2300"/>
        <p:cNvGrpSpPr/>
        <p:nvPr/>
      </p:nvGrpSpPr>
      <p:grpSpPr>
        <a:xfrm>
          <a:off x="0" y="0"/>
          <a:ext cx="0" cy="0"/>
          <a:chOff x="0" y="0"/>
          <a:chExt cx="0" cy="0"/>
        </a:xfrm>
      </p:grpSpPr>
      <p:sp>
        <p:nvSpPr>
          <p:cNvPr id="2301" name="Google Shape;2301;p103"/>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302" name="Google Shape;2302;p10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2303" name="Google Shape;2303;p103"/>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a:t>October 2023</a:t>
            </a:r>
            <a:endParaRPr/>
          </a:p>
        </p:txBody>
      </p:sp>
      <p:sp>
        <p:nvSpPr>
          <p:cNvPr id="2304" name="Google Shape;2304;p103"/>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000"/>
              <a:buFont typeface="Verdana"/>
              <a:buChar char="•"/>
            </a:pPr>
            <a:r>
              <a:rPr lang="pt-BR"/>
              <a:t>Objective: Develop a survey relating </a:t>
            </a:r>
            <a:r>
              <a:rPr b="1" lang="pt-BR"/>
              <a:t>Happiness</a:t>
            </a:r>
            <a:r>
              <a:rPr lang="pt-BR"/>
              <a:t> with </a:t>
            </a:r>
            <a:r>
              <a:rPr b="1" lang="pt-BR"/>
              <a:t>Perceived Productivity</a:t>
            </a:r>
            <a:r>
              <a:rPr lang="pt-BR"/>
              <a:t> for Software Engineering Professionals.</a:t>
            </a:r>
            <a:endParaRPr/>
          </a:p>
          <a:p>
            <a:pPr indent="-342900" lvl="2" marL="1257300" rtl="0" algn="l">
              <a:lnSpc>
                <a:spcPct val="120000"/>
              </a:lnSpc>
              <a:spcBef>
                <a:spcPts val="320"/>
              </a:spcBef>
              <a:spcAft>
                <a:spcPts val="0"/>
              </a:spcAft>
              <a:buSzPts val="1600"/>
              <a:buFont typeface="Verdana"/>
              <a:buAutoNum type="arabicPeriod"/>
            </a:pPr>
            <a:r>
              <a:rPr lang="pt-BR"/>
              <a:t>Individual Preparation (15min)</a:t>
            </a:r>
            <a:endParaRPr/>
          </a:p>
          <a:p>
            <a:pPr indent="-228600" lvl="3" marL="1600200" rtl="0" algn="l">
              <a:lnSpc>
                <a:spcPct val="120000"/>
              </a:lnSpc>
              <a:spcBef>
                <a:spcPts val="280"/>
              </a:spcBef>
              <a:spcAft>
                <a:spcPts val="0"/>
              </a:spcAft>
              <a:buSzPts val="1400"/>
              <a:buFont typeface="Verdana"/>
              <a:buChar char="–"/>
            </a:pPr>
            <a:r>
              <a:rPr lang="pt-BR"/>
              <a:t>Take notes on:</a:t>
            </a:r>
            <a:endParaRPr/>
          </a:p>
          <a:p>
            <a:pPr indent="-228600" lvl="4" marL="2057400" rtl="0" algn="l">
              <a:lnSpc>
                <a:spcPct val="120000"/>
              </a:lnSpc>
              <a:spcBef>
                <a:spcPts val="280"/>
              </a:spcBef>
              <a:spcAft>
                <a:spcPts val="0"/>
              </a:spcAft>
              <a:buSzPts val="1400"/>
              <a:buFont typeface="Verdana"/>
              <a:buChar char="»"/>
            </a:pPr>
            <a:r>
              <a:rPr b="1" lang="pt-BR"/>
              <a:t>Demographic information</a:t>
            </a:r>
            <a:endParaRPr/>
          </a:p>
          <a:p>
            <a:pPr indent="-228600" lvl="4" marL="2057400" rtl="0" algn="l">
              <a:lnSpc>
                <a:spcPct val="120000"/>
              </a:lnSpc>
              <a:spcBef>
                <a:spcPts val="280"/>
              </a:spcBef>
              <a:spcAft>
                <a:spcPts val="0"/>
              </a:spcAft>
              <a:buSzPts val="1400"/>
              <a:buFont typeface="Verdana"/>
              <a:buChar char="»"/>
            </a:pPr>
            <a:r>
              <a:rPr b="1" lang="pt-BR"/>
              <a:t>Constructs</a:t>
            </a:r>
            <a:endParaRPr/>
          </a:p>
          <a:p>
            <a:pPr indent="-228600" lvl="4" marL="2057400" rtl="0" algn="l">
              <a:lnSpc>
                <a:spcPct val="120000"/>
              </a:lnSpc>
              <a:spcBef>
                <a:spcPts val="280"/>
              </a:spcBef>
              <a:spcAft>
                <a:spcPts val="0"/>
              </a:spcAft>
              <a:buSzPts val="1400"/>
              <a:buFont typeface="Verdana"/>
              <a:buChar char="»"/>
            </a:pPr>
            <a:r>
              <a:rPr b="1" lang="pt-BR"/>
              <a:t>Hypotheses (Propositions)</a:t>
            </a:r>
            <a:endParaRPr/>
          </a:p>
          <a:p>
            <a:pPr indent="0" lvl="4" marL="1828800" rtl="0" algn="l">
              <a:lnSpc>
                <a:spcPct val="120000"/>
              </a:lnSpc>
              <a:spcBef>
                <a:spcPts val="280"/>
              </a:spcBef>
              <a:spcAft>
                <a:spcPts val="0"/>
              </a:spcAft>
              <a:buSzPts val="1400"/>
              <a:buFont typeface="Verdana"/>
              <a:buNone/>
            </a:pPr>
            <a:r>
              <a:t/>
            </a:r>
            <a:endParaRPr b="1"/>
          </a:p>
          <a:p>
            <a:pPr indent="-342900" lvl="2" marL="1257300" rtl="0" algn="l">
              <a:lnSpc>
                <a:spcPct val="120000"/>
              </a:lnSpc>
              <a:spcBef>
                <a:spcPts val="320"/>
              </a:spcBef>
              <a:spcAft>
                <a:spcPts val="0"/>
              </a:spcAft>
              <a:buSzPts val="1600"/>
              <a:buFont typeface="Verdana"/>
              <a:buAutoNum type="arabicPeriod"/>
            </a:pPr>
            <a:r>
              <a:rPr lang="pt-BR"/>
              <a:t>Team Discussion (15min)</a:t>
            </a:r>
            <a:endParaRPr/>
          </a:p>
          <a:p>
            <a:pPr indent="-228600" lvl="3" marL="1600200" rtl="0" algn="l">
              <a:lnSpc>
                <a:spcPct val="120000"/>
              </a:lnSpc>
              <a:spcBef>
                <a:spcPts val="280"/>
              </a:spcBef>
              <a:spcAft>
                <a:spcPts val="0"/>
              </a:spcAft>
              <a:buSzPts val="1400"/>
              <a:buFont typeface="Verdana"/>
              <a:buChar char="–"/>
            </a:pPr>
            <a:r>
              <a:rPr lang="pt-BR"/>
              <a:t>Use the Interactive Miro Board to discuss relevant demographic information, constructs, and hypotheses with the remaining participants.</a:t>
            </a:r>
            <a:endParaRPr/>
          </a:p>
          <a:p>
            <a:pPr indent="-241300" lvl="1" marL="742950" rtl="0" algn="l">
              <a:lnSpc>
                <a:spcPct val="120000"/>
              </a:lnSpc>
              <a:spcBef>
                <a:spcPts val="140"/>
              </a:spcBef>
              <a:spcAft>
                <a:spcPts val="0"/>
              </a:spcAft>
              <a:buSzPts val="700"/>
              <a:buFont typeface="Verdana"/>
              <a:buNone/>
            </a:pPr>
            <a:r>
              <a:t/>
            </a:r>
            <a:endParaRPr sz="700"/>
          </a:p>
          <a:p>
            <a:pPr indent="-228600" lvl="2" marL="1143000" rtl="0" algn="l">
              <a:lnSpc>
                <a:spcPct val="120000"/>
              </a:lnSpc>
              <a:spcBef>
                <a:spcPts val="320"/>
              </a:spcBef>
              <a:spcAft>
                <a:spcPts val="0"/>
              </a:spcAft>
              <a:buSzPts val="1600"/>
              <a:buFont typeface="Verdana"/>
              <a:buChar char="•"/>
            </a:pPr>
            <a:r>
              <a:rPr lang="pt-BR"/>
              <a:t>Material:</a:t>
            </a:r>
            <a:endParaRPr/>
          </a:p>
          <a:p>
            <a:pPr indent="-228600" lvl="3" marL="1600200" rtl="0" algn="l">
              <a:lnSpc>
                <a:spcPct val="120000"/>
              </a:lnSpc>
              <a:spcBef>
                <a:spcPts val="280"/>
              </a:spcBef>
              <a:spcAft>
                <a:spcPts val="0"/>
              </a:spcAft>
              <a:buSzPts val="1400"/>
              <a:buFont typeface="Verdana"/>
              <a:buChar char="–"/>
            </a:pPr>
            <a:r>
              <a:rPr lang="pt-BR"/>
              <a:t>Scale of Positive and Negative Experience (SPANE) for Hapiness (</a:t>
            </a:r>
            <a:r>
              <a:rPr lang="pt-BR" u="sng">
                <a:solidFill>
                  <a:schemeClr val="hlink"/>
                </a:solidFill>
                <a:hlinkClick r:id="rId3"/>
              </a:rPr>
              <a:t>http://labs.psychology.illinois.edu/~ediener/SPANE.html</a:t>
            </a:r>
            <a:r>
              <a:rPr lang="pt-BR"/>
              <a:t>)</a:t>
            </a:r>
            <a:endParaRPr/>
          </a:p>
          <a:p>
            <a:pPr indent="-228600" lvl="3" marL="1600200" rtl="0" algn="l">
              <a:lnSpc>
                <a:spcPct val="120000"/>
              </a:lnSpc>
              <a:spcBef>
                <a:spcPts val="280"/>
              </a:spcBef>
              <a:spcAft>
                <a:spcPts val="0"/>
              </a:spcAft>
              <a:buSzPts val="1400"/>
              <a:buFont typeface="Verdana"/>
              <a:buChar char="–"/>
            </a:pPr>
            <a:r>
              <a:rPr lang="pt-BR"/>
              <a:t>WHO’s Health and Work Performance Questionnaire (HPQ) for Perceived Performance (</a:t>
            </a:r>
            <a:r>
              <a:rPr lang="pt-BR" u="sng">
                <a:solidFill>
                  <a:schemeClr val="hlink"/>
                </a:solidFill>
                <a:hlinkClick r:id="rId4"/>
              </a:rPr>
              <a:t>https://www.hcp.med.harvard.edu/hpq/info.php</a:t>
            </a:r>
            <a:r>
              <a:rPr lang="pt-BR"/>
              <a:t>)</a:t>
            </a:r>
            <a:endParaRPr/>
          </a:p>
          <a:p>
            <a:pPr indent="-228600" lvl="3" marL="1600200" rtl="0" algn="l">
              <a:lnSpc>
                <a:spcPct val="120000"/>
              </a:lnSpc>
              <a:spcBef>
                <a:spcPts val="280"/>
              </a:spcBef>
              <a:spcAft>
                <a:spcPts val="0"/>
              </a:spcAft>
              <a:buSzPts val="1400"/>
              <a:buFont typeface="Verdana"/>
              <a:buChar char="–"/>
            </a:pPr>
            <a:r>
              <a:rPr lang="pt-BR"/>
              <a:t>Stack Overflow Survey for Demographics (</a:t>
            </a:r>
            <a:r>
              <a:rPr lang="pt-BR" u="sng">
                <a:solidFill>
                  <a:schemeClr val="hlink"/>
                </a:solidFill>
                <a:hlinkClick r:id="rId5"/>
              </a:rPr>
              <a:t>https://insights.stackoverflow.com/survey/2021</a:t>
            </a:r>
            <a:r>
              <a:rPr lang="pt-BR"/>
              <a:t>) </a:t>
            </a:r>
            <a:endParaRPr/>
          </a:p>
        </p:txBody>
      </p:sp>
      <p:sp>
        <p:nvSpPr>
          <p:cNvPr id="2305" name="Google Shape;2305;p103"/>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Developing a Short Survey</a:t>
            </a:r>
            <a:endParaRPr/>
          </a:p>
        </p:txBody>
      </p:sp>
      <p:pic>
        <p:nvPicPr>
          <p:cNvPr descr="Beyond pay: retaining happy employees - merylmccay.info" id="2306" name="Google Shape;2306;p103"/>
          <p:cNvPicPr preferRelativeResize="0"/>
          <p:nvPr/>
        </p:nvPicPr>
        <p:blipFill rotWithShape="1">
          <a:blip r:embed="rId6">
            <a:alphaModFix/>
          </a:blip>
          <a:srcRect b="0" l="0" r="0" t="0"/>
          <a:stretch/>
        </p:blipFill>
        <p:spPr>
          <a:xfrm>
            <a:off x="8440085" y="1851582"/>
            <a:ext cx="3236629" cy="188698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104"/>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312" name="Google Shape;2312;p10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2313" name="Google Shape;2313;p104"/>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a:t>October 2023</a:t>
            </a:r>
            <a:endParaRPr/>
          </a:p>
        </p:txBody>
      </p:sp>
      <p:pic>
        <p:nvPicPr>
          <p:cNvPr id="2314" name="Google Shape;2314;p104"/>
          <p:cNvPicPr preferRelativeResize="0"/>
          <p:nvPr/>
        </p:nvPicPr>
        <p:blipFill rotWithShape="1">
          <a:blip r:embed="rId3">
            <a:alphaModFix/>
          </a:blip>
          <a:srcRect b="0" l="0" r="0" t="0"/>
          <a:stretch/>
        </p:blipFill>
        <p:spPr>
          <a:xfrm>
            <a:off x="263352" y="1052736"/>
            <a:ext cx="4511431" cy="5258256"/>
          </a:xfrm>
          <a:prstGeom prst="rect">
            <a:avLst/>
          </a:prstGeom>
          <a:noFill/>
          <a:ln cap="flat" cmpd="sng" w="9525">
            <a:solidFill>
              <a:schemeClr val="dk1"/>
            </a:solidFill>
            <a:prstDash val="solid"/>
            <a:round/>
            <a:headEnd len="sm" w="sm" type="none"/>
            <a:tailEnd len="sm" w="sm" type="none"/>
          </a:ln>
        </p:spPr>
      </p:pic>
      <p:pic>
        <p:nvPicPr>
          <p:cNvPr id="2315" name="Google Shape;2315;p104"/>
          <p:cNvPicPr preferRelativeResize="0"/>
          <p:nvPr/>
        </p:nvPicPr>
        <p:blipFill rotWithShape="1">
          <a:blip r:embed="rId4">
            <a:alphaModFix/>
          </a:blip>
          <a:srcRect b="0" l="0" r="0" t="0"/>
          <a:stretch/>
        </p:blipFill>
        <p:spPr>
          <a:xfrm>
            <a:off x="5231904" y="1052736"/>
            <a:ext cx="5974743" cy="3236063"/>
          </a:xfrm>
          <a:prstGeom prst="rect">
            <a:avLst/>
          </a:prstGeom>
          <a:noFill/>
          <a:ln cap="flat" cmpd="sng" w="9525">
            <a:solidFill>
              <a:schemeClr val="dk1"/>
            </a:solidFill>
            <a:prstDash val="solid"/>
            <a:round/>
            <a:headEnd len="sm" w="sm" type="none"/>
            <a:tailEnd len="sm" w="sm" type="none"/>
          </a:ln>
        </p:spPr>
      </p:pic>
      <p:pic>
        <p:nvPicPr>
          <p:cNvPr id="2316" name="Google Shape;2316;p104"/>
          <p:cNvPicPr preferRelativeResize="0"/>
          <p:nvPr/>
        </p:nvPicPr>
        <p:blipFill rotWithShape="1">
          <a:blip r:embed="rId5">
            <a:alphaModFix/>
          </a:blip>
          <a:srcRect b="0" l="0" r="0" t="0"/>
          <a:stretch/>
        </p:blipFill>
        <p:spPr>
          <a:xfrm>
            <a:off x="7937828" y="2473311"/>
            <a:ext cx="3733366" cy="3837681"/>
          </a:xfrm>
          <a:prstGeom prst="rect">
            <a:avLst/>
          </a:prstGeom>
          <a:noFill/>
          <a:ln cap="flat" cmpd="sng" w="9525">
            <a:solidFill>
              <a:schemeClr val="dk1"/>
            </a:solidFill>
            <a:prstDash val="solid"/>
            <a:round/>
            <a:headEnd len="sm" w="sm" type="none"/>
            <a:tailEnd len="sm" w="sm" type="none"/>
          </a:ln>
        </p:spPr>
      </p:pic>
      <p:sp>
        <p:nvSpPr>
          <p:cNvPr id="2317" name="Google Shape;2317;p104"/>
          <p:cNvSpPr/>
          <p:nvPr/>
        </p:nvSpPr>
        <p:spPr>
          <a:xfrm>
            <a:off x="263352" y="403985"/>
            <a:ext cx="9498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SPANE</a:t>
            </a:r>
            <a:endParaRPr sz="1800">
              <a:solidFill>
                <a:schemeClr val="dk1"/>
              </a:solidFill>
              <a:latin typeface="Arial"/>
              <a:ea typeface="Arial"/>
              <a:cs typeface="Arial"/>
              <a:sym typeface="Arial"/>
            </a:endParaRPr>
          </a:p>
        </p:txBody>
      </p:sp>
      <p:sp>
        <p:nvSpPr>
          <p:cNvPr id="2318" name="Google Shape;2318;p104"/>
          <p:cNvSpPr/>
          <p:nvPr/>
        </p:nvSpPr>
        <p:spPr>
          <a:xfrm>
            <a:off x="5196988" y="403985"/>
            <a:ext cx="6848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HPQ</a:t>
            </a:r>
            <a:endParaRPr sz="1800">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105"/>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324" name="Google Shape;2324;p105"/>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2325" name="Google Shape;2325;p105"/>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a:t>October 2023</a:t>
            </a:r>
            <a:endParaRPr/>
          </a:p>
        </p:txBody>
      </p:sp>
      <p:sp>
        <p:nvSpPr>
          <p:cNvPr id="2326" name="Google Shape;2326;p105"/>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000"/>
              <a:buFont typeface="Verdana"/>
              <a:buChar char="•"/>
            </a:pPr>
            <a:r>
              <a:rPr lang="pt-BR" u="sng">
                <a:solidFill>
                  <a:schemeClr val="hlink"/>
                </a:solidFill>
                <a:hlinkClick r:id="rId3"/>
              </a:rPr>
              <a:t>https://miro.com/app/board/uXjVPZDlxGo=/</a:t>
            </a:r>
            <a:endParaRPr/>
          </a:p>
          <a:p>
            <a:pPr indent="-215900" lvl="0" marL="342900" rtl="0" algn="l">
              <a:lnSpc>
                <a:spcPct val="120000"/>
              </a:lnSpc>
              <a:spcBef>
                <a:spcPts val="400"/>
              </a:spcBef>
              <a:spcAft>
                <a:spcPts val="0"/>
              </a:spcAft>
              <a:buSzPts val="2000"/>
              <a:buFont typeface="Verdana"/>
              <a:buNone/>
            </a:pPr>
            <a:r>
              <a:t/>
            </a:r>
            <a:endParaRPr/>
          </a:p>
        </p:txBody>
      </p:sp>
      <p:sp>
        <p:nvSpPr>
          <p:cNvPr id="2327" name="Google Shape;2327;p105"/>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Exercise Discussion</a:t>
            </a:r>
            <a:endParaRPr/>
          </a:p>
        </p:txBody>
      </p:sp>
      <p:pic>
        <p:nvPicPr>
          <p:cNvPr id="2328" name="Google Shape;2328;p105"/>
          <p:cNvPicPr preferRelativeResize="0"/>
          <p:nvPr/>
        </p:nvPicPr>
        <p:blipFill rotWithShape="1">
          <a:blip r:embed="rId4">
            <a:alphaModFix/>
          </a:blip>
          <a:srcRect b="0" l="0" r="0" t="0"/>
          <a:stretch/>
        </p:blipFill>
        <p:spPr>
          <a:xfrm>
            <a:off x="8976320" y="1600942"/>
            <a:ext cx="2659770" cy="4275239"/>
          </a:xfrm>
          <a:prstGeom prst="rect">
            <a:avLst/>
          </a:prstGeom>
          <a:noFill/>
          <a:ln>
            <a:noFill/>
          </a:ln>
        </p:spPr>
      </p:pic>
      <p:pic>
        <p:nvPicPr>
          <p:cNvPr id="2329" name="Google Shape;2329;p105"/>
          <p:cNvPicPr preferRelativeResize="0"/>
          <p:nvPr/>
        </p:nvPicPr>
        <p:blipFill rotWithShape="1">
          <a:blip r:embed="rId5">
            <a:alphaModFix/>
          </a:blip>
          <a:srcRect b="0" l="0" r="0" t="0"/>
          <a:stretch/>
        </p:blipFill>
        <p:spPr>
          <a:xfrm>
            <a:off x="1007972" y="1772816"/>
            <a:ext cx="7272808" cy="448928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106"/>
          <p:cNvSpPr txBox="1"/>
          <p:nvPr>
            <p:ph idx="1" type="body"/>
          </p:nvPr>
        </p:nvSpPr>
        <p:spPr>
          <a:xfrm>
            <a:off x="431371" y="842145"/>
            <a:ext cx="11659029" cy="5616624"/>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1200"/>
              <a:buFont typeface="Verdana"/>
              <a:buChar char="•"/>
            </a:pPr>
            <a:r>
              <a:rPr lang="pt-BR" sz="1200">
                <a:solidFill>
                  <a:srgbClr val="222222"/>
                </a:solidFill>
              </a:rPr>
              <a:t>AERA, APA, NCME (2014) </a:t>
            </a:r>
            <a:r>
              <a:rPr b="1" lang="pt-BR" sz="1200">
                <a:solidFill>
                  <a:srgbClr val="222222"/>
                </a:solidFill>
              </a:rPr>
              <a:t>Standards for educational and psychological testing</a:t>
            </a:r>
            <a:r>
              <a:rPr lang="pt-BR" sz="1200">
                <a:solidFill>
                  <a:srgbClr val="222222"/>
                </a:solidFill>
              </a:rPr>
              <a:t>. American Educational Research Association, Washington</a:t>
            </a:r>
            <a:endParaRPr/>
          </a:p>
          <a:p>
            <a:pPr indent="-342900" lvl="0" marL="342900" rtl="0" algn="l">
              <a:lnSpc>
                <a:spcPct val="120000"/>
              </a:lnSpc>
              <a:spcBef>
                <a:spcPts val="240"/>
              </a:spcBef>
              <a:spcAft>
                <a:spcPts val="0"/>
              </a:spcAft>
              <a:buSzPts val="1200"/>
              <a:buFont typeface="Verdana"/>
              <a:buChar char="•"/>
            </a:pPr>
            <a:r>
              <a:rPr lang="pt-BR" sz="1200">
                <a:solidFill>
                  <a:srgbClr val="222222"/>
                </a:solidFill>
              </a:rPr>
              <a:t>Basili, V.R. and Rombach, H.D., 1988. </a:t>
            </a:r>
            <a:r>
              <a:rPr b="1" lang="pt-BR" sz="1200">
                <a:solidFill>
                  <a:srgbClr val="222222"/>
                </a:solidFill>
              </a:rPr>
              <a:t>The TAME project: Towards improvement-oriented software environments</a:t>
            </a:r>
            <a:r>
              <a:rPr lang="pt-BR" sz="1200">
                <a:solidFill>
                  <a:srgbClr val="222222"/>
                </a:solidFill>
              </a:rPr>
              <a:t>. IEEE Transactions on software engineering, 14(6), pp.758-773.</a:t>
            </a:r>
            <a:endParaRPr sz="1200"/>
          </a:p>
          <a:p>
            <a:pPr indent="-342900" lvl="0" marL="342900" rtl="0" algn="l">
              <a:lnSpc>
                <a:spcPct val="120000"/>
              </a:lnSpc>
              <a:spcBef>
                <a:spcPts val="240"/>
              </a:spcBef>
              <a:spcAft>
                <a:spcPts val="0"/>
              </a:spcAft>
              <a:buSzPts val="1200"/>
              <a:buFont typeface="Verdana"/>
              <a:buChar char="•"/>
            </a:pPr>
            <a:r>
              <a:rPr lang="pt-BR" sz="1200"/>
              <a:t>Batista, M., Magdaleno, A. and Kalinowski, M., 2017, May. </a:t>
            </a:r>
            <a:r>
              <a:rPr b="1" lang="pt-BR" sz="1200"/>
              <a:t>A Survey on the use of Social BPM in Practice in Brazilian Organizations</a:t>
            </a:r>
            <a:r>
              <a:rPr lang="pt-BR" sz="1200"/>
              <a:t>. In Anais do XIII Simpósio Brasileiro de Sistemas de Informação (pp. 436-443). SBC.</a:t>
            </a:r>
            <a:endParaRPr/>
          </a:p>
          <a:p>
            <a:pPr indent="-342900" lvl="0" marL="342900" rtl="0" algn="l">
              <a:lnSpc>
                <a:spcPct val="120000"/>
              </a:lnSpc>
              <a:spcBef>
                <a:spcPts val="240"/>
              </a:spcBef>
              <a:spcAft>
                <a:spcPts val="0"/>
              </a:spcAft>
              <a:buSzPts val="1200"/>
              <a:buFont typeface="Verdana"/>
              <a:buChar char="•"/>
            </a:pPr>
            <a:r>
              <a:rPr lang="pt-BR" sz="1200">
                <a:solidFill>
                  <a:srgbClr val="222222"/>
                </a:solidFill>
              </a:rPr>
              <a:t>Biffl, S., Kalinowski, M., Ekaputra, F., Neto, A.A., Conte, T. and Winkler, D., 2014, September. </a:t>
            </a:r>
            <a:r>
              <a:rPr b="1" lang="pt-BR" sz="1200">
                <a:solidFill>
                  <a:srgbClr val="222222"/>
                </a:solidFill>
              </a:rPr>
              <a:t>Towards a semantic knowledge base on threats to validity and control actions in controlled experiments.</a:t>
            </a:r>
            <a:r>
              <a:rPr lang="pt-BR" sz="1200">
                <a:solidFill>
                  <a:srgbClr val="222222"/>
                </a:solidFill>
              </a:rPr>
              <a:t> In Proceedings of the 8th ACM/IEEE International Symposium on Empirical Software Engineering and Measurement (pp. 1-4).</a:t>
            </a:r>
            <a:endParaRPr/>
          </a:p>
          <a:p>
            <a:pPr indent="-342900" lvl="0" marL="342900" rtl="0" algn="l">
              <a:lnSpc>
                <a:spcPct val="120000"/>
              </a:lnSpc>
              <a:spcBef>
                <a:spcPts val="240"/>
              </a:spcBef>
              <a:spcAft>
                <a:spcPts val="0"/>
              </a:spcAft>
              <a:buSzPts val="1200"/>
              <a:buFont typeface="Verdana"/>
              <a:buChar char="•"/>
            </a:pPr>
            <a:r>
              <a:rPr lang="pt-BR" sz="1200">
                <a:solidFill>
                  <a:srgbClr val="222222"/>
                </a:solidFill>
              </a:rPr>
              <a:t>Binning JF (2016) </a:t>
            </a:r>
            <a:r>
              <a:rPr b="1" lang="pt-BR" sz="1200">
                <a:solidFill>
                  <a:srgbClr val="222222"/>
                </a:solidFill>
              </a:rPr>
              <a:t>Construct</a:t>
            </a:r>
            <a:r>
              <a:rPr lang="pt-BR" sz="1200">
                <a:solidFill>
                  <a:srgbClr val="222222"/>
                </a:solidFill>
              </a:rPr>
              <a:t>. https://www.britannica.com/science/construct</a:t>
            </a:r>
            <a:endParaRPr/>
          </a:p>
          <a:p>
            <a:pPr indent="-342900" lvl="0" marL="342900" rtl="0" algn="l">
              <a:lnSpc>
                <a:spcPct val="120000"/>
              </a:lnSpc>
              <a:spcBef>
                <a:spcPts val="240"/>
              </a:spcBef>
              <a:spcAft>
                <a:spcPts val="0"/>
              </a:spcAft>
              <a:buSzPts val="1200"/>
              <a:buFont typeface="Verdana"/>
              <a:buChar char="•"/>
            </a:pPr>
            <a:r>
              <a:rPr lang="pt-BR" sz="1200"/>
              <a:t>Charmaz, K. 2014. </a:t>
            </a:r>
            <a:r>
              <a:rPr b="1" lang="pt-BR" sz="1200"/>
              <a:t>Constructing Grounded Theory</a:t>
            </a:r>
            <a:r>
              <a:rPr lang="pt-BR" sz="1200"/>
              <a:t>. Sage, 2nd Ed.</a:t>
            </a:r>
            <a:endParaRPr sz="1200">
              <a:solidFill>
                <a:srgbClr val="222222"/>
              </a:solidFill>
            </a:endParaRPr>
          </a:p>
          <a:p>
            <a:pPr indent="-342900" lvl="0" marL="342900" rtl="0" algn="l">
              <a:lnSpc>
                <a:spcPct val="120000"/>
              </a:lnSpc>
              <a:spcBef>
                <a:spcPts val="240"/>
              </a:spcBef>
              <a:spcAft>
                <a:spcPts val="0"/>
              </a:spcAft>
              <a:buSzPts val="1200"/>
              <a:buFont typeface="Verdana"/>
              <a:buChar char="•"/>
            </a:pPr>
            <a:r>
              <a:rPr lang="pt-BR" sz="1200">
                <a:solidFill>
                  <a:srgbClr val="222222"/>
                </a:solidFill>
              </a:rPr>
              <a:t>Corbin, J.M. and Strauss, A., 1990. </a:t>
            </a:r>
            <a:r>
              <a:rPr b="1" lang="pt-BR" sz="1200">
                <a:solidFill>
                  <a:srgbClr val="222222"/>
                </a:solidFill>
              </a:rPr>
              <a:t>Grounded theory research: Procedures, canons, and evaluative criteria. </a:t>
            </a:r>
            <a:r>
              <a:rPr lang="pt-BR" sz="1200">
                <a:solidFill>
                  <a:srgbClr val="222222"/>
                </a:solidFill>
              </a:rPr>
              <a:t>Qualitative sociology, 13(1), pp.3-21.</a:t>
            </a:r>
            <a:endParaRPr sz="1200"/>
          </a:p>
          <a:p>
            <a:pPr indent="-342900" lvl="0" marL="342900" rtl="0" algn="l">
              <a:lnSpc>
                <a:spcPct val="120000"/>
              </a:lnSpc>
              <a:spcBef>
                <a:spcPts val="240"/>
              </a:spcBef>
              <a:spcAft>
                <a:spcPts val="0"/>
              </a:spcAft>
              <a:buSzPts val="1200"/>
              <a:buFont typeface="Verdana"/>
              <a:buChar char="•"/>
            </a:pPr>
            <a:r>
              <a:rPr lang="pt-BR" sz="1200"/>
              <a:t>Fernández, D. M.; Wagner, S.; Kalinowski, M.; Felderer, M.; Mafra, P.; Vetro, A.; Conte, T.; Christiansson, M.; Greer, D.; Lassenius, C.; Männistö, T.; Nayabi, M.; Oivo, M.; Penzenstadler, B.; Pfahl, D.; Prikladnicki, R.; Ruhe, G.; Schekelmann, A.; Sen, S.; Spínola, R. O.; Tuzcu, A.; de la Vara, J. L.; and Wieringa, R. </a:t>
            </a:r>
            <a:r>
              <a:rPr b="1" lang="pt-BR" sz="1200"/>
              <a:t>Naming the pain in requirements engineering - Contemporary problems, causes, and effects in practice</a:t>
            </a:r>
            <a:r>
              <a:rPr lang="pt-BR" sz="1200"/>
              <a:t>. Empirical Software Engineering, 22(5): 2298-2338. 2017.</a:t>
            </a:r>
            <a:endParaRPr/>
          </a:p>
          <a:p>
            <a:pPr indent="-342900" lvl="0" marL="342900" rtl="0" algn="l">
              <a:lnSpc>
                <a:spcPct val="120000"/>
              </a:lnSpc>
              <a:spcBef>
                <a:spcPts val="240"/>
              </a:spcBef>
              <a:spcAft>
                <a:spcPts val="0"/>
              </a:spcAft>
              <a:buSzPts val="1200"/>
              <a:buFont typeface="Verdana"/>
              <a:buChar char="•"/>
            </a:pPr>
            <a:r>
              <a:rPr lang="pt-BR" sz="1200"/>
              <a:t>Fowler Jr, F.J., 2013. </a:t>
            </a:r>
            <a:r>
              <a:rPr b="1" lang="pt-BR" sz="1200"/>
              <a:t>Survey research methods.</a:t>
            </a:r>
            <a:r>
              <a:rPr lang="pt-BR" sz="1200"/>
              <a:t> Sage publications.</a:t>
            </a:r>
            <a:endParaRPr/>
          </a:p>
          <a:p>
            <a:pPr indent="-342900" lvl="0" marL="342900" rtl="0" algn="l">
              <a:lnSpc>
                <a:spcPct val="120000"/>
              </a:lnSpc>
              <a:spcBef>
                <a:spcPts val="240"/>
              </a:spcBef>
              <a:spcAft>
                <a:spcPts val="0"/>
              </a:spcAft>
              <a:buSzPts val="1200"/>
              <a:buFont typeface="Verdana"/>
              <a:buChar char="•"/>
            </a:pPr>
            <a:r>
              <a:rPr lang="pt-BR" sz="1200"/>
              <a:t>Genero, M., Cruz-Lemus, J.A. y Piattini, M., 2014. </a:t>
            </a:r>
            <a:r>
              <a:rPr b="1" lang="pt-BR" sz="1200"/>
              <a:t>Métodos de investigación en ingeniería del software. </a:t>
            </a:r>
            <a:r>
              <a:rPr lang="pt-BR" sz="1200"/>
              <a:t>Ed. RA-MA.</a:t>
            </a:r>
            <a:endParaRPr/>
          </a:p>
          <a:p>
            <a:pPr indent="-342900" lvl="0" marL="342900" rtl="0" algn="l">
              <a:lnSpc>
                <a:spcPct val="120000"/>
              </a:lnSpc>
              <a:spcBef>
                <a:spcPts val="240"/>
              </a:spcBef>
              <a:spcAft>
                <a:spcPts val="0"/>
              </a:spcAft>
              <a:buSzPts val="1200"/>
              <a:buFont typeface="Verdana"/>
              <a:buChar char="•"/>
            </a:pPr>
            <a:r>
              <a:rPr lang="pt-BR" sz="1200"/>
              <a:t>Glaser, B.G. 1992. </a:t>
            </a:r>
            <a:r>
              <a:rPr b="1" lang="pt-BR" sz="1200"/>
              <a:t>Basics of Grounded Theory Analysis: Emergence vs Forcing</a:t>
            </a:r>
            <a:r>
              <a:rPr lang="pt-BR" sz="1200"/>
              <a:t>. Sociology Press.</a:t>
            </a:r>
            <a:endParaRPr/>
          </a:p>
          <a:p>
            <a:pPr indent="-342900" lvl="0" marL="342900" rtl="0" algn="l">
              <a:lnSpc>
                <a:spcPct val="120000"/>
              </a:lnSpc>
              <a:spcBef>
                <a:spcPts val="240"/>
              </a:spcBef>
              <a:spcAft>
                <a:spcPts val="0"/>
              </a:spcAft>
              <a:buSzPts val="1200"/>
              <a:buFont typeface="Verdana"/>
              <a:buChar char="•"/>
            </a:pPr>
            <a:r>
              <a:rPr lang="pt-BR" sz="1200"/>
              <a:t>Graziotin, D. and Fagerholm, F., 2019. </a:t>
            </a:r>
            <a:r>
              <a:rPr b="1" lang="pt-BR" sz="1200"/>
              <a:t>Happiness and the productivity of software engineers</a:t>
            </a:r>
            <a:r>
              <a:rPr lang="pt-BR" sz="1200"/>
              <a:t>. In Rethinking Productivity in Software Engineering (pp. 109-124). Apress, Berkeley, CA.</a:t>
            </a:r>
            <a:endParaRPr sz="1200"/>
          </a:p>
          <a:p>
            <a:pPr indent="-342900" lvl="0" marL="342900" rtl="0" algn="l">
              <a:lnSpc>
                <a:spcPct val="120000"/>
              </a:lnSpc>
              <a:spcBef>
                <a:spcPts val="240"/>
              </a:spcBef>
              <a:spcAft>
                <a:spcPts val="0"/>
              </a:spcAft>
              <a:buSzPts val="1200"/>
              <a:buFont typeface="Verdana"/>
              <a:buChar char="•"/>
            </a:pPr>
            <a:r>
              <a:rPr lang="pt-BR" sz="1200"/>
              <a:t>Hannay, J.E., Sjoberg, D.I. and Dyba, T., 2007. </a:t>
            </a:r>
            <a:r>
              <a:rPr b="1" lang="pt-BR" sz="1200"/>
              <a:t>A systematic review of theory use in software engineering experiments</a:t>
            </a:r>
            <a:r>
              <a:rPr lang="pt-BR" sz="1200"/>
              <a:t>. IEEE transactions on Software Engineering, 33(2), pp.87-107.</a:t>
            </a:r>
            <a:endParaRPr/>
          </a:p>
        </p:txBody>
      </p:sp>
      <p:sp>
        <p:nvSpPr>
          <p:cNvPr id="2335" name="Google Shape;2335;p106"/>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References</a:t>
            </a:r>
            <a:endParaRPr>
              <a:latin typeface="Trebuchet MS"/>
              <a:ea typeface="Trebuchet MS"/>
              <a:cs typeface="Trebuchet MS"/>
              <a:sym typeface="Trebuchet MS"/>
            </a:endParaRPr>
          </a:p>
        </p:txBody>
      </p:sp>
      <p:sp>
        <p:nvSpPr>
          <p:cNvPr id="2336" name="Google Shape;2336;p106"/>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337" name="Google Shape;2337;p106"/>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338" name="Google Shape;2338;p106"/>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107"/>
          <p:cNvSpPr txBox="1"/>
          <p:nvPr>
            <p:ph idx="1" type="body"/>
          </p:nvPr>
        </p:nvSpPr>
        <p:spPr>
          <a:xfrm>
            <a:off x="442328" y="836712"/>
            <a:ext cx="11455829" cy="5616624"/>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1200"/>
              <a:buFont typeface="Verdana"/>
              <a:buChar char="•"/>
            </a:pPr>
            <a:r>
              <a:rPr lang="pt-BR" sz="1200"/>
              <a:t>Kalinowski, M., Weber, K., Santos, G., Franco, N., Duarte, V. and Travassos, G., 2015. </a:t>
            </a:r>
            <a:r>
              <a:rPr b="1" lang="pt-BR" sz="1200"/>
              <a:t>Software Process Improvement Results in Brazil Based on the MPS-SW Model</a:t>
            </a:r>
            <a:r>
              <a:rPr lang="pt-BR" sz="1200"/>
              <a:t>. Software Quality Professional, 17(4): 15-28.</a:t>
            </a:r>
            <a:endParaRPr/>
          </a:p>
          <a:p>
            <a:pPr indent="-342900" lvl="0" marL="342900" rtl="0" algn="l">
              <a:lnSpc>
                <a:spcPct val="120000"/>
              </a:lnSpc>
              <a:spcBef>
                <a:spcPts val="240"/>
              </a:spcBef>
              <a:spcAft>
                <a:spcPts val="0"/>
              </a:spcAft>
              <a:buSzPts val="1200"/>
              <a:buFont typeface="Verdana"/>
              <a:buChar char="•"/>
            </a:pPr>
            <a:r>
              <a:rPr lang="pt-BR" sz="1200"/>
              <a:t>Kalinowski, M., Weber, K., Franco, N., Barroso, E., Duarte, V., Zanetti, D. and Santos, G., 2014, September. </a:t>
            </a:r>
            <a:r>
              <a:rPr b="1" lang="pt-BR" sz="1200"/>
              <a:t>Results of 10 years of software process improvement in Brazil based on the MPS-SW model</a:t>
            </a:r>
            <a:r>
              <a:rPr lang="pt-BR" sz="1200"/>
              <a:t>. In 2014 9th International Conference on the Quality of Information and Communications Technology (pp. 28-37).</a:t>
            </a:r>
            <a:endParaRPr/>
          </a:p>
          <a:p>
            <a:pPr indent="-342900" lvl="0" marL="342900" rtl="0" algn="l">
              <a:lnSpc>
                <a:spcPct val="120000"/>
              </a:lnSpc>
              <a:spcBef>
                <a:spcPts val="240"/>
              </a:spcBef>
              <a:spcAft>
                <a:spcPts val="0"/>
              </a:spcAft>
              <a:buSzPts val="1200"/>
              <a:buFont typeface="Verdana"/>
              <a:buChar char="•"/>
            </a:pPr>
            <a:r>
              <a:rPr lang="pt-BR" sz="1200">
                <a:solidFill>
                  <a:srgbClr val="222222"/>
                </a:solidFill>
              </a:rPr>
              <a:t>Kalinowski, M., Weber, K.C. and Travassos, G.H., 2008, October. </a:t>
            </a:r>
            <a:r>
              <a:rPr b="1" lang="pt-BR" sz="1200">
                <a:solidFill>
                  <a:srgbClr val="222222"/>
                </a:solidFill>
              </a:rPr>
              <a:t>iMPS: an experimentation based investigation of a nationwide software development reference model.</a:t>
            </a:r>
            <a:r>
              <a:rPr lang="pt-BR" sz="1200">
                <a:solidFill>
                  <a:srgbClr val="222222"/>
                </a:solidFill>
              </a:rPr>
              <a:t> In Proceedings of the Second ACM-IEEE international symposium on Empirical Software Engineering and Measurement (ESEM).</a:t>
            </a:r>
            <a:endParaRPr sz="1200"/>
          </a:p>
          <a:p>
            <a:pPr indent="-342900" lvl="0" marL="342900" rtl="0" algn="l">
              <a:lnSpc>
                <a:spcPct val="120000"/>
              </a:lnSpc>
              <a:spcBef>
                <a:spcPts val="240"/>
              </a:spcBef>
              <a:spcAft>
                <a:spcPts val="0"/>
              </a:spcAft>
              <a:buSzPts val="1200"/>
              <a:buFont typeface="Verdana"/>
              <a:buChar char="•"/>
            </a:pPr>
            <a:r>
              <a:rPr lang="pt-BR" sz="1200"/>
              <a:t>Kitchenham, B.A. and Pfleeger, S.L., 2008. </a:t>
            </a:r>
            <a:r>
              <a:rPr b="1" lang="pt-BR" sz="1200"/>
              <a:t>Personal opinion surveys</a:t>
            </a:r>
            <a:r>
              <a:rPr lang="pt-BR" sz="1200"/>
              <a:t>. In Guide to advanced empirical software engineering (pp. 63-92). Springer, London.</a:t>
            </a:r>
            <a:endParaRPr/>
          </a:p>
          <a:p>
            <a:pPr indent="-342900" lvl="0" marL="342900" rtl="0" algn="l">
              <a:lnSpc>
                <a:spcPct val="120000"/>
              </a:lnSpc>
              <a:spcBef>
                <a:spcPts val="240"/>
              </a:spcBef>
              <a:spcAft>
                <a:spcPts val="0"/>
              </a:spcAft>
              <a:buSzPts val="1200"/>
              <a:buFont typeface="Verdana"/>
              <a:buChar char="•"/>
            </a:pPr>
            <a:r>
              <a:rPr lang="pt-BR" sz="1200"/>
              <a:t>Kuhrmann, M., Tell, P., Hebig, R. et al. </a:t>
            </a:r>
            <a:r>
              <a:rPr b="1" lang="pt-BR" sz="1200"/>
              <a:t>What Makes Agile Software Development Agile?</a:t>
            </a:r>
            <a:r>
              <a:rPr lang="pt-BR" sz="1200"/>
              <a:t>  Submitted to Transactions on Software Engineering (2021).</a:t>
            </a:r>
            <a:endParaRPr sz="1200"/>
          </a:p>
          <a:p>
            <a:pPr indent="-342900" lvl="0" marL="342900" rtl="0" algn="l">
              <a:lnSpc>
                <a:spcPct val="120000"/>
              </a:lnSpc>
              <a:spcBef>
                <a:spcPts val="240"/>
              </a:spcBef>
              <a:spcAft>
                <a:spcPts val="0"/>
              </a:spcAft>
              <a:buSzPts val="1200"/>
              <a:buFont typeface="Verdana"/>
              <a:buChar char="•"/>
            </a:pPr>
            <a:r>
              <a:rPr lang="pt-BR" sz="1200"/>
              <a:t>Linåker, J., Sulaman, S.M., Maiani de Mello, R. and Höst, M., 2015. </a:t>
            </a:r>
            <a:r>
              <a:rPr b="1" lang="pt-BR" sz="1200"/>
              <a:t>Guidelines for conducting surveys in software engineering.</a:t>
            </a:r>
            <a:r>
              <a:rPr lang="pt-BR" sz="1200"/>
              <a:t> Technical Report.</a:t>
            </a:r>
            <a:endParaRPr/>
          </a:p>
          <a:p>
            <a:pPr indent="-342900" lvl="0" marL="342900" rtl="0" algn="l">
              <a:lnSpc>
                <a:spcPct val="120000"/>
              </a:lnSpc>
              <a:spcBef>
                <a:spcPts val="240"/>
              </a:spcBef>
              <a:spcAft>
                <a:spcPts val="0"/>
              </a:spcAft>
              <a:buSzPts val="1200"/>
              <a:buFont typeface="Verdana"/>
              <a:buChar char="•"/>
            </a:pPr>
            <a:r>
              <a:rPr lang="pt-BR" sz="1200">
                <a:solidFill>
                  <a:srgbClr val="222222"/>
                </a:solidFill>
              </a:rPr>
              <a:t>Mendes, E., Wohlin, C., Felizardo, K. and Kalinowski, M., 2020. </a:t>
            </a:r>
            <a:r>
              <a:rPr b="1" lang="pt-BR" sz="1200">
                <a:solidFill>
                  <a:srgbClr val="222222"/>
                </a:solidFill>
              </a:rPr>
              <a:t>When to update systematic literature reviews in software engineering</a:t>
            </a:r>
            <a:r>
              <a:rPr lang="pt-BR" sz="1200">
                <a:solidFill>
                  <a:srgbClr val="222222"/>
                </a:solidFill>
              </a:rPr>
              <a:t>. Journal of Systems and Software, 167, p.110607.</a:t>
            </a:r>
            <a:endParaRPr sz="1200"/>
          </a:p>
          <a:p>
            <a:pPr indent="-342900" lvl="0" marL="342900" rtl="0" algn="l">
              <a:lnSpc>
                <a:spcPct val="120000"/>
              </a:lnSpc>
              <a:spcBef>
                <a:spcPts val="240"/>
              </a:spcBef>
              <a:spcAft>
                <a:spcPts val="0"/>
              </a:spcAft>
              <a:buSzPts val="1200"/>
              <a:buFont typeface="Verdana"/>
              <a:buChar char="•"/>
            </a:pPr>
            <a:r>
              <a:rPr lang="pt-BR" sz="1200"/>
              <a:t>Mendoza, I., Kalinowski, M., Souza, U. and Felderer, M., 2019, January. </a:t>
            </a:r>
            <a:r>
              <a:rPr b="1" lang="pt-BR" sz="1200"/>
              <a:t>Relating verification and validation methods to software product quality characteristics: results of an expert survey</a:t>
            </a:r>
            <a:r>
              <a:rPr lang="pt-BR" sz="1200"/>
              <a:t>. In Proc. of the Software Quality Days Conference (SWQD) (pp. 33-44). Springer, Cham.</a:t>
            </a:r>
            <a:endParaRPr/>
          </a:p>
          <a:p>
            <a:pPr indent="-342900" lvl="0" marL="342900" rtl="0" algn="l">
              <a:lnSpc>
                <a:spcPct val="120000"/>
              </a:lnSpc>
              <a:spcBef>
                <a:spcPts val="240"/>
              </a:spcBef>
              <a:spcAft>
                <a:spcPts val="0"/>
              </a:spcAft>
              <a:buSzPts val="1200"/>
              <a:buFont typeface="Verdana"/>
              <a:buChar char="•"/>
            </a:pPr>
            <a:r>
              <a:rPr lang="pt-BR" sz="1200"/>
              <a:t>de Mello RM, da Silva PC, Travassos GH (2015) </a:t>
            </a:r>
            <a:r>
              <a:rPr b="1" lang="pt-BR" sz="1200"/>
              <a:t>Investigating probabilistic sampling approaches for large-scale surveys in software engineering</a:t>
            </a:r>
            <a:r>
              <a:rPr lang="pt-BR" sz="1200"/>
              <a:t>. Journal of Software Engineering Research and Development, 3(1):8.</a:t>
            </a:r>
            <a:endParaRPr sz="1200"/>
          </a:p>
          <a:p>
            <a:pPr indent="-342900" lvl="0" marL="342900" rtl="0" algn="l">
              <a:lnSpc>
                <a:spcPct val="120000"/>
              </a:lnSpc>
              <a:spcBef>
                <a:spcPts val="240"/>
              </a:spcBef>
              <a:spcAft>
                <a:spcPts val="0"/>
              </a:spcAft>
              <a:buSzPts val="1200"/>
              <a:buFont typeface="Verdana"/>
              <a:buChar char="•"/>
            </a:pPr>
            <a:r>
              <a:rPr lang="pt-BR" sz="1200"/>
              <a:t>Ralph, P., Baltes, S., Adisaputri, G., Torkar, R., Kovalenko, V., Kalinowski, M., Novielli, N., Yoo, S., Devroey, X., Tan, X., Zhou, M., Turhan, B., Hoda, R., Hata, H., Robles, G., Fard, A. M., and Alkadhi, R, </a:t>
            </a:r>
            <a:r>
              <a:rPr b="1" lang="pt-BR" sz="1200"/>
              <a:t>Pandemic Programming How COVID-19 affects software developers and how their organizations can help</a:t>
            </a:r>
            <a:r>
              <a:rPr lang="pt-BR" sz="1200"/>
              <a:t>.  Empirical Software Engineering (2020), 25: 4927-4961. 2020.</a:t>
            </a:r>
            <a:endParaRPr/>
          </a:p>
          <a:p>
            <a:pPr indent="-266700" lvl="0" marL="342900" rtl="0" algn="l">
              <a:lnSpc>
                <a:spcPct val="120000"/>
              </a:lnSpc>
              <a:spcBef>
                <a:spcPts val="240"/>
              </a:spcBef>
              <a:spcAft>
                <a:spcPts val="0"/>
              </a:spcAft>
              <a:buSzPts val="1200"/>
              <a:buFont typeface="Verdana"/>
              <a:buNone/>
            </a:pPr>
            <a:r>
              <a:t/>
            </a:r>
            <a:endParaRPr sz="1200"/>
          </a:p>
          <a:p>
            <a:pPr indent="-266700" lvl="0" marL="342900" rtl="0" algn="l">
              <a:lnSpc>
                <a:spcPct val="120000"/>
              </a:lnSpc>
              <a:spcBef>
                <a:spcPts val="240"/>
              </a:spcBef>
              <a:spcAft>
                <a:spcPts val="0"/>
              </a:spcAft>
              <a:buSzPts val="1200"/>
              <a:buFont typeface="Verdana"/>
              <a:buNone/>
            </a:pPr>
            <a:r>
              <a:t/>
            </a:r>
            <a:endParaRPr sz="1200"/>
          </a:p>
        </p:txBody>
      </p:sp>
      <p:sp>
        <p:nvSpPr>
          <p:cNvPr id="2344" name="Google Shape;2344;p107"/>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References</a:t>
            </a:r>
            <a:endParaRPr>
              <a:latin typeface="Trebuchet MS"/>
              <a:ea typeface="Trebuchet MS"/>
              <a:cs typeface="Trebuchet MS"/>
              <a:sym typeface="Trebuchet MS"/>
            </a:endParaRPr>
          </a:p>
        </p:txBody>
      </p:sp>
      <p:sp>
        <p:nvSpPr>
          <p:cNvPr id="2345" name="Google Shape;2345;p107"/>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346" name="Google Shape;2346;p107"/>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347" name="Google Shape;2347;p107"/>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108"/>
          <p:cNvSpPr txBox="1"/>
          <p:nvPr>
            <p:ph idx="1" type="body"/>
          </p:nvPr>
        </p:nvSpPr>
        <p:spPr>
          <a:xfrm>
            <a:off x="431371" y="838620"/>
            <a:ext cx="11455829" cy="5616624"/>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1200"/>
              <a:buFont typeface="Verdana"/>
              <a:buChar char="•"/>
            </a:pPr>
            <a:r>
              <a:rPr lang="pt-BR" sz="1200"/>
              <a:t>Robson, C., (2002) </a:t>
            </a:r>
            <a:r>
              <a:rPr b="1" lang="pt-BR" sz="1200"/>
              <a:t>Real World Research - A Resource for Social Scientists and Practitioner-Researchers</a:t>
            </a:r>
            <a:r>
              <a:rPr lang="pt-BR" sz="1200"/>
              <a:t>, 2nd ed. Malden: Blackwell Publishing.</a:t>
            </a:r>
            <a:endParaRPr sz="1200"/>
          </a:p>
          <a:p>
            <a:pPr indent="-342900" lvl="0" marL="342900" rtl="0" algn="l">
              <a:lnSpc>
                <a:spcPct val="120000"/>
              </a:lnSpc>
              <a:spcBef>
                <a:spcPts val="240"/>
              </a:spcBef>
              <a:spcAft>
                <a:spcPts val="0"/>
              </a:spcAft>
              <a:buSzPts val="1200"/>
              <a:buFont typeface="Verdana"/>
              <a:buChar char="•"/>
            </a:pPr>
            <a:r>
              <a:rPr lang="pt-BR" sz="1200"/>
              <a:t>Rust J (2009) </a:t>
            </a:r>
            <a:r>
              <a:rPr b="1" lang="pt-BR" sz="1200"/>
              <a:t>Modern psychometrics: the science of psychological assessment</a:t>
            </a:r>
            <a:r>
              <a:rPr lang="pt-BR" sz="1200"/>
              <a:t>. Routledge, Hove, East Sussex New York</a:t>
            </a:r>
            <a:endParaRPr/>
          </a:p>
          <a:p>
            <a:pPr indent="-342900" lvl="0" marL="342900" rtl="0" algn="l">
              <a:lnSpc>
                <a:spcPct val="120000"/>
              </a:lnSpc>
              <a:spcBef>
                <a:spcPts val="240"/>
              </a:spcBef>
              <a:spcAft>
                <a:spcPts val="0"/>
              </a:spcAft>
              <a:buSzPts val="1200"/>
              <a:buFont typeface="Verdana"/>
              <a:buChar char="•"/>
            </a:pPr>
            <a:r>
              <a:rPr lang="pt-BR" sz="1200"/>
              <a:t>Sjøberg, D.I., Dybå, T., Anda, B.C. and Hannay, J.E., 2008. </a:t>
            </a:r>
            <a:r>
              <a:rPr b="1" lang="pt-BR" sz="1200"/>
              <a:t>Building theories in software engineering</a:t>
            </a:r>
            <a:r>
              <a:rPr lang="pt-BR" sz="1200"/>
              <a:t>. In Guide to advanced empirical software engineering (pp. 312-336).</a:t>
            </a:r>
            <a:endParaRPr sz="1200"/>
          </a:p>
          <a:p>
            <a:pPr indent="-342900" lvl="0" marL="342900" rtl="0" algn="l">
              <a:lnSpc>
                <a:spcPct val="120000"/>
              </a:lnSpc>
              <a:spcBef>
                <a:spcPts val="240"/>
              </a:spcBef>
              <a:spcAft>
                <a:spcPts val="0"/>
              </a:spcAft>
              <a:buSzPts val="1200"/>
              <a:buFont typeface="Verdana"/>
              <a:buChar char="•"/>
            </a:pPr>
            <a:r>
              <a:rPr lang="pt-BR" sz="1200"/>
              <a:t>Stol, K.J., Ralph, P. and Fitzgerald, B., 2016, May. </a:t>
            </a:r>
            <a:r>
              <a:rPr b="1" lang="pt-BR" sz="1200"/>
              <a:t>Grounded theory in software engineering research: a critical review and guidelines</a:t>
            </a:r>
            <a:r>
              <a:rPr lang="pt-BR" sz="1200"/>
              <a:t>. In Proceedings of the 38th International Conference on Software Engineering (pp. 120-131).</a:t>
            </a:r>
            <a:endParaRPr sz="1200"/>
          </a:p>
          <a:p>
            <a:pPr indent="-342900" lvl="0" marL="342900" rtl="0" algn="l">
              <a:lnSpc>
                <a:spcPct val="120000"/>
              </a:lnSpc>
              <a:spcBef>
                <a:spcPts val="240"/>
              </a:spcBef>
              <a:spcAft>
                <a:spcPts val="0"/>
              </a:spcAft>
              <a:buSzPts val="1200"/>
              <a:buFont typeface="Verdana"/>
              <a:buChar char="•"/>
            </a:pPr>
            <a:r>
              <a:rPr lang="pt-BR" sz="1200">
                <a:solidFill>
                  <a:srgbClr val="222222"/>
                </a:solidFill>
              </a:rPr>
              <a:t>Torkar, R., Feldt, R. and Furia, C.A., 2020. </a:t>
            </a:r>
            <a:r>
              <a:rPr b="1" lang="pt-BR" sz="1200">
                <a:solidFill>
                  <a:srgbClr val="222222"/>
                </a:solidFill>
              </a:rPr>
              <a:t>Bayesian Data Analysis in Empirical Software Engineering: The Case of Missing Data.</a:t>
            </a:r>
            <a:r>
              <a:rPr lang="pt-BR" sz="1200">
                <a:solidFill>
                  <a:srgbClr val="222222"/>
                </a:solidFill>
              </a:rPr>
              <a:t> In Contemporary Empirical Methods in Software Engineering (pp. 289-324). Springer, Cham.</a:t>
            </a:r>
            <a:endParaRPr sz="1200"/>
          </a:p>
          <a:p>
            <a:pPr indent="-342900" lvl="0" marL="342900" rtl="0" algn="l">
              <a:lnSpc>
                <a:spcPct val="120000"/>
              </a:lnSpc>
              <a:spcBef>
                <a:spcPts val="240"/>
              </a:spcBef>
              <a:spcAft>
                <a:spcPts val="0"/>
              </a:spcAft>
              <a:buSzPts val="1200"/>
              <a:buFont typeface="Verdana"/>
              <a:buChar char="•"/>
            </a:pPr>
            <a:r>
              <a:rPr lang="pt-BR" sz="1200"/>
              <a:t>Travassos, G.H. and Kalinowski, M., 2014. </a:t>
            </a:r>
            <a:r>
              <a:rPr b="1" lang="pt-BR" sz="1200"/>
              <a:t>iMPS 2013: Evidence on performance of organizations that adopted the MPS-SW</a:t>
            </a:r>
            <a:r>
              <a:rPr lang="pt-BR" sz="1200"/>
              <a:t>. Campinas, Brazil: Softex.</a:t>
            </a:r>
            <a:endParaRPr sz="1200"/>
          </a:p>
          <a:p>
            <a:pPr indent="-342900" lvl="0" marL="342900" rtl="0" algn="l">
              <a:lnSpc>
                <a:spcPct val="120000"/>
              </a:lnSpc>
              <a:spcBef>
                <a:spcPts val="240"/>
              </a:spcBef>
              <a:spcAft>
                <a:spcPts val="0"/>
              </a:spcAft>
              <a:buSzPts val="1200"/>
              <a:buFont typeface="Verdana"/>
              <a:buChar char="•"/>
            </a:pPr>
            <a:r>
              <a:rPr lang="pt-BR" sz="1200"/>
              <a:t>Wagner, S., Mendez, D., Felderer, M., Graziotin, D. and Kalinowski, M., 2020. </a:t>
            </a:r>
            <a:r>
              <a:rPr b="1" lang="pt-BR" sz="1200"/>
              <a:t>Challenges in survey research.</a:t>
            </a:r>
            <a:r>
              <a:rPr lang="pt-BR" sz="1200"/>
              <a:t> In: Contemporary Empirical Methods in Software Engineering (pp. 93-125). Springer, Cham.</a:t>
            </a:r>
            <a:endParaRPr/>
          </a:p>
          <a:p>
            <a:pPr indent="-342900" lvl="0" marL="342900" rtl="0" algn="l">
              <a:lnSpc>
                <a:spcPct val="120000"/>
              </a:lnSpc>
              <a:spcBef>
                <a:spcPts val="240"/>
              </a:spcBef>
              <a:spcAft>
                <a:spcPts val="0"/>
              </a:spcAft>
              <a:buSzPts val="1200"/>
              <a:buFont typeface="Verdana"/>
              <a:buChar char="•"/>
            </a:pPr>
            <a:r>
              <a:rPr lang="pt-BR" sz="1200"/>
              <a:t>Wagner, S., Fernández, D. M., Felderer, M., Vetro, A., Kalinowski, M., Wieringa, R., Pfahl, D., Conte, T., Christiansson, M., Greer, D., Lassenius, C., Männistö, T., Nayebi, M., Oivo, M., Penzenstadler, B., Prikladnicki, R., Ruhe, G., Schekelmann, A., Sen, S., Spínola, R.O., Tuzcu, A., de la Vara, J. L., and Winkler, D, </a:t>
            </a:r>
            <a:r>
              <a:rPr b="1" lang="pt-BR" sz="1200"/>
              <a:t>Status Quo in Requirements Engineering: A Theory and a Global Family of Surveys. </a:t>
            </a:r>
            <a:r>
              <a:rPr lang="pt-BR" sz="1200"/>
              <a:t> ACM Transactions on Software Engineering and Methodology, 28(2): 9:1-9:48. 2019.</a:t>
            </a:r>
            <a:endParaRPr/>
          </a:p>
          <a:p>
            <a:pPr indent="-342900" lvl="0" marL="342900" rtl="0" algn="l">
              <a:lnSpc>
                <a:spcPct val="120000"/>
              </a:lnSpc>
              <a:spcBef>
                <a:spcPts val="240"/>
              </a:spcBef>
              <a:spcAft>
                <a:spcPts val="0"/>
              </a:spcAft>
              <a:buSzPts val="1200"/>
              <a:buFont typeface="Verdana"/>
              <a:buChar char="•"/>
            </a:pPr>
            <a:r>
              <a:rPr lang="pt-BR" sz="1200"/>
              <a:t>Wohlin, C., Runeson, P., Höst, M., Ohlsson, M.C., Regnell, B. and Wesslén, A., 2012. </a:t>
            </a:r>
            <a:r>
              <a:rPr b="1" lang="pt-BR" sz="1200"/>
              <a:t>Experimentation in software engineering</a:t>
            </a:r>
            <a:r>
              <a:rPr lang="pt-BR" sz="1200"/>
              <a:t>. Springer Science &amp; Business Media.</a:t>
            </a:r>
            <a:endParaRPr/>
          </a:p>
          <a:p>
            <a:pPr indent="-266700" lvl="0" marL="342900" rtl="0" algn="l">
              <a:lnSpc>
                <a:spcPct val="120000"/>
              </a:lnSpc>
              <a:spcBef>
                <a:spcPts val="240"/>
              </a:spcBef>
              <a:spcAft>
                <a:spcPts val="0"/>
              </a:spcAft>
              <a:buSzPts val="1200"/>
              <a:buFont typeface="Verdana"/>
              <a:buNone/>
            </a:pPr>
            <a:r>
              <a:t/>
            </a:r>
            <a:endParaRPr sz="1200"/>
          </a:p>
          <a:p>
            <a:pPr indent="-266700" lvl="0" marL="342900" rtl="0" algn="l">
              <a:lnSpc>
                <a:spcPct val="120000"/>
              </a:lnSpc>
              <a:spcBef>
                <a:spcPts val="240"/>
              </a:spcBef>
              <a:spcAft>
                <a:spcPts val="0"/>
              </a:spcAft>
              <a:buSzPts val="1200"/>
              <a:buFont typeface="Verdana"/>
              <a:buNone/>
            </a:pPr>
            <a:r>
              <a:t/>
            </a:r>
            <a:endParaRPr sz="1200"/>
          </a:p>
        </p:txBody>
      </p:sp>
      <p:sp>
        <p:nvSpPr>
          <p:cNvPr id="2353" name="Google Shape;2353;p108"/>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References</a:t>
            </a:r>
            <a:endParaRPr>
              <a:latin typeface="Trebuchet MS"/>
              <a:ea typeface="Trebuchet MS"/>
              <a:cs typeface="Trebuchet MS"/>
              <a:sym typeface="Trebuchet MS"/>
            </a:endParaRPr>
          </a:p>
        </p:txBody>
      </p:sp>
      <p:sp>
        <p:nvSpPr>
          <p:cNvPr id="2354" name="Google Shape;2354;p108"/>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355" name="Google Shape;2355;p108"/>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356" name="Google Shape;2356;p108"/>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1" name="Shape 2361"/>
        <p:cNvGrpSpPr/>
        <p:nvPr/>
      </p:nvGrpSpPr>
      <p:grpSpPr>
        <a:xfrm>
          <a:off x="0" y="0"/>
          <a:ext cx="0" cy="0"/>
          <a:chOff x="0" y="0"/>
          <a:chExt cx="0" cy="0"/>
        </a:xfrm>
      </p:grpSpPr>
      <p:sp>
        <p:nvSpPr>
          <p:cNvPr id="2362" name="Google Shape;2362;p109"/>
          <p:cNvSpPr/>
          <p:nvPr/>
        </p:nvSpPr>
        <p:spPr>
          <a:xfrm>
            <a:off x="4655840" y="2036442"/>
            <a:ext cx="612803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cap="none">
                <a:solidFill>
                  <a:srgbClr val="FFFFFF"/>
                </a:solidFill>
                <a:latin typeface="Calibri"/>
                <a:ea typeface="Calibri"/>
                <a:cs typeface="Calibri"/>
                <a:sym typeface="Calibri"/>
              </a:rPr>
              <a:t>SURVEY RESEARCH METHODS IN SOFTWARE ENGINEERING</a:t>
            </a:r>
            <a:endParaRPr b="1" sz="3600" cap="none">
              <a:solidFill>
                <a:srgbClr val="FFFFFF"/>
              </a:solidFill>
              <a:latin typeface="Calibri"/>
              <a:ea typeface="Calibri"/>
              <a:cs typeface="Calibri"/>
              <a:sym typeface="Calibri"/>
            </a:endParaRPr>
          </a:p>
        </p:txBody>
      </p:sp>
      <p:sp>
        <p:nvSpPr>
          <p:cNvPr id="2363" name="Google Shape;2363;p109"/>
          <p:cNvSpPr/>
          <p:nvPr/>
        </p:nvSpPr>
        <p:spPr>
          <a:xfrm>
            <a:off x="4720492" y="4869160"/>
            <a:ext cx="747150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400">
                <a:solidFill>
                  <a:srgbClr val="FFFFFF"/>
                </a:solidFill>
                <a:latin typeface="Calibri"/>
                <a:ea typeface="Calibri"/>
                <a:cs typeface="Calibri"/>
                <a:sym typeface="Calibri"/>
              </a:rPr>
              <a:t>kalinowski@inf.puc-rio.br</a:t>
            </a:r>
            <a:endParaRPr/>
          </a:p>
          <a:p>
            <a:pPr indent="0" lvl="0" marL="0" marR="0" rtl="0" algn="l">
              <a:spcBef>
                <a:spcPts val="0"/>
              </a:spcBef>
              <a:spcAft>
                <a:spcPts val="0"/>
              </a:spcAft>
              <a:buNone/>
            </a:pPr>
            <a:r>
              <a:rPr b="1" lang="pt-BR" sz="2400">
                <a:solidFill>
                  <a:srgbClr val="FFFFFF"/>
                </a:solidFill>
                <a:latin typeface="Calibri"/>
                <a:ea typeface="Calibri"/>
                <a:cs typeface="Calibri"/>
                <a:sym typeface="Calibri"/>
              </a:rPr>
              <a:t>http://www.inf.puc-rio.br/~kalinowski</a:t>
            </a:r>
            <a:endParaRPr b="1" sz="2400">
              <a:solidFill>
                <a:srgbClr val="FFFFFF"/>
              </a:solidFill>
              <a:latin typeface="Calibri"/>
              <a:ea typeface="Calibri"/>
              <a:cs typeface="Calibri"/>
              <a:sym typeface="Calibri"/>
            </a:endParaRPr>
          </a:p>
          <a:p>
            <a:pPr indent="0" lvl="0" marL="0" marR="0" rtl="0" algn="l">
              <a:spcBef>
                <a:spcPts val="0"/>
              </a:spcBef>
              <a:spcAft>
                <a:spcPts val="0"/>
              </a:spcAft>
              <a:buNone/>
            </a:pPr>
            <a:r>
              <a:rPr b="1" lang="pt-BR" sz="2400">
                <a:solidFill>
                  <a:srgbClr val="FFFFFF"/>
                </a:solidFill>
                <a:latin typeface="Calibri"/>
                <a:ea typeface="Calibri"/>
                <a:cs typeface="Calibri"/>
                <a:sym typeface="Calibri"/>
              </a:rPr>
              <a:t>    @prof_kalinowski</a:t>
            </a:r>
            <a:endParaRPr b="1" sz="2400">
              <a:solidFill>
                <a:srgbClr val="FFFFFF"/>
              </a:solidFill>
              <a:latin typeface="Calibri"/>
              <a:ea typeface="Calibri"/>
              <a:cs typeface="Calibri"/>
              <a:sym typeface="Calibri"/>
            </a:endParaRPr>
          </a:p>
        </p:txBody>
      </p:sp>
      <p:pic>
        <p:nvPicPr>
          <p:cNvPr id="2364" name="Google Shape;2364;p109"/>
          <p:cNvPicPr preferRelativeResize="0"/>
          <p:nvPr/>
        </p:nvPicPr>
        <p:blipFill rotWithShape="1">
          <a:blip r:embed="rId3">
            <a:alphaModFix/>
          </a:blip>
          <a:srcRect b="0" l="11153" r="2594" t="0"/>
          <a:stretch/>
        </p:blipFill>
        <p:spPr>
          <a:xfrm>
            <a:off x="0" y="-2830"/>
            <a:ext cx="4005442" cy="4650614"/>
          </a:xfrm>
          <a:prstGeom prst="rect">
            <a:avLst/>
          </a:prstGeom>
          <a:noFill/>
          <a:ln>
            <a:noFill/>
          </a:ln>
        </p:spPr>
      </p:pic>
      <p:grpSp>
        <p:nvGrpSpPr>
          <p:cNvPr id="2365" name="Google Shape;2365;p109"/>
          <p:cNvGrpSpPr/>
          <p:nvPr/>
        </p:nvGrpSpPr>
        <p:grpSpPr>
          <a:xfrm>
            <a:off x="1564937" y="3811445"/>
            <a:ext cx="6520892" cy="848166"/>
            <a:chOff x="2347405" y="5894337"/>
            <a:chExt cx="10029191" cy="1272249"/>
          </a:xfrm>
        </p:grpSpPr>
        <p:sp>
          <p:nvSpPr>
            <p:cNvPr id="2366" name="Google Shape;2366;p109"/>
            <p:cNvSpPr/>
            <p:nvPr/>
          </p:nvSpPr>
          <p:spPr>
            <a:xfrm>
              <a:off x="2347405" y="5894337"/>
              <a:ext cx="10029191" cy="12722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134">
                <a:solidFill>
                  <a:srgbClr val="FFFFFF"/>
                </a:solidFill>
                <a:latin typeface="Arial"/>
                <a:ea typeface="Arial"/>
                <a:cs typeface="Arial"/>
                <a:sym typeface="Arial"/>
              </a:endParaRPr>
            </a:p>
          </p:txBody>
        </p:sp>
        <p:sp>
          <p:nvSpPr>
            <p:cNvPr id="2367" name="Google Shape;2367;p109"/>
            <p:cNvSpPr/>
            <p:nvPr/>
          </p:nvSpPr>
          <p:spPr>
            <a:xfrm>
              <a:off x="2629301" y="6084549"/>
              <a:ext cx="9477959" cy="8771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200">
                  <a:solidFill>
                    <a:srgbClr val="27336C"/>
                  </a:solidFill>
                  <a:latin typeface="Calibri"/>
                  <a:ea typeface="Calibri"/>
                  <a:cs typeface="Calibri"/>
                  <a:sym typeface="Calibri"/>
                </a:rPr>
                <a:t>Prof. Marcos Kalinowski</a:t>
              </a:r>
              <a:endParaRPr b="1" sz="3200" u="sng">
                <a:solidFill>
                  <a:srgbClr val="27336C"/>
                </a:solidFill>
                <a:latin typeface="Calibri"/>
                <a:ea typeface="Calibri"/>
                <a:cs typeface="Calibri"/>
                <a:sym typeface="Calibri"/>
                <a:hlinkClick r:id="rId4">
                  <a:extLst>
                    <a:ext uri="{A12FA001-AC4F-418D-AE19-62706E023703}">
                      <ahyp:hlinkClr val="tx"/>
                    </a:ext>
                  </a:extLst>
                </a:hlinkClick>
              </a:endParaRPr>
            </a:p>
          </p:txBody>
        </p:sp>
      </p:grpSp>
      <p:pic>
        <p:nvPicPr>
          <p:cNvPr descr="Twitter Logo - PNG e Vetor - Download de Logo" id="2368" name="Google Shape;2368;p109"/>
          <p:cNvPicPr preferRelativeResize="0"/>
          <p:nvPr/>
        </p:nvPicPr>
        <p:blipFill rotWithShape="1">
          <a:blip r:embed="rId5">
            <a:alphaModFix/>
          </a:blip>
          <a:srcRect b="0" l="0" r="0" t="0"/>
          <a:stretch/>
        </p:blipFill>
        <p:spPr>
          <a:xfrm>
            <a:off x="4799856" y="5655375"/>
            <a:ext cx="334513" cy="2930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1"/>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47" name="Google Shape;347;p11"/>
          <p:cNvSpPr/>
          <p:nvPr/>
        </p:nvSpPr>
        <p:spPr>
          <a:xfrm>
            <a:off x="1228329" y="2410159"/>
            <a:ext cx="2915122" cy="3935412"/>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00B1D9">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348" name="Google Shape;348;p11"/>
          <p:cNvSpPr/>
          <p:nvPr/>
        </p:nvSpPr>
        <p:spPr>
          <a:xfrm>
            <a:off x="4835128" y="2410159"/>
            <a:ext cx="2915121" cy="3935412"/>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00B1D9">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49" name="Google Shape;349;p11"/>
          <p:cNvSpPr/>
          <p:nvPr/>
        </p:nvSpPr>
        <p:spPr>
          <a:xfrm>
            <a:off x="8443516" y="2410159"/>
            <a:ext cx="2915122" cy="3935412"/>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00B1D9">
              <a:alpha val="29803"/>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50" name="Google Shape;350;p11"/>
          <p:cNvSpPr txBox="1"/>
          <p:nvPr/>
        </p:nvSpPr>
        <p:spPr>
          <a:xfrm>
            <a:off x="1236662" y="3693152"/>
            <a:ext cx="2915121" cy="2308324"/>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chemeClr val="dk1"/>
              </a:buClr>
              <a:buSzPts val="2000"/>
              <a:buFont typeface="Arial"/>
              <a:buNone/>
            </a:pPr>
            <a:r>
              <a:rPr lang="pt-BR" sz="2000">
                <a:solidFill>
                  <a:schemeClr val="dk1"/>
                </a:solidFill>
                <a:latin typeface="Trebuchet MS"/>
                <a:ea typeface="Trebuchet MS"/>
                <a:cs typeface="Trebuchet MS"/>
                <a:sym typeface="Trebuchet MS"/>
              </a:rPr>
              <a:t>are used as a pre-study to a more thorough investigation to assure that important issues are not forgotten (e.g., </a:t>
            </a:r>
            <a:r>
              <a:rPr lang="pt-BR" sz="2000" u="sng">
                <a:solidFill>
                  <a:schemeClr val="dk1"/>
                </a:solidFill>
                <a:latin typeface="Trebuchet MS"/>
                <a:ea typeface="Trebuchet MS"/>
                <a:cs typeface="Trebuchet MS"/>
                <a:sym typeface="Trebuchet MS"/>
              </a:rPr>
              <a:t>constructs</a:t>
            </a:r>
            <a:r>
              <a:rPr lang="pt-BR" sz="2000">
                <a:solidFill>
                  <a:schemeClr val="dk1"/>
                </a:solidFill>
                <a:latin typeface="Trebuchet MS"/>
                <a:ea typeface="Trebuchet MS"/>
                <a:cs typeface="Trebuchet MS"/>
                <a:sym typeface="Trebuchet MS"/>
              </a:rPr>
              <a:t> in a theory like requirements elicitation techniques)</a:t>
            </a:r>
            <a:endParaRPr/>
          </a:p>
        </p:txBody>
      </p:sp>
      <p:pic>
        <p:nvPicPr>
          <p:cNvPr id="351" name="Google Shape;351;p11"/>
          <p:cNvPicPr preferRelativeResize="0"/>
          <p:nvPr/>
        </p:nvPicPr>
        <p:blipFill rotWithShape="1">
          <a:blip r:embed="rId3">
            <a:alphaModFix/>
          </a:blip>
          <a:srcRect b="72908" l="0" r="0" t="0"/>
          <a:stretch/>
        </p:blipFill>
        <p:spPr>
          <a:xfrm>
            <a:off x="1228463" y="2410159"/>
            <a:ext cx="2914854" cy="1066969"/>
          </a:xfrm>
          <a:prstGeom prst="rect">
            <a:avLst/>
          </a:prstGeom>
          <a:noFill/>
          <a:ln>
            <a:noFill/>
          </a:ln>
        </p:spPr>
      </p:pic>
      <p:sp>
        <p:nvSpPr>
          <p:cNvPr id="352" name="Google Shape;352;p11"/>
          <p:cNvSpPr/>
          <p:nvPr/>
        </p:nvSpPr>
        <p:spPr>
          <a:xfrm>
            <a:off x="1501215" y="2616225"/>
            <a:ext cx="2357126" cy="8002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pt-BR" sz="2800">
                <a:solidFill>
                  <a:schemeClr val="lt1"/>
                </a:solidFill>
                <a:latin typeface="Trebuchet MS"/>
                <a:ea typeface="Trebuchet MS"/>
                <a:cs typeface="Trebuchet MS"/>
                <a:sym typeface="Trebuchet MS"/>
              </a:rPr>
              <a:t>EXPLORATIVE</a:t>
            </a:r>
            <a:r>
              <a:rPr b="1" lang="pt-BR" sz="2400">
                <a:solidFill>
                  <a:schemeClr val="lt1"/>
                </a:solidFill>
                <a:latin typeface="Trebuchet MS"/>
                <a:ea typeface="Trebuchet MS"/>
                <a:cs typeface="Trebuchet MS"/>
                <a:sym typeface="Trebuchet MS"/>
              </a:rPr>
              <a:t> </a:t>
            </a:r>
            <a:endParaRPr/>
          </a:p>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SURVEYS</a:t>
            </a:r>
            <a:endParaRPr b="1" sz="2400">
              <a:solidFill>
                <a:schemeClr val="lt1"/>
              </a:solidFill>
              <a:latin typeface="Calibri"/>
              <a:ea typeface="Calibri"/>
              <a:cs typeface="Calibri"/>
              <a:sym typeface="Calibri"/>
            </a:endParaRPr>
          </a:p>
        </p:txBody>
      </p:sp>
      <p:sp>
        <p:nvSpPr>
          <p:cNvPr id="353" name="Google Shape;353;p11"/>
          <p:cNvSpPr txBox="1"/>
          <p:nvPr/>
        </p:nvSpPr>
        <p:spPr>
          <a:xfrm>
            <a:off x="4843462" y="3695255"/>
            <a:ext cx="2915121" cy="2031325"/>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chemeClr val="dk1"/>
              </a:buClr>
              <a:buSzPts val="2000"/>
              <a:buFont typeface="Arial"/>
              <a:buNone/>
            </a:pPr>
            <a:r>
              <a:rPr lang="pt-BR" sz="2000">
                <a:solidFill>
                  <a:schemeClr val="dk1"/>
                </a:solidFill>
                <a:latin typeface="Trebuchet MS"/>
                <a:ea typeface="Trebuchet MS"/>
                <a:cs typeface="Trebuchet MS"/>
                <a:sym typeface="Trebuchet MS"/>
              </a:rPr>
              <a:t>can be conducted to enable assertions about some population like the distribution of certain attributes (e.g., usage of requirements elicitation techniques)</a:t>
            </a:r>
            <a:endParaRPr/>
          </a:p>
        </p:txBody>
      </p:sp>
      <p:pic>
        <p:nvPicPr>
          <p:cNvPr id="354" name="Google Shape;354;p11"/>
          <p:cNvPicPr preferRelativeResize="0"/>
          <p:nvPr/>
        </p:nvPicPr>
        <p:blipFill rotWithShape="1">
          <a:blip r:embed="rId3">
            <a:alphaModFix/>
          </a:blip>
          <a:srcRect b="72908" l="0" r="0" t="0"/>
          <a:stretch/>
        </p:blipFill>
        <p:spPr>
          <a:xfrm>
            <a:off x="4843577" y="2410159"/>
            <a:ext cx="2914854" cy="1066969"/>
          </a:xfrm>
          <a:prstGeom prst="rect">
            <a:avLst/>
          </a:prstGeom>
          <a:noFill/>
          <a:ln>
            <a:noFill/>
          </a:ln>
        </p:spPr>
      </p:pic>
      <p:sp>
        <p:nvSpPr>
          <p:cNvPr id="355" name="Google Shape;355;p11"/>
          <p:cNvSpPr/>
          <p:nvPr/>
        </p:nvSpPr>
        <p:spPr>
          <a:xfrm>
            <a:off x="5163157" y="2618328"/>
            <a:ext cx="2227887" cy="8002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pt-BR" sz="2800">
                <a:solidFill>
                  <a:schemeClr val="lt1"/>
                </a:solidFill>
                <a:latin typeface="Trebuchet MS"/>
                <a:ea typeface="Trebuchet MS"/>
                <a:cs typeface="Trebuchet MS"/>
                <a:sym typeface="Trebuchet MS"/>
              </a:rPr>
              <a:t>DESCRIPTIVE</a:t>
            </a:r>
            <a:r>
              <a:rPr b="1" lang="pt-BR" sz="2400">
                <a:solidFill>
                  <a:schemeClr val="lt1"/>
                </a:solidFill>
                <a:latin typeface="Trebuchet MS"/>
                <a:ea typeface="Trebuchet MS"/>
                <a:cs typeface="Trebuchet MS"/>
                <a:sym typeface="Trebuchet MS"/>
              </a:rPr>
              <a:t> </a:t>
            </a:r>
            <a:endParaRPr/>
          </a:p>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SURVEYS</a:t>
            </a:r>
            <a:endParaRPr b="1" sz="2400">
              <a:solidFill>
                <a:schemeClr val="lt1"/>
              </a:solidFill>
              <a:latin typeface="Calibri"/>
              <a:ea typeface="Calibri"/>
              <a:cs typeface="Calibri"/>
              <a:sym typeface="Calibri"/>
            </a:endParaRPr>
          </a:p>
        </p:txBody>
      </p:sp>
      <p:sp>
        <p:nvSpPr>
          <p:cNvPr id="356" name="Google Shape;356;p11"/>
          <p:cNvSpPr txBox="1"/>
          <p:nvPr/>
        </p:nvSpPr>
        <p:spPr>
          <a:xfrm>
            <a:off x="8450261" y="3695255"/>
            <a:ext cx="2915121" cy="2308324"/>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chemeClr val="dk1"/>
              </a:buClr>
              <a:buSzPts val="2000"/>
              <a:buFont typeface="Arial"/>
              <a:buNone/>
            </a:pPr>
            <a:r>
              <a:rPr lang="pt-BR" sz="2000">
                <a:solidFill>
                  <a:schemeClr val="dk1"/>
                </a:solidFill>
                <a:latin typeface="Trebuchet MS"/>
                <a:ea typeface="Trebuchet MS"/>
                <a:cs typeface="Trebuchet MS"/>
                <a:sym typeface="Trebuchet MS"/>
              </a:rPr>
              <a:t>aim at making explanatory claims about the population (e.g., why specific requirements elicitation techniques are used in specific contexts)</a:t>
            </a:r>
            <a:endParaRPr/>
          </a:p>
        </p:txBody>
      </p:sp>
      <p:pic>
        <p:nvPicPr>
          <p:cNvPr id="357" name="Google Shape;357;p11"/>
          <p:cNvPicPr preferRelativeResize="0"/>
          <p:nvPr/>
        </p:nvPicPr>
        <p:blipFill rotWithShape="1">
          <a:blip r:embed="rId3">
            <a:alphaModFix/>
          </a:blip>
          <a:srcRect b="72908" l="0" r="0" t="0"/>
          <a:stretch/>
        </p:blipFill>
        <p:spPr>
          <a:xfrm>
            <a:off x="8450376" y="2410159"/>
            <a:ext cx="2914854" cy="1066969"/>
          </a:xfrm>
          <a:prstGeom prst="rect">
            <a:avLst/>
          </a:prstGeom>
          <a:noFill/>
          <a:ln>
            <a:noFill/>
          </a:ln>
        </p:spPr>
      </p:pic>
      <p:sp>
        <p:nvSpPr>
          <p:cNvPr id="358" name="Google Shape;358;p11"/>
          <p:cNvSpPr/>
          <p:nvPr/>
        </p:nvSpPr>
        <p:spPr>
          <a:xfrm>
            <a:off x="8666724" y="2618328"/>
            <a:ext cx="2469836" cy="80021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pt-BR" sz="2800">
                <a:solidFill>
                  <a:schemeClr val="lt1"/>
                </a:solidFill>
                <a:latin typeface="Trebuchet MS"/>
                <a:ea typeface="Trebuchet MS"/>
                <a:cs typeface="Trebuchet MS"/>
                <a:sym typeface="Trebuchet MS"/>
              </a:rPr>
              <a:t>EXPLANATORY</a:t>
            </a:r>
            <a:r>
              <a:rPr b="1" lang="pt-BR" sz="2400">
                <a:solidFill>
                  <a:schemeClr val="lt1"/>
                </a:solidFill>
                <a:latin typeface="Trebuchet MS"/>
                <a:ea typeface="Trebuchet MS"/>
                <a:cs typeface="Trebuchet MS"/>
                <a:sym typeface="Trebuchet MS"/>
              </a:rPr>
              <a:t> </a:t>
            </a:r>
            <a:endParaRPr/>
          </a:p>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SURVEYS</a:t>
            </a:r>
            <a:endParaRPr b="1" sz="2400">
              <a:solidFill>
                <a:schemeClr val="lt1"/>
              </a:solidFill>
              <a:latin typeface="Calibri"/>
              <a:ea typeface="Calibri"/>
              <a:cs typeface="Calibri"/>
              <a:sym typeface="Calibri"/>
            </a:endParaRPr>
          </a:p>
        </p:txBody>
      </p:sp>
      <p:sp>
        <p:nvSpPr>
          <p:cNvPr id="359" name="Google Shape;359;p11"/>
          <p:cNvSpPr txBox="1"/>
          <p:nvPr/>
        </p:nvSpPr>
        <p:spPr>
          <a:xfrm>
            <a:off x="431371" y="1066800"/>
            <a:ext cx="11659029" cy="53435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hlink"/>
              </a:buClr>
              <a:buSzPts val="2400"/>
              <a:buFont typeface="Trebuchet MS"/>
              <a:buChar char="•"/>
            </a:pPr>
            <a:r>
              <a:rPr lang="pt-BR" sz="2400">
                <a:solidFill>
                  <a:schemeClr val="dk1"/>
                </a:solidFill>
                <a:latin typeface="Trebuchet MS"/>
                <a:ea typeface="Trebuchet MS"/>
                <a:cs typeface="Trebuchet MS"/>
                <a:sym typeface="Trebuchet MS"/>
              </a:rPr>
              <a:t>General objectives for conducting a survey </a:t>
            </a:r>
            <a:r>
              <a:rPr i="1" lang="pt-BR" sz="2000">
                <a:solidFill>
                  <a:schemeClr val="dk1"/>
                </a:solidFill>
                <a:latin typeface="Trebuchet MS"/>
                <a:ea typeface="Trebuchet MS"/>
                <a:cs typeface="Trebuchet MS"/>
                <a:sym typeface="Trebuchet MS"/>
              </a:rPr>
              <a:t>(Wohlin et al., 2012; Wagner et al., 2020)</a:t>
            </a:r>
            <a:r>
              <a:rPr lang="pt-BR" sz="2400">
                <a:solidFill>
                  <a:schemeClr val="dk1"/>
                </a:solidFill>
                <a:latin typeface="Trebuchet MS"/>
                <a:ea typeface="Trebuchet MS"/>
                <a:cs typeface="Trebuchet MS"/>
                <a:sym typeface="Trebuchet MS"/>
              </a:rPr>
              <a:t>:</a:t>
            </a:r>
            <a:endParaRPr/>
          </a:p>
        </p:txBody>
      </p:sp>
      <p:sp>
        <p:nvSpPr>
          <p:cNvPr id="360" name="Google Shape;360;p11"/>
          <p:cNvSpPr txBox="1"/>
          <p:nvPr/>
        </p:nvSpPr>
        <p:spPr>
          <a:xfrm>
            <a:off x="431371" y="107951"/>
            <a:ext cx="10541429" cy="563563"/>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2400">
                <a:solidFill>
                  <a:srgbClr val="27366E"/>
                </a:solidFill>
                <a:latin typeface="Trebuchet MS"/>
                <a:ea typeface="Trebuchet MS"/>
                <a:cs typeface="Trebuchet MS"/>
                <a:sym typeface="Trebuchet MS"/>
              </a:rPr>
              <a:t>Purpose</a:t>
            </a:r>
            <a:endParaRPr b="1" sz="2400">
              <a:solidFill>
                <a:srgbClr val="27366E"/>
              </a:solidFill>
              <a:latin typeface="Trebuchet MS"/>
              <a:ea typeface="Trebuchet MS"/>
              <a:cs typeface="Trebuchet MS"/>
              <a:sym typeface="Trebuchet MS"/>
            </a:endParaRPr>
          </a:p>
        </p:txBody>
      </p:sp>
      <p:pic>
        <p:nvPicPr>
          <p:cNvPr descr="Aim Icon of Line style - Available in SVG, PNG, EPS, AI &amp; Icon fonts" id="361" name="Google Shape;361;p11"/>
          <p:cNvPicPr preferRelativeResize="0"/>
          <p:nvPr/>
        </p:nvPicPr>
        <p:blipFill rotWithShape="1">
          <a:blip r:embed="rId4">
            <a:alphaModFix/>
          </a:blip>
          <a:srcRect b="0" l="0" r="0" t="0"/>
          <a:stretch/>
        </p:blipFill>
        <p:spPr>
          <a:xfrm>
            <a:off x="2340768" y="1773022"/>
            <a:ext cx="625079" cy="625079"/>
          </a:xfrm>
          <a:prstGeom prst="rect">
            <a:avLst/>
          </a:prstGeom>
          <a:noFill/>
          <a:ln>
            <a:noFill/>
          </a:ln>
        </p:spPr>
      </p:pic>
      <p:pic>
        <p:nvPicPr>
          <p:cNvPr descr="Aim Icon of Line style - Available in SVG, PNG, EPS, AI &amp; Icon fonts" id="362" name="Google Shape;362;p11"/>
          <p:cNvPicPr preferRelativeResize="0"/>
          <p:nvPr/>
        </p:nvPicPr>
        <p:blipFill rotWithShape="1">
          <a:blip r:embed="rId4">
            <a:alphaModFix/>
          </a:blip>
          <a:srcRect b="0" l="0" r="0" t="0"/>
          <a:stretch/>
        </p:blipFill>
        <p:spPr>
          <a:xfrm>
            <a:off x="5988464" y="1772817"/>
            <a:ext cx="625079" cy="625079"/>
          </a:xfrm>
          <a:prstGeom prst="rect">
            <a:avLst/>
          </a:prstGeom>
          <a:noFill/>
          <a:ln>
            <a:noFill/>
          </a:ln>
        </p:spPr>
      </p:pic>
      <p:pic>
        <p:nvPicPr>
          <p:cNvPr descr="Aim Icon of Line style - Available in SVG, PNG, EPS, AI &amp; Icon fonts" id="363" name="Google Shape;363;p11"/>
          <p:cNvPicPr preferRelativeResize="0"/>
          <p:nvPr/>
        </p:nvPicPr>
        <p:blipFill rotWithShape="1">
          <a:blip r:embed="rId4">
            <a:alphaModFix/>
          </a:blip>
          <a:srcRect b="0" l="0" r="0" t="0"/>
          <a:stretch/>
        </p:blipFill>
        <p:spPr>
          <a:xfrm>
            <a:off x="9588537" y="1772816"/>
            <a:ext cx="625079" cy="625079"/>
          </a:xfrm>
          <a:prstGeom prst="rect">
            <a:avLst/>
          </a:prstGeom>
          <a:noFill/>
          <a:ln>
            <a:noFill/>
          </a:ln>
        </p:spPr>
      </p:pic>
      <p:sp>
        <p:nvSpPr>
          <p:cNvPr id="364" name="Google Shape;364;p11"/>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365" name="Google Shape;365;p11"/>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pic>
        <p:nvPicPr>
          <p:cNvPr descr="figure1" id="2374" name="Google Shape;2374;p110"/>
          <p:cNvPicPr preferRelativeResize="0"/>
          <p:nvPr/>
        </p:nvPicPr>
        <p:blipFill rotWithShape="1">
          <a:blip r:embed="rId3">
            <a:alphaModFix/>
          </a:blip>
          <a:srcRect b="0" l="0" r="0" t="0"/>
          <a:stretch/>
        </p:blipFill>
        <p:spPr>
          <a:xfrm>
            <a:off x="2063552" y="476672"/>
            <a:ext cx="7272808" cy="57545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2"/>
          <p:cNvSpPr/>
          <p:nvPr/>
        </p:nvSpPr>
        <p:spPr>
          <a:xfrm>
            <a:off x="802018" y="5603832"/>
            <a:ext cx="10914218" cy="64633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12"/>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72" name="Google Shape;372;p12"/>
          <p:cNvSpPr/>
          <p:nvPr/>
        </p:nvSpPr>
        <p:spPr>
          <a:xfrm>
            <a:off x="982038" y="1775762"/>
            <a:ext cx="10550566"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pt-BR" sz="4000">
                <a:solidFill>
                  <a:schemeClr val="dk1"/>
                </a:solidFill>
                <a:latin typeface="Trebuchet MS"/>
                <a:ea typeface="Trebuchet MS"/>
                <a:cs typeface="Trebuchet MS"/>
                <a:sym typeface="Trebuchet MS"/>
              </a:rPr>
              <a:t>Theory building and evaluation can guide the design and analysis of surveys, and surveys can also be applied to test theories. </a:t>
            </a:r>
            <a:endParaRPr/>
          </a:p>
          <a:p>
            <a:pPr indent="0" lvl="0" marL="0" marR="0" rtl="0" algn="r">
              <a:spcBef>
                <a:spcPts val="0"/>
              </a:spcBef>
              <a:spcAft>
                <a:spcPts val="0"/>
              </a:spcAft>
              <a:buNone/>
            </a:pPr>
            <a:r>
              <a:t/>
            </a:r>
            <a:endParaRPr i="1" sz="3600">
              <a:solidFill>
                <a:schemeClr val="dk1"/>
              </a:solidFill>
              <a:latin typeface="Trebuchet MS"/>
              <a:ea typeface="Trebuchet MS"/>
              <a:cs typeface="Trebuchet MS"/>
              <a:sym typeface="Trebuchet MS"/>
            </a:endParaRPr>
          </a:p>
          <a:p>
            <a:pPr indent="0" lvl="0" marL="0" marR="0" rtl="0" algn="r">
              <a:spcBef>
                <a:spcPts val="0"/>
              </a:spcBef>
              <a:spcAft>
                <a:spcPts val="0"/>
              </a:spcAft>
              <a:buNone/>
            </a:pPr>
            <a:r>
              <a:rPr i="1" lang="pt-BR" sz="3600">
                <a:solidFill>
                  <a:schemeClr val="dk1"/>
                </a:solidFill>
                <a:latin typeface="Trebuchet MS"/>
                <a:ea typeface="Trebuchet MS"/>
                <a:cs typeface="Trebuchet MS"/>
                <a:sym typeface="Trebuchet MS"/>
              </a:rPr>
              <a:t>(Wagner et al., 2020)</a:t>
            </a:r>
            <a:endParaRPr i="1" sz="2800">
              <a:solidFill>
                <a:schemeClr val="dk1"/>
              </a:solidFill>
              <a:latin typeface="Trebuchet MS"/>
              <a:ea typeface="Trebuchet MS"/>
              <a:cs typeface="Trebuchet MS"/>
              <a:sym typeface="Trebuchet MS"/>
            </a:endParaRPr>
          </a:p>
        </p:txBody>
      </p:sp>
      <p:sp>
        <p:nvSpPr>
          <p:cNvPr id="373" name="Google Shape;373;p12"/>
          <p:cNvSpPr txBox="1"/>
          <p:nvPr/>
        </p:nvSpPr>
        <p:spPr>
          <a:xfrm>
            <a:off x="431371" y="107951"/>
            <a:ext cx="10541429" cy="563563"/>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None/>
            </a:pPr>
            <a:r>
              <a:rPr b="1" lang="pt-BR" sz="2400">
                <a:solidFill>
                  <a:srgbClr val="27366E"/>
                </a:solidFill>
                <a:latin typeface="Trebuchet MS"/>
                <a:ea typeface="Trebuchet MS"/>
                <a:cs typeface="Trebuchet MS"/>
                <a:sym typeface="Trebuchet MS"/>
              </a:rPr>
              <a:t>Characteristics and Purpose</a:t>
            </a:r>
            <a:endParaRPr b="1" sz="2400">
              <a:solidFill>
                <a:srgbClr val="27366E"/>
              </a:solidFill>
              <a:latin typeface="Trebuchet MS"/>
              <a:ea typeface="Trebuchet MS"/>
              <a:cs typeface="Trebuchet MS"/>
              <a:sym typeface="Trebuchet MS"/>
            </a:endParaRPr>
          </a:p>
        </p:txBody>
      </p:sp>
      <p:sp>
        <p:nvSpPr>
          <p:cNvPr id="374" name="Google Shape;374;p12"/>
          <p:cNvSpPr/>
          <p:nvPr/>
        </p:nvSpPr>
        <p:spPr>
          <a:xfrm>
            <a:off x="1162058" y="5603832"/>
            <a:ext cx="106945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Wagner, S., Mendez, D., Felderer, M., Graziotin, D. and Kalinowski, M., 2020. </a:t>
            </a:r>
            <a:r>
              <a:rPr b="1" lang="pt-BR" sz="1800">
                <a:solidFill>
                  <a:schemeClr val="dk1"/>
                </a:solidFill>
                <a:latin typeface="Trebuchet MS"/>
                <a:ea typeface="Trebuchet MS"/>
                <a:cs typeface="Trebuchet MS"/>
                <a:sym typeface="Trebuchet MS"/>
              </a:rPr>
              <a:t>Challenges in survey research.</a:t>
            </a:r>
            <a:r>
              <a:rPr lang="pt-BR" sz="1800">
                <a:solidFill>
                  <a:schemeClr val="dk1"/>
                </a:solidFill>
                <a:latin typeface="Trebuchet MS"/>
                <a:ea typeface="Trebuchet MS"/>
                <a:cs typeface="Trebuchet MS"/>
                <a:sym typeface="Trebuchet MS"/>
              </a:rPr>
              <a:t> In: Contemporary Empirical Methods in Software Engineering (pp. 93-125). Springer, Cham.</a:t>
            </a:r>
            <a:endParaRPr sz="1600">
              <a:solidFill>
                <a:schemeClr val="dk1"/>
              </a:solidFill>
              <a:latin typeface="Trebuchet MS"/>
              <a:ea typeface="Trebuchet MS"/>
              <a:cs typeface="Trebuchet MS"/>
              <a:sym typeface="Trebuchet MS"/>
            </a:endParaRPr>
          </a:p>
        </p:txBody>
      </p:sp>
      <p:pic>
        <p:nvPicPr>
          <p:cNvPr descr="Two, quotes Free Icon of Entypo Icons" id="375" name="Google Shape;375;p12"/>
          <p:cNvPicPr preferRelativeResize="0"/>
          <p:nvPr/>
        </p:nvPicPr>
        <p:blipFill rotWithShape="1">
          <a:blip r:embed="rId3">
            <a:alphaModFix/>
          </a:blip>
          <a:srcRect b="0" l="0" r="0" t="0"/>
          <a:stretch/>
        </p:blipFill>
        <p:spPr>
          <a:xfrm>
            <a:off x="11208568" y="2737328"/>
            <a:ext cx="648072" cy="648072"/>
          </a:xfrm>
          <a:prstGeom prst="rect">
            <a:avLst/>
          </a:prstGeom>
          <a:noFill/>
          <a:ln>
            <a:noFill/>
          </a:ln>
        </p:spPr>
      </p:pic>
      <p:pic>
        <p:nvPicPr>
          <p:cNvPr descr="Two, quotes Free Icon of Entypo Icons" id="376" name="Google Shape;376;p12"/>
          <p:cNvPicPr preferRelativeResize="0"/>
          <p:nvPr/>
        </p:nvPicPr>
        <p:blipFill rotWithShape="1">
          <a:blip r:embed="rId3">
            <a:alphaModFix/>
          </a:blip>
          <a:srcRect b="0" l="0" r="0" t="0"/>
          <a:stretch/>
        </p:blipFill>
        <p:spPr>
          <a:xfrm rot="10800000">
            <a:off x="402362" y="1556792"/>
            <a:ext cx="648072" cy="648072"/>
          </a:xfrm>
          <a:prstGeom prst="rect">
            <a:avLst/>
          </a:prstGeom>
          <a:noFill/>
          <a:ln>
            <a:noFill/>
          </a:ln>
        </p:spPr>
      </p:pic>
      <p:grpSp>
        <p:nvGrpSpPr>
          <p:cNvPr id="377" name="Google Shape;377;p12"/>
          <p:cNvGrpSpPr/>
          <p:nvPr/>
        </p:nvGrpSpPr>
        <p:grpSpPr>
          <a:xfrm>
            <a:off x="310958" y="5553714"/>
            <a:ext cx="756084" cy="756084"/>
            <a:chOff x="3071664" y="4232452"/>
            <a:chExt cx="756084" cy="756084"/>
          </a:xfrm>
        </p:grpSpPr>
        <p:sp>
          <p:nvSpPr>
            <p:cNvPr id="378" name="Google Shape;378;p12"/>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379" name="Google Shape;379;p12"/>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380" name="Google Shape;380;p12"/>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381" name="Google Shape;381;p12"/>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3"/>
          <p:cNvSpPr/>
          <p:nvPr/>
        </p:nvSpPr>
        <p:spPr>
          <a:xfrm>
            <a:off x="6168008" y="1325619"/>
            <a:ext cx="5297670" cy="1438139"/>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7" name="Google Shape;387;p13"/>
          <p:cNvSpPr/>
          <p:nvPr/>
        </p:nvSpPr>
        <p:spPr>
          <a:xfrm>
            <a:off x="5836692" y="5141619"/>
            <a:ext cx="5628986" cy="723179"/>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1800">
              <a:solidFill>
                <a:schemeClr val="lt1"/>
              </a:solidFill>
              <a:latin typeface="Arial"/>
              <a:ea typeface="Arial"/>
              <a:cs typeface="Arial"/>
              <a:sym typeface="Arial"/>
            </a:endParaRPr>
          </a:p>
        </p:txBody>
      </p:sp>
      <p:pic>
        <p:nvPicPr>
          <p:cNvPr id="388" name="Google Shape;388;p13"/>
          <p:cNvPicPr preferRelativeResize="0"/>
          <p:nvPr/>
        </p:nvPicPr>
        <p:blipFill rotWithShape="1">
          <a:blip r:embed="rId3">
            <a:alphaModFix/>
          </a:blip>
          <a:srcRect b="0" l="0" r="0" t="0"/>
          <a:stretch/>
        </p:blipFill>
        <p:spPr>
          <a:xfrm>
            <a:off x="-240704" y="1051854"/>
            <a:ext cx="7344816" cy="2296431"/>
          </a:xfrm>
          <a:prstGeom prst="rect">
            <a:avLst/>
          </a:prstGeom>
          <a:noFill/>
          <a:ln>
            <a:noFill/>
          </a:ln>
        </p:spPr>
      </p:pic>
      <p:sp>
        <p:nvSpPr>
          <p:cNvPr id="389" name="Google Shape;389;p13"/>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90" name="Google Shape;390;p13"/>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Examples of Surveys</a:t>
            </a:r>
            <a:endParaRPr>
              <a:latin typeface="Trebuchet MS"/>
              <a:ea typeface="Trebuchet MS"/>
              <a:cs typeface="Trebuchet MS"/>
              <a:sym typeface="Trebuchet MS"/>
            </a:endParaRPr>
          </a:p>
        </p:txBody>
      </p:sp>
      <p:pic>
        <p:nvPicPr>
          <p:cNvPr id="391" name="Google Shape;391;p13"/>
          <p:cNvPicPr preferRelativeResize="0"/>
          <p:nvPr/>
        </p:nvPicPr>
        <p:blipFill rotWithShape="1">
          <a:blip r:embed="rId4">
            <a:alphaModFix/>
          </a:blip>
          <a:srcRect b="0" l="0" r="0" t="0"/>
          <a:stretch/>
        </p:blipFill>
        <p:spPr>
          <a:xfrm>
            <a:off x="1002203" y="1440617"/>
            <a:ext cx="5735199" cy="1406694"/>
          </a:xfrm>
          <a:prstGeom prst="rect">
            <a:avLst/>
          </a:prstGeom>
          <a:noFill/>
          <a:ln>
            <a:noFill/>
          </a:ln>
        </p:spPr>
      </p:pic>
      <p:sp>
        <p:nvSpPr>
          <p:cNvPr id="392" name="Google Shape;392;p13"/>
          <p:cNvSpPr txBox="1"/>
          <p:nvPr/>
        </p:nvSpPr>
        <p:spPr>
          <a:xfrm>
            <a:off x="7243880" y="1361899"/>
            <a:ext cx="4146738" cy="140185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200">
                <a:solidFill>
                  <a:schemeClr val="dk1"/>
                </a:solidFill>
                <a:latin typeface="Trebuchet MS"/>
                <a:ea typeface="Trebuchet MS"/>
                <a:cs typeface="Trebuchet MS"/>
                <a:sym typeface="Trebuchet MS"/>
              </a:rPr>
              <a:t>Kalinowski, M., Weber, K., Franco, N., Barroso, E., Duarte, V., Zanetti, D. and Santos, G., 2014, September. </a:t>
            </a:r>
            <a:r>
              <a:rPr b="1" lang="pt-BR" sz="1200">
                <a:solidFill>
                  <a:schemeClr val="dk1"/>
                </a:solidFill>
                <a:latin typeface="Trebuchet MS"/>
                <a:ea typeface="Trebuchet MS"/>
                <a:cs typeface="Trebuchet MS"/>
                <a:sym typeface="Trebuchet MS"/>
              </a:rPr>
              <a:t>Results of 10 years of software process improvement in Brazil based on the MPS-SW model</a:t>
            </a:r>
            <a:r>
              <a:rPr lang="pt-BR" sz="1200">
                <a:solidFill>
                  <a:schemeClr val="dk1"/>
                </a:solidFill>
                <a:latin typeface="Trebuchet MS"/>
                <a:ea typeface="Trebuchet MS"/>
                <a:cs typeface="Trebuchet MS"/>
                <a:sym typeface="Trebuchet MS"/>
              </a:rPr>
              <a:t>. In 2014 9th International Conference on the Quality of Information and Communications Technology (pp. 28-37).</a:t>
            </a:r>
            <a:endParaRPr/>
          </a:p>
        </p:txBody>
      </p:sp>
      <p:sp>
        <p:nvSpPr>
          <p:cNvPr id="393" name="Google Shape;393;p13"/>
          <p:cNvSpPr/>
          <p:nvPr/>
        </p:nvSpPr>
        <p:spPr>
          <a:xfrm>
            <a:off x="5836692" y="3946017"/>
            <a:ext cx="5628986" cy="723179"/>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4" name="Google Shape;394;p13"/>
          <p:cNvGrpSpPr/>
          <p:nvPr/>
        </p:nvGrpSpPr>
        <p:grpSpPr>
          <a:xfrm>
            <a:off x="5325306" y="3949116"/>
            <a:ext cx="756084" cy="756084"/>
            <a:chOff x="3071664" y="4232452"/>
            <a:chExt cx="756084" cy="756084"/>
          </a:xfrm>
        </p:grpSpPr>
        <p:sp>
          <p:nvSpPr>
            <p:cNvPr id="395" name="Google Shape;395;p13"/>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396" name="Google Shape;396;p13"/>
            <p:cNvPicPr preferRelativeResize="0"/>
            <p:nvPr/>
          </p:nvPicPr>
          <p:blipFill rotWithShape="1">
            <a:blip r:embed="rId5">
              <a:alphaModFix/>
            </a:blip>
            <a:srcRect b="0" l="0" r="0" t="0"/>
            <a:stretch/>
          </p:blipFill>
          <p:spPr>
            <a:xfrm>
              <a:off x="3161674" y="4308406"/>
              <a:ext cx="576064" cy="604176"/>
            </a:xfrm>
            <a:prstGeom prst="rect">
              <a:avLst/>
            </a:prstGeom>
            <a:noFill/>
            <a:ln>
              <a:noFill/>
            </a:ln>
          </p:spPr>
        </p:pic>
      </p:grpSp>
      <p:sp>
        <p:nvSpPr>
          <p:cNvPr id="397" name="Google Shape;397;p13"/>
          <p:cNvSpPr/>
          <p:nvPr/>
        </p:nvSpPr>
        <p:spPr>
          <a:xfrm>
            <a:off x="6168008" y="3932135"/>
            <a:ext cx="5297670" cy="73706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200">
                <a:solidFill>
                  <a:schemeClr val="dk1"/>
                </a:solidFill>
                <a:latin typeface="Trebuchet MS"/>
                <a:ea typeface="Trebuchet MS"/>
                <a:cs typeface="Trebuchet MS"/>
                <a:sym typeface="Trebuchet MS"/>
              </a:rPr>
              <a:t>Kalinowski, M., Weber, K., Santos, G., Franco, N., Duarte, V. and Travassos, G., 2015. </a:t>
            </a:r>
            <a:r>
              <a:rPr b="1" lang="pt-BR" sz="1200">
                <a:solidFill>
                  <a:schemeClr val="dk1"/>
                </a:solidFill>
                <a:latin typeface="Trebuchet MS"/>
                <a:ea typeface="Trebuchet MS"/>
                <a:cs typeface="Trebuchet MS"/>
                <a:sym typeface="Trebuchet MS"/>
              </a:rPr>
              <a:t>Software Process Improvement Results in Brazil Based on the MPS-SW Model</a:t>
            </a:r>
            <a:r>
              <a:rPr lang="pt-BR" sz="1200">
                <a:solidFill>
                  <a:schemeClr val="dk1"/>
                </a:solidFill>
                <a:latin typeface="Trebuchet MS"/>
                <a:ea typeface="Trebuchet MS"/>
                <a:cs typeface="Trebuchet MS"/>
                <a:sym typeface="Trebuchet MS"/>
              </a:rPr>
              <a:t>. Software Quality Professional, 17(4): 15-28.</a:t>
            </a:r>
            <a:endParaRPr/>
          </a:p>
        </p:txBody>
      </p:sp>
      <p:grpSp>
        <p:nvGrpSpPr>
          <p:cNvPr id="398" name="Google Shape;398;p13"/>
          <p:cNvGrpSpPr/>
          <p:nvPr/>
        </p:nvGrpSpPr>
        <p:grpSpPr>
          <a:xfrm>
            <a:off x="5325306" y="5118225"/>
            <a:ext cx="756084" cy="756084"/>
            <a:chOff x="3071664" y="4232452"/>
            <a:chExt cx="756084" cy="756084"/>
          </a:xfrm>
        </p:grpSpPr>
        <p:sp>
          <p:nvSpPr>
            <p:cNvPr id="399" name="Google Shape;399;p13"/>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400" name="Google Shape;400;p13"/>
            <p:cNvPicPr preferRelativeResize="0"/>
            <p:nvPr/>
          </p:nvPicPr>
          <p:blipFill rotWithShape="1">
            <a:blip r:embed="rId5">
              <a:alphaModFix/>
            </a:blip>
            <a:srcRect b="0" l="0" r="0" t="0"/>
            <a:stretch/>
          </p:blipFill>
          <p:spPr>
            <a:xfrm>
              <a:off x="3161674" y="4308406"/>
              <a:ext cx="576064" cy="604176"/>
            </a:xfrm>
            <a:prstGeom prst="rect">
              <a:avLst/>
            </a:prstGeom>
            <a:noFill/>
            <a:ln>
              <a:noFill/>
            </a:ln>
          </p:spPr>
        </p:pic>
      </p:grpSp>
      <p:sp>
        <p:nvSpPr>
          <p:cNvPr id="401" name="Google Shape;401;p13"/>
          <p:cNvSpPr/>
          <p:nvPr/>
        </p:nvSpPr>
        <p:spPr>
          <a:xfrm>
            <a:off x="6168008" y="5127737"/>
            <a:ext cx="5297670" cy="73706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200">
                <a:solidFill>
                  <a:schemeClr val="dk1"/>
                </a:solidFill>
                <a:latin typeface="Trebuchet MS"/>
                <a:ea typeface="Trebuchet MS"/>
                <a:cs typeface="Trebuchet MS"/>
                <a:sym typeface="Trebuchet MS"/>
              </a:rPr>
              <a:t>Travassos, G.H. and Kalinowski, M., 2014. </a:t>
            </a:r>
            <a:r>
              <a:rPr b="1" lang="pt-BR" sz="1200">
                <a:solidFill>
                  <a:schemeClr val="dk1"/>
                </a:solidFill>
                <a:latin typeface="Trebuchet MS"/>
                <a:ea typeface="Trebuchet MS"/>
                <a:cs typeface="Trebuchet MS"/>
                <a:sym typeface="Trebuchet MS"/>
              </a:rPr>
              <a:t>iMPS 2013: Evidence on performance of organizations that adopted the MPS-SW</a:t>
            </a:r>
            <a:r>
              <a:rPr lang="pt-BR" sz="1200">
                <a:solidFill>
                  <a:schemeClr val="dk1"/>
                </a:solidFill>
                <a:latin typeface="Trebuchet MS"/>
                <a:ea typeface="Trebuchet MS"/>
                <a:cs typeface="Trebuchet MS"/>
                <a:sym typeface="Trebuchet MS"/>
              </a:rPr>
              <a:t>. Campinas, Brazil: Softex.</a:t>
            </a:r>
            <a:endParaRPr sz="1200">
              <a:solidFill>
                <a:schemeClr val="dk1"/>
              </a:solidFill>
              <a:latin typeface="Trebuchet MS"/>
              <a:ea typeface="Trebuchet MS"/>
              <a:cs typeface="Trebuchet MS"/>
              <a:sym typeface="Trebuchet MS"/>
            </a:endParaRPr>
          </a:p>
        </p:txBody>
      </p:sp>
      <p:grpSp>
        <p:nvGrpSpPr>
          <p:cNvPr id="402" name="Google Shape;402;p13"/>
          <p:cNvGrpSpPr/>
          <p:nvPr/>
        </p:nvGrpSpPr>
        <p:grpSpPr>
          <a:xfrm>
            <a:off x="6396890" y="1306744"/>
            <a:ext cx="756084" cy="756084"/>
            <a:chOff x="3071664" y="4232452"/>
            <a:chExt cx="756084" cy="756084"/>
          </a:xfrm>
        </p:grpSpPr>
        <p:sp>
          <p:nvSpPr>
            <p:cNvPr id="403" name="Google Shape;403;p13"/>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404" name="Google Shape;404;p13"/>
            <p:cNvPicPr preferRelativeResize="0"/>
            <p:nvPr/>
          </p:nvPicPr>
          <p:blipFill rotWithShape="1">
            <a:blip r:embed="rId5">
              <a:alphaModFix/>
            </a:blip>
            <a:srcRect b="0" l="0" r="0" t="0"/>
            <a:stretch/>
          </p:blipFill>
          <p:spPr>
            <a:xfrm>
              <a:off x="3161674" y="4308406"/>
              <a:ext cx="576064" cy="604176"/>
            </a:xfrm>
            <a:prstGeom prst="rect">
              <a:avLst/>
            </a:prstGeom>
            <a:noFill/>
            <a:ln>
              <a:noFill/>
            </a:ln>
          </p:spPr>
        </p:pic>
      </p:grpSp>
      <p:pic>
        <p:nvPicPr>
          <p:cNvPr id="405" name="Google Shape;405;p13"/>
          <p:cNvPicPr preferRelativeResize="0"/>
          <p:nvPr/>
        </p:nvPicPr>
        <p:blipFill rotWithShape="1">
          <a:blip r:embed="rId6">
            <a:alphaModFix/>
          </a:blip>
          <a:srcRect b="0" l="0" r="0" t="0"/>
          <a:stretch/>
        </p:blipFill>
        <p:spPr>
          <a:xfrm rot="846549">
            <a:off x="2815052" y="3713544"/>
            <a:ext cx="1989970" cy="2567018"/>
          </a:xfrm>
          <a:prstGeom prst="rect">
            <a:avLst/>
          </a:prstGeom>
          <a:noFill/>
          <a:ln>
            <a:noFill/>
          </a:ln>
        </p:spPr>
      </p:pic>
      <p:pic>
        <p:nvPicPr>
          <p:cNvPr id="406" name="Google Shape;406;p13"/>
          <p:cNvPicPr preferRelativeResize="0"/>
          <p:nvPr/>
        </p:nvPicPr>
        <p:blipFill rotWithShape="1">
          <a:blip r:embed="rId7">
            <a:alphaModFix/>
          </a:blip>
          <a:srcRect b="0" l="0" r="0" t="0"/>
          <a:stretch/>
        </p:blipFill>
        <p:spPr>
          <a:xfrm rot="292037">
            <a:off x="921984" y="3426862"/>
            <a:ext cx="1938650" cy="2835092"/>
          </a:xfrm>
          <a:prstGeom prst="rect">
            <a:avLst/>
          </a:prstGeom>
          <a:noFill/>
          <a:ln cap="flat" cmpd="sng" w="9525">
            <a:solidFill>
              <a:schemeClr val="accent1"/>
            </a:solidFill>
            <a:prstDash val="solid"/>
            <a:round/>
            <a:headEnd len="sm" w="sm" type="none"/>
            <a:tailEnd len="sm" w="sm" type="none"/>
          </a:ln>
        </p:spPr>
      </p:pic>
      <p:sp>
        <p:nvSpPr>
          <p:cNvPr id="407" name="Google Shape;407;p1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408" name="Google Shape;408;p13"/>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409" name="Google Shape;409;p13"/>
          <p:cNvSpPr/>
          <p:nvPr/>
        </p:nvSpPr>
        <p:spPr>
          <a:xfrm>
            <a:off x="6504572" y="5976319"/>
            <a:ext cx="41472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https://softex.br/mpsbr/pesquisas-mps/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4"/>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415" name="Google Shape;415;p14"/>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Examples of Surveys</a:t>
            </a:r>
            <a:endParaRPr>
              <a:latin typeface="Trebuchet MS"/>
              <a:ea typeface="Trebuchet MS"/>
              <a:cs typeface="Trebuchet MS"/>
              <a:sym typeface="Trebuchet MS"/>
            </a:endParaRPr>
          </a:p>
        </p:txBody>
      </p:sp>
      <p:pic>
        <p:nvPicPr>
          <p:cNvPr id="416" name="Google Shape;416;p14"/>
          <p:cNvPicPr preferRelativeResize="0"/>
          <p:nvPr/>
        </p:nvPicPr>
        <p:blipFill rotWithShape="1">
          <a:blip r:embed="rId3">
            <a:alphaModFix/>
          </a:blip>
          <a:srcRect b="0" l="0" r="0" t="0"/>
          <a:stretch/>
        </p:blipFill>
        <p:spPr>
          <a:xfrm>
            <a:off x="129278" y="1051853"/>
            <a:ext cx="7406882" cy="3889315"/>
          </a:xfrm>
          <a:prstGeom prst="rect">
            <a:avLst/>
          </a:prstGeom>
          <a:noFill/>
          <a:ln>
            <a:noFill/>
          </a:ln>
        </p:spPr>
      </p:pic>
      <p:pic>
        <p:nvPicPr>
          <p:cNvPr id="417" name="Google Shape;417;p14"/>
          <p:cNvPicPr preferRelativeResize="0"/>
          <p:nvPr/>
        </p:nvPicPr>
        <p:blipFill rotWithShape="1">
          <a:blip r:embed="rId4">
            <a:alphaModFix/>
          </a:blip>
          <a:srcRect b="0" l="5343" r="0" t="0"/>
          <a:stretch/>
        </p:blipFill>
        <p:spPr>
          <a:xfrm>
            <a:off x="1363084" y="1440217"/>
            <a:ext cx="5521002" cy="2928768"/>
          </a:xfrm>
          <a:prstGeom prst="rect">
            <a:avLst/>
          </a:prstGeom>
          <a:noFill/>
          <a:ln>
            <a:noFill/>
          </a:ln>
        </p:spPr>
      </p:pic>
      <p:pic>
        <p:nvPicPr>
          <p:cNvPr descr="Naming the Pain in Requirements Engineering - Call for Participation -" id="418" name="Google Shape;418;p14"/>
          <p:cNvPicPr preferRelativeResize="0"/>
          <p:nvPr/>
        </p:nvPicPr>
        <p:blipFill rotWithShape="1">
          <a:blip r:embed="rId5">
            <a:alphaModFix/>
          </a:blip>
          <a:srcRect b="0" l="0" r="0" t="0"/>
          <a:stretch/>
        </p:blipFill>
        <p:spPr>
          <a:xfrm>
            <a:off x="7187879" y="2249582"/>
            <a:ext cx="4968552" cy="941307"/>
          </a:xfrm>
          <a:prstGeom prst="rect">
            <a:avLst/>
          </a:prstGeom>
          <a:noFill/>
          <a:ln>
            <a:noFill/>
          </a:ln>
        </p:spPr>
      </p:pic>
      <p:sp>
        <p:nvSpPr>
          <p:cNvPr id="419" name="Google Shape;419;p14"/>
          <p:cNvSpPr/>
          <p:nvPr/>
        </p:nvSpPr>
        <p:spPr>
          <a:xfrm>
            <a:off x="841466" y="5137690"/>
            <a:ext cx="10914218" cy="1001207"/>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20" name="Google Shape;420;p14"/>
          <p:cNvGrpSpPr/>
          <p:nvPr/>
        </p:nvGrpSpPr>
        <p:grpSpPr>
          <a:xfrm>
            <a:off x="463424" y="5137690"/>
            <a:ext cx="756084" cy="756084"/>
            <a:chOff x="3071664" y="4232452"/>
            <a:chExt cx="756084" cy="756084"/>
          </a:xfrm>
        </p:grpSpPr>
        <p:sp>
          <p:nvSpPr>
            <p:cNvPr id="421" name="Google Shape;421;p14"/>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422" name="Google Shape;422;p14"/>
            <p:cNvPicPr preferRelativeResize="0"/>
            <p:nvPr/>
          </p:nvPicPr>
          <p:blipFill rotWithShape="1">
            <a:blip r:embed="rId6">
              <a:alphaModFix/>
            </a:blip>
            <a:srcRect b="0" l="0" r="0" t="0"/>
            <a:stretch/>
          </p:blipFill>
          <p:spPr>
            <a:xfrm>
              <a:off x="3161674" y="4308406"/>
              <a:ext cx="576064" cy="604176"/>
            </a:xfrm>
            <a:prstGeom prst="rect">
              <a:avLst/>
            </a:prstGeom>
            <a:noFill/>
            <a:ln>
              <a:noFill/>
            </a:ln>
          </p:spPr>
        </p:pic>
      </p:grpSp>
      <p:sp>
        <p:nvSpPr>
          <p:cNvPr id="423" name="Google Shape;423;p14"/>
          <p:cNvSpPr/>
          <p:nvPr/>
        </p:nvSpPr>
        <p:spPr>
          <a:xfrm>
            <a:off x="1238905" y="5157192"/>
            <a:ext cx="10513167" cy="95866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200">
                <a:solidFill>
                  <a:schemeClr val="dk1"/>
                </a:solidFill>
                <a:latin typeface="Trebuchet MS"/>
                <a:ea typeface="Trebuchet MS"/>
                <a:cs typeface="Trebuchet MS"/>
                <a:sym typeface="Trebuchet MS"/>
              </a:rPr>
              <a:t>Fernández, D. M.; Wagner, S.; Kalinowski, M.; Felderer, M.; Mafra, P.; Vetro, A.; Conte, T.; Christiansson, M.; Greer, D.; Lassenius, C.; Männistö, T.; Nayabi, M.; Oivo, M.; Penzenstadler, B.; Pfahl, D.; Prikladnicki, R.; Ruhe, G.; Schekelmann, A.; Sen, S.; Spínola, R. O.; Tuzcu, A.; de la Vara, J. L.; and Wieringa, R. </a:t>
            </a:r>
            <a:r>
              <a:rPr b="1" lang="pt-BR" sz="1200">
                <a:solidFill>
                  <a:schemeClr val="dk1"/>
                </a:solidFill>
                <a:latin typeface="Trebuchet MS"/>
                <a:ea typeface="Trebuchet MS"/>
                <a:cs typeface="Trebuchet MS"/>
                <a:sym typeface="Trebuchet MS"/>
              </a:rPr>
              <a:t>Naming the pain in requirements engineering - Contemporary problems, causes, and effects in practice</a:t>
            </a:r>
            <a:r>
              <a:rPr lang="pt-BR" sz="1200">
                <a:solidFill>
                  <a:schemeClr val="dk1"/>
                </a:solidFill>
                <a:latin typeface="Trebuchet MS"/>
                <a:ea typeface="Trebuchet MS"/>
                <a:cs typeface="Trebuchet MS"/>
                <a:sym typeface="Trebuchet MS"/>
              </a:rPr>
              <a:t>. Empirical Software Engineering, 22(5): 2298-2338. 2017.</a:t>
            </a:r>
            <a:endParaRPr/>
          </a:p>
        </p:txBody>
      </p:sp>
      <p:sp>
        <p:nvSpPr>
          <p:cNvPr id="424" name="Google Shape;424;p1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425" name="Google Shape;425;p14"/>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5"/>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431" name="Google Shape;431;p15"/>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Examples of Surveys</a:t>
            </a:r>
            <a:endParaRPr>
              <a:latin typeface="Trebuchet MS"/>
              <a:ea typeface="Trebuchet MS"/>
              <a:cs typeface="Trebuchet MS"/>
              <a:sym typeface="Trebuchet MS"/>
            </a:endParaRPr>
          </a:p>
        </p:txBody>
      </p:sp>
      <p:pic>
        <p:nvPicPr>
          <p:cNvPr id="432" name="Google Shape;432;p15"/>
          <p:cNvPicPr preferRelativeResize="0"/>
          <p:nvPr/>
        </p:nvPicPr>
        <p:blipFill rotWithShape="1">
          <a:blip r:embed="rId3">
            <a:alphaModFix/>
          </a:blip>
          <a:srcRect b="0" l="0" r="0" t="0"/>
          <a:stretch/>
        </p:blipFill>
        <p:spPr>
          <a:xfrm>
            <a:off x="129278" y="1051853"/>
            <a:ext cx="9495114" cy="4055405"/>
          </a:xfrm>
          <a:prstGeom prst="rect">
            <a:avLst/>
          </a:prstGeom>
          <a:noFill/>
          <a:ln>
            <a:noFill/>
          </a:ln>
        </p:spPr>
      </p:pic>
      <p:pic>
        <p:nvPicPr>
          <p:cNvPr id="433" name="Google Shape;433;p15"/>
          <p:cNvPicPr preferRelativeResize="0"/>
          <p:nvPr/>
        </p:nvPicPr>
        <p:blipFill rotWithShape="1">
          <a:blip r:embed="rId4">
            <a:alphaModFix/>
          </a:blip>
          <a:srcRect b="0" l="0" r="0" t="0"/>
          <a:stretch/>
        </p:blipFill>
        <p:spPr>
          <a:xfrm>
            <a:off x="1919536" y="1654213"/>
            <a:ext cx="6552728" cy="2664296"/>
          </a:xfrm>
          <a:prstGeom prst="rect">
            <a:avLst/>
          </a:prstGeom>
          <a:noFill/>
          <a:ln>
            <a:noFill/>
          </a:ln>
        </p:spPr>
      </p:pic>
      <p:pic>
        <p:nvPicPr>
          <p:cNvPr descr="What makes a great user story - Perfect It Project" id="434" name="Google Shape;434;p15"/>
          <p:cNvPicPr preferRelativeResize="0"/>
          <p:nvPr/>
        </p:nvPicPr>
        <p:blipFill rotWithShape="1">
          <a:blip r:embed="rId5">
            <a:alphaModFix/>
          </a:blip>
          <a:srcRect b="0" l="0" r="0" t="0"/>
          <a:stretch/>
        </p:blipFill>
        <p:spPr>
          <a:xfrm>
            <a:off x="9454295" y="1154520"/>
            <a:ext cx="2499378" cy="1799552"/>
          </a:xfrm>
          <a:prstGeom prst="rect">
            <a:avLst/>
          </a:prstGeom>
          <a:noFill/>
          <a:ln>
            <a:noFill/>
          </a:ln>
        </p:spPr>
      </p:pic>
      <p:pic>
        <p:nvPicPr>
          <p:cNvPr descr="Use Case Diagram Example | Cacoo" id="435" name="Google Shape;435;p15"/>
          <p:cNvPicPr preferRelativeResize="0"/>
          <p:nvPr/>
        </p:nvPicPr>
        <p:blipFill rotWithShape="1">
          <a:blip r:embed="rId6">
            <a:alphaModFix/>
          </a:blip>
          <a:srcRect b="0" l="0" r="0" t="0"/>
          <a:stretch/>
        </p:blipFill>
        <p:spPr>
          <a:xfrm>
            <a:off x="9569609" y="2954072"/>
            <a:ext cx="2358384" cy="1684560"/>
          </a:xfrm>
          <a:prstGeom prst="rect">
            <a:avLst/>
          </a:prstGeom>
          <a:noFill/>
          <a:ln>
            <a:noFill/>
          </a:ln>
        </p:spPr>
      </p:pic>
      <p:sp>
        <p:nvSpPr>
          <p:cNvPr id="436" name="Google Shape;436;p15"/>
          <p:cNvSpPr/>
          <p:nvPr/>
        </p:nvSpPr>
        <p:spPr>
          <a:xfrm>
            <a:off x="841466" y="5137690"/>
            <a:ext cx="10914218" cy="978162"/>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37" name="Google Shape;437;p15"/>
          <p:cNvGrpSpPr/>
          <p:nvPr/>
        </p:nvGrpSpPr>
        <p:grpSpPr>
          <a:xfrm>
            <a:off x="463424" y="5137690"/>
            <a:ext cx="756084" cy="756084"/>
            <a:chOff x="3071664" y="4232452"/>
            <a:chExt cx="756084" cy="756084"/>
          </a:xfrm>
        </p:grpSpPr>
        <p:sp>
          <p:nvSpPr>
            <p:cNvPr id="438" name="Google Shape;438;p15"/>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439" name="Google Shape;439;p15"/>
            <p:cNvPicPr preferRelativeResize="0"/>
            <p:nvPr/>
          </p:nvPicPr>
          <p:blipFill rotWithShape="1">
            <a:blip r:embed="rId7">
              <a:alphaModFix/>
            </a:blip>
            <a:srcRect b="0" l="0" r="0" t="0"/>
            <a:stretch/>
          </p:blipFill>
          <p:spPr>
            <a:xfrm>
              <a:off x="3161674" y="4308406"/>
              <a:ext cx="576064" cy="604176"/>
            </a:xfrm>
            <a:prstGeom prst="rect">
              <a:avLst/>
            </a:prstGeom>
            <a:noFill/>
            <a:ln>
              <a:noFill/>
            </a:ln>
          </p:spPr>
        </p:pic>
      </p:grpSp>
      <p:sp>
        <p:nvSpPr>
          <p:cNvPr id="440" name="Google Shape;440;p15"/>
          <p:cNvSpPr/>
          <p:nvPr/>
        </p:nvSpPr>
        <p:spPr>
          <a:xfrm>
            <a:off x="1238905" y="5157192"/>
            <a:ext cx="10513167" cy="95866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200">
                <a:solidFill>
                  <a:schemeClr val="dk1"/>
                </a:solidFill>
                <a:latin typeface="Trebuchet MS"/>
                <a:ea typeface="Trebuchet MS"/>
                <a:cs typeface="Trebuchet MS"/>
                <a:sym typeface="Trebuchet MS"/>
              </a:rPr>
              <a:t>Wagner, S., Fernández, D. M., Felderer, M., Vetro, A., Kalinowski, M., Wieringa, R., Pfahl, D., Conte, T., Christiansson, M., Greer, D., Lassenius, C., Männistö, T., Nayebi, M., Oivo, M., Penzenstadler, B., Prikladnicki, R., Ruhe, G., Schekelmann, A., Sen, S., Spínola, R.O., Tuzcu, A., de la Vara, J. L., and Winkler, D, </a:t>
            </a:r>
            <a:r>
              <a:rPr b="1" lang="pt-BR" sz="1200">
                <a:solidFill>
                  <a:schemeClr val="dk1"/>
                </a:solidFill>
                <a:latin typeface="Trebuchet MS"/>
                <a:ea typeface="Trebuchet MS"/>
                <a:cs typeface="Trebuchet MS"/>
                <a:sym typeface="Trebuchet MS"/>
              </a:rPr>
              <a:t>Status Quo in Requirements Engineering: A Theory and a Global Family of Surveys. </a:t>
            </a:r>
            <a:r>
              <a:rPr lang="pt-BR" sz="1200">
                <a:solidFill>
                  <a:schemeClr val="dk1"/>
                </a:solidFill>
                <a:latin typeface="Trebuchet MS"/>
                <a:ea typeface="Trebuchet MS"/>
                <a:cs typeface="Trebuchet MS"/>
                <a:sym typeface="Trebuchet MS"/>
              </a:rPr>
              <a:t> ACM Transactions on Software Engineering and Methdology, 28(2): 9:1-9:48. 2019.</a:t>
            </a:r>
            <a:endParaRPr/>
          </a:p>
        </p:txBody>
      </p:sp>
      <p:sp>
        <p:nvSpPr>
          <p:cNvPr id="441" name="Google Shape;441;p15"/>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442" name="Google Shape;442;p15"/>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descr="Circular Arrows - - Cycle Icon Png Transparent PNG - 980x832 - Free  Download on NicePNG" id="447" name="Google Shape;447;p16"/>
          <p:cNvPicPr preferRelativeResize="0"/>
          <p:nvPr/>
        </p:nvPicPr>
        <p:blipFill rotWithShape="1">
          <a:blip r:embed="rId3">
            <a:alphaModFix/>
          </a:blip>
          <a:srcRect b="0" l="0" r="0" t="0"/>
          <a:stretch/>
        </p:blipFill>
        <p:spPr>
          <a:xfrm>
            <a:off x="9552384" y="1991434"/>
            <a:ext cx="1800385" cy="1615970"/>
          </a:xfrm>
          <a:prstGeom prst="rect">
            <a:avLst/>
          </a:prstGeom>
          <a:noFill/>
          <a:ln>
            <a:noFill/>
          </a:ln>
        </p:spPr>
      </p:pic>
      <p:sp>
        <p:nvSpPr>
          <p:cNvPr id="448" name="Google Shape;448;p16"/>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449" name="Google Shape;449;p16"/>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Examples of Surveys</a:t>
            </a:r>
            <a:endParaRPr>
              <a:latin typeface="Trebuchet MS"/>
              <a:ea typeface="Trebuchet MS"/>
              <a:cs typeface="Trebuchet MS"/>
              <a:sym typeface="Trebuchet MS"/>
            </a:endParaRPr>
          </a:p>
        </p:txBody>
      </p:sp>
      <p:pic>
        <p:nvPicPr>
          <p:cNvPr id="450" name="Google Shape;450;p16"/>
          <p:cNvPicPr preferRelativeResize="0"/>
          <p:nvPr/>
        </p:nvPicPr>
        <p:blipFill rotWithShape="1">
          <a:blip r:embed="rId4">
            <a:alphaModFix/>
          </a:blip>
          <a:srcRect b="0" l="0" r="0" t="0"/>
          <a:stretch/>
        </p:blipFill>
        <p:spPr>
          <a:xfrm>
            <a:off x="310403" y="897241"/>
            <a:ext cx="8847042" cy="4055405"/>
          </a:xfrm>
          <a:prstGeom prst="rect">
            <a:avLst/>
          </a:prstGeom>
          <a:noFill/>
          <a:ln>
            <a:noFill/>
          </a:ln>
        </p:spPr>
      </p:pic>
      <p:pic>
        <p:nvPicPr>
          <p:cNvPr id="451" name="Google Shape;451;p16"/>
          <p:cNvPicPr preferRelativeResize="0"/>
          <p:nvPr/>
        </p:nvPicPr>
        <p:blipFill rotWithShape="1">
          <a:blip r:embed="rId5">
            <a:alphaModFix/>
          </a:blip>
          <a:srcRect b="0" l="0" r="0" t="0"/>
          <a:stretch/>
        </p:blipFill>
        <p:spPr>
          <a:xfrm>
            <a:off x="2279575" y="1476935"/>
            <a:ext cx="6018393" cy="2744153"/>
          </a:xfrm>
          <a:prstGeom prst="rect">
            <a:avLst/>
          </a:prstGeom>
          <a:noFill/>
          <a:ln>
            <a:noFill/>
          </a:ln>
        </p:spPr>
      </p:pic>
      <p:pic>
        <p:nvPicPr>
          <p:cNvPr descr="Coronavírus - ícones de médico grátis" id="452" name="Google Shape;452;p16"/>
          <p:cNvPicPr preferRelativeResize="0"/>
          <p:nvPr/>
        </p:nvPicPr>
        <p:blipFill rotWithShape="1">
          <a:blip r:embed="rId6">
            <a:alphaModFix amt="70000"/>
          </a:blip>
          <a:srcRect b="0" l="0" r="0" t="0"/>
          <a:stretch/>
        </p:blipFill>
        <p:spPr>
          <a:xfrm>
            <a:off x="10077021" y="1322459"/>
            <a:ext cx="751110" cy="751110"/>
          </a:xfrm>
          <a:prstGeom prst="rect">
            <a:avLst/>
          </a:prstGeom>
          <a:noFill/>
          <a:ln>
            <a:noFill/>
          </a:ln>
        </p:spPr>
      </p:pic>
      <p:sp>
        <p:nvSpPr>
          <p:cNvPr id="453" name="Google Shape;453;p16"/>
          <p:cNvSpPr/>
          <p:nvPr/>
        </p:nvSpPr>
        <p:spPr>
          <a:xfrm>
            <a:off x="9968192" y="2564904"/>
            <a:ext cx="952344" cy="448147"/>
          </a:xfrm>
          <a:custGeom>
            <a:rect b="b" l="l" r="r" t="t"/>
            <a:pathLst>
              <a:path extrusionOk="0" h="158" w="314">
                <a:moveTo>
                  <a:pt x="160" y="158"/>
                </a:moveTo>
                <a:cubicBezTo>
                  <a:pt x="142" y="158"/>
                  <a:pt x="127" y="157"/>
                  <a:pt x="112" y="154"/>
                </a:cubicBezTo>
                <a:cubicBezTo>
                  <a:pt x="107" y="153"/>
                  <a:pt x="102" y="151"/>
                  <a:pt x="98" y="149"/>
                </a:cubicBezTo>
                <a:cubicBezTo>
                  <a:pt x="89" y="145"/>
                  <a:pt x="86" y="139"/>
                  <a:pt x="86" y="135"/>
                </a:cubicBezTo>
                <a:cubicBezTo>
                  <a:pt x="85" y="129"/>
                  <a:pt x="87" y="124"/>
                  <a:pt x="91" y="119"/>
                </a:cubicBezTo>
                <a:cubicBezTo>
                  <a:pt x="98" y="112"/>
                  <a:pt x="107" y="106"/>
                  <a:pt x="119" y="101"/>
                </a:cubicBezTo>
                <a:cubicBezTo>
                  <a:pt x="123" y="99"/>
                  <a:pt x="127" y="98"/>
                  <a:pt x="130" y="96"/>
                </a:cubicBezTo>
                <a:cubicBezTo>
                  <a:pt x="133" y="95"/>
                  <a:pt x="133" y="95"/>
                  <a:pt x="133" y="95"/>
                </a:cubicBezTo>
                <a:cubicBezTo>
                  <a:pt x="136" y="94"/>
                  <a:pt x="138" y="92"/>
                  <a:pt x="138" y="90"/>
                </a:cubicBezTo>
                <a:cubicBezTo>
                  <a:pt x="138" y="88"/>
                  <a:pt x="138" y="86"/>
                  <a:pt x="136" y="84"/>
                </a:cubicBezTo>
                <a:cubicBezTo>
                  <a:pt x="123" y="72"/>
                  <a:pt x="117" y="56"/>
                  <a:pt x="118" y="37"/>
                </a:cubicBezTo>
                <a:cubicBezTo>
                  <a:pt x="119" y="18"/>
                  <a:pt x="129" y="6"/>
                  <a:pt x="149" y="1"/>
                </a:cubicBezTo>
                <a:cubicBezTo>
                  <a:pt x="153" y="0"/>
                  <a:pt x="156" y="0"/>
                  <a:pt x="160" y="0"/>
                </a:cubicBezTo>
                <a:cubicBezTo>
                  <a:pt x="164" y="0"/>
                  <a:pt x="168" y="0"/>
                  <a:pt x="172" y="1"/>
                </a:cubicBezTo>
                <a:cubicBezTo>
                  <a:pt x="191" y="6"/>
                  <a:pt x="202" y="18"/>
                  <a:pt x="202" y="37"/>
                </a:cubicBezTo>
                <a:cubicBezTo>
                  <a:pt x="203" y="56"/>
                  <a:pt x="197" y="72"/>
                  <a:pt x="185" y="84"/>
                </a:cubicBezTo>
                <a:cubicBezTo>
                  <a:pt x="183" y="86"/>
                  <a:pt x="182" y="88"/>
                  <a:pt x="182" y="90"/>
                </a:cubicBezTo>
                <a:cubicBezTo>
                  <a:pt x="183" y="92"/>
                  <a:pt x="185" y="94"/>
                  <a:pt x="188" y="95"/>
                </a:cubicBezTo>
                <a:cubicBezTo>
                  <a:pt x="190" y="96"/>
                  <a:pt x="190" y="96"/>
                  <a:pt x="190" y="96"/>
                </a:cubicBezTo>
                <a:cubicBezTo>
                  <a:pt x="194" y="98"/>
                  <a:pt x="198" y="99"/>
                  <a:pt x="201" y="101"/>
                </a:cubicBezTo>
                <a:cubicBezTo>
                  <a:pt x="213" y="106"/>
                  <a:pt x="222" y="112"/>
                  <a:pt x="229" y="119"/>
                </a:cubicBezTo>
                <a:cubicBezTo>
                  <a:pt x="233" y="123"/>
                  <a:pt x="235" y="129"/>
                  <a:pt x="234" y="135"/>
                </a:cubicBezTo>
                <a:cubicBezTo>
                  <a:pt x="233" y="141"/>
                  <a:pt x="229" y="146"/>
                  <a:pt x="222" y="149"/>
                </a:cubicBezTo>
                <a:cubicBezTo>
                  <a:pt x="222" y="149"/>
                  <a:pt x="222" y="149"/>
                  <a:pt x="222" y="149"/>
                </a:cubicBezTo>
                <a:cubicBezTo>
                  <a:pt x="218" y="151"/>
                  <a:pt x="214" y="153"/>
                  <a:pt x="209" y="154"/>
                </a:cubicBezTo>
                <a:cubicBezTo>
                  <a:pt x="194" y="157"/>
                  <a:pt x="178" y="158"/>
                  <a:pt x="160" y="158"/>
                </a:cubicBezTo>
                <a:close/>
                <a:moveTo>
                  <a:pt x="160" y="8"/>
                </a:moveTo>
                <a:cubicBezTo>
                  <a:pt x="157" y="8"/>
                  <a:pt x="154" y="9"/>
                  <a:pt x="151" y="10"/>
                </a:cubicBezTo>
                <a:cubicBezTo>
                  <a:pt x="135" y="13"/>
                  <a:pt x="127" y="22"/>
                  <a:pt x="127" y="37"/>
                </a:cubicBezTo>
                <a:cubicBezTo>
                  <a:pt x="126" y="54"/>
                  <a:pt x="131" y="67"/>
                  <a:pt x="142" y="78"/>
                </a:cubicBezTo>
                <a:cubicBezTo>
                  <a:pt x="146" y="82"/>
                  <a:pt x="147" y="87"/>
                  <a:pt x="146" y="92"/>
                </a:cubicBezTo>
                <a:cubicBezTo>
                  <a:pt x="145" y="97"/>
                  <a:pt x="142" y="101"/>
                  <a:pt x="136" y="103"/>
                </a:cubicBezTo>
                <a:cubicBezTo>
                  <a:pt x="133" y="104"/>
                  <a:pt x="133" y="104"/>
                  <a:pt x="133" y="104"/>
                </a:cubicBezTo>
                <a:cubicBezTo>
                  <a:pt x="130" y="106"/>
                  <a:pt x="126" y="107"/>
                  <a:pt x="123" y="109"/>
                </a:cubicBezTo>
                <a:cubicBezTo>
                  <a:pt x="112" y="114"/>
                  <a:pt x="104" y="119"/>
                  <a:pt x="97" y="125"/>
                </a:cubicBezTo>
                <a:cubicBezTo>
                  <a:pt x="95" y="128"/>
                  <a:pt x="94" y="131"/>
                  <a:pt x="94" y="133"/>
                </a:cubicBezTo>
                <a:cubicBezTo>
                  <a:pt x="95" y="136"/>
                  <a:pt x="97" y="139"/>
                  <a:pt x="102" y="141"/>
                </a:cubicBezTo>
                <a:cubicBezTo>
                  <a:pt x="105" y="143"/>
                  <a:pt x="109" y="144"/>
                  <a:pt x="114" y="145"/>
                </a:cubicBezTo>
                <a:cubicBezTo>
                  <a:pt x="128" y="149"/>
                  <a:pt x="143" y="149"/>
                  <a:pt x="160" y="150"/>
                </a:cubicBezTo>
                <a:cubicBezTo>
                  <a:pt x="178" y="149"/>
                  <a:pt x="192" y="149"/>
                  <a:pt x="207" y="145"/>
                </a:cubicBezTo>
                <a:cubicBezTo>
                  <a:pt x="211" y="144"/>
                  <a:pt x="215" y="143"/>
                  <a:pt x="219" y="141"/>
                </a:cubicBezTo>
                <a:cubicBezTo>
                  <a:pt x="222" y="139"/>
                  <a:pt x="225" y="137"/>
                  <a:pt x="225" y="134"/>
                </a:cubicBezTo>
                <a:cubicBezTo>
                  <a:pt x="226" y="130"/>
                  <a:pt x="225" y="127"/>
                  <a:pt x="223" y="125"/>
                </a:cubicBezTo>
                <a:cubicBezTo>
                  <a:pt x="217" y="119"/>
                  <a:pt x="209" y="114"/>
                  <a:pt x="198" y="109"/>
                </a:cubicBezTo>
                <a:cubicBezTo>
                  <a:pt x="194" y="107"/>
                  <a:pt x="191" y="106"/>
                  <a:pt x="187" y="104"/>
                </a:cubicBezTo>
                <a:cubicBezTo>
                  <a:pt x="184" y="103"/>
                  <a:pt x="184" y="103"/>
                  <a:pt x="184" y="103"/>
                </a:cubicBezTo>
                <a:cubicBezTo>
                  <a:pt x="179" y="101"/>
                  <a:pt x="175" y="97"/>
                  <a:pt x="174" y="92"/>
                </a:cubicBezTo>
                <a:cubicBezTo>
                  <a:pt x="173" y="87"/>
                  <a:pt x="175" y="82"/>
                  <a:pt x="178" y="78"/>
                </a:cubicBezTo>
                <a:cubicBezTo>
                  <a:pt x="189" y="68"/>
                  <a:pt x="194" y="54"/>
                  <a:pt x="194" y="37"/>
                </a:cubicBezTo>
                <a:cubicBezTo>
                  <a:pt x="193" y="22"/>
                  <a:pt x="186" y="13"/>
                  <a:pt x="170" y="10"/>
                </a:cubicBezTo>
                <a:cubicBezTo>
                  <a:pt x="166" y="9"/>
                  <a:pt x="163" y="8"/>
                  <a:pt x="160" y="8"/>
                </a:cubicBezTo>
                <a:close/>
                <a:moveTo>
                  <a:pt x="221" y="145"/>
                </a:moveTo>
                <a:cubicBezTo>
                  <a:pt x="221" y="145"/>
                  <a:pt x="221" y="145"/>
                  <a:pt x="221" y="145"/>
                </a:cubicBezTo>
                <a:close/>
                <a:moveTo>
                  <a:pt x="261" y="158"/>
                </a:moveTo>
                <a:cubicBezTo>
                  <a:pt x="258" y="158"/>
                  <a:pt x="258" y="158"/>
                  <a:pt x="258" y="158"/>
                </a:cubicBezTo>
                <a:cubicBezTo>
                  <a:pt x="249" y="158"/>
                  <a:pt x="246" y="158"/>
                  <a:pt x="237" y="157"/>
                </a:cubicBezTo>
                <a:cubicBezTo>
                  <a:pt x="235" y="157"/>
                  <a:pt x="233" y="155"/>
                  <a:pt x="234" y="152"/>
                </a:cubicBezTo>
                <a:cubicBezTo>
                  <a:pt x="234" y="150"/>
                  <a:pt x="236" y="148"/>
                  <a:pt x="238" y="148"/>
                </a:cubicBezTo>
                <a:cubicBezTo>
                  <a:pt x="247" y="149"/>
                  <a:pt x="250" y="149"/>
                  <a:pt x="258" y="150"/>
                </a:cubicBezTo>
                <a:cubicBezTo>
                  <a:pt x="261" y="150"/>
                  <a:pt x="261" y="150"/>
                  <a:pt x="261" y="150"/>
                </a:cubicBezTo>
                <a:cubicBezTo>
                  <a:pt x="273" y="149"/>
                  <a:pt x="283" y="149"/>
                  <a:pt x="292" y="147"/>
                </a:cubicBezTo>
                <a:cubicBezTo>
                  <a:pt x="295" y="146"/>
                  <a:pt x="298" y="145"/>
                  <a:pt x="301" y="144"/>
                </a:cubicBezTo>
                <a:cubicBezTo>
                  <a:pt x="303" y="143"/>
                  <a:pt x="304" y="141"/>
                  <a:pt x="304" y="139"/>
                </a:cubicBezTo>
                <a:cubicBezTo>
                  <a:pt x="305" y="138"/>
                  <a:pt x="304" y="136"/>
                  <a:pt x="303" y="135"/>
                </a:cubicBezTo>
                <a:cubicBezTo>
                  <a:pt x="299" y="131"/>
                  <a:pt x="294" y="127"/>
                  <a:pt x="286" y="124"/>
                </a:cubicBezTo>
                <a:cubicBezTo>
                  <a:pt x="284" y="122"/>
                  <a:pt x="281" y="122"/>
                  <a:pt x="279" y="121"/>
                </a:cubicBezTo>
                <a:cubicBezTo>
                  <a:pt x="277" y="120"/>
                  <a:pt x="277" y="120"/>
                  <a:pt x="277" y="120"/>
                </a:cubicBezTo>
                <a:cubicBezTo>
                  <a:pt x="273" y="118"/>
                  <a:pt x="270" y="115"/>
                  <a:pt x="269" y="111"/>
                </a:cubicBezTo>
                <a:cubicBezTo>
                  <a:pt x="268" y="107"/>
                  <a:pt x="269" y="103"/>
                  <a:pt x="272" y="100"/>
                </a:cubicBezTo>
                <a:cubicBezTo>
                  <a:pt x="280" y="93"/>
                  <a:pt x="283" y="84"/>
                  <a:pt x="283" y="73"/>
                </a:cubicBezTo>
                <a:cubicBezTo>
                  <a:pt x="282" y="63"/>
                  <a:pt x="277" y="57"/>
                  <a:pt x="267" y="55"/>
                </a:cubicBezTo>
                <a:cubicBezTo>
                  <a:pt x="265" y="54"/>
                  <a:pt x="263" y="54"/>
                  <a:pt x="260" y="54"/>
                </a:cubicBezTo>
                <a:cubicBezTo>
                  <a:pt x="259" y="54"/>
                  <a:pt x="256" y="54"/>
                  <a:pt x="254" y="55"/>
                </a:cubicBezTo>
                <a:cubicBezTo>
                  <a:pt x="244" y="57"/>
                  <a:pt x="239" y="63"/>
                  <a:pt x="238" y="73"/>
                </a:cubicBezTo>
                <a:cubicBezTo>
                  <a:pt x="238" y="84"/>
                  <a:pt x="241" y="93"/>
                  <a:pt x="249" y="100"/>
                </a:cubicBezTo>
                <a:cubicBezTo>
                  <a:pt x="252" y="104"/>
                  <a:pt x="254" y="108"/>
                  <a:pt x="253" y="111"/>
                </a:cubicBezTo>
                <a:cubicBezTo>
                  <a:pt x="252" y="115"/>
                  <a:pt x="250" y="118"/>
                  <a:pt x="246" y="119"/>
                </a:cubicBezTo>
                <a:cubicBezTo>
                  <a:pt x="245" y="119"/>
                  <a:pt x="245" y="119"/>
                  <a:pt x="245" y="119"/>
                </a:cubicBezTo>
                <a:cubicBezTo>
                  <a:pt x="243" y="120"/>
                  <a:pt x="240" y="119"/>
                  <a:pt x="239" y="117"/>
                </a:cubicBezTo>
                <a:cubicBezTo>
                  <a:pt x="239" y="115"/>
                  <a:pt x="240" y="112"/>
                  <a:pt x="242" y="111"/>
                </a:cubicBezTo>
                <a:cubicBezTo>
                  <a:pt x="243" y="111"/>
                  <a:pt x="243" y="111"/>
                  <a:pt x="243" y="111"/>
                </a:cubicBezTo>
                <a:cubicBezTo>
                  <a:pt x="244" y="111"/>
                  <a:pt x="244" y="110"/>
                  <a:pt x="244" y="110"/>
                </a:cubicBezTo>
                <a:cubicBezTo>
                  <a:pt x="245" y="109"/>
                  <a:pt x="244" y="108"/>
                  <a:pt x="243" y="107"/>
                </a:cubicBezTo>
                <a:cubicBezTo>
                  <a:pt x="234" y="97"/>
                  <a:pt x="229" y="86"/>
                  <a:pt x="230" y="72"/>
                </a:cubicBezTo>
                <a:cubicBezTo>
                  <a:pt x="230" y="63"/>
                  <a:pt x="234" y="51"/>
                  <a:pt x="252" y="46"/>
                </a:cubicBezTo>
                <a:cubicBezTo>
                  <a:pt x="255" y="46"/>
                  <a:pt x="258" y="45"/>
                  <a:pt x="260" y="45"/>
                </a:cubicBezTo>
                <a:cubicBezTo>
                  <a:pt x="263" y="45"/>
                  <a:pt x="266" y="46"/>
                  <a:pt x="269" y="46"/>
                </a:cubicBezTo>
                <a:cubicBezTo>
                  <a:pt x="287" y="51"/>
                  <a:pt x="291" y="63"/>
                  <a:pt x="291" y="72"/>
                </a:cubicBezTo>
                <a:cubicBezTo>
                  <a:pt x="292" y="86"/>
                  <a:pt x="287" y="98"/>
                  <a:pt x="278" y="107"/>
                </a:cubicBezTo>
                <a:cubicBezTo>
                  <a:pt x="278" y="107"/>
                  <a:pt x="277" y="108"/>
                  <a:pt x="277" y="109"/>
                </a:cubicBezTo>
                <a:cubicBezTo>
                  <a:pt x="277" y="110"/>
                  <a:pt x="279" y="111"/>
                  <a:pt x="280" y="112"/>
                </a:cubicBezTo>
                <a:cubicBezTo>
                  <a:pt x="282" y="113"/>
                  <a:pt x="282" y="113"/>
                  <a:pt x="282" y="113"/>
                </a:cubicBezTo>
                <a:cubicBezTo>
                  <a:pt x="284" y="114"/>
                  <a:pt x="287" y="115"/>
                  <a:pt x="290" y="116"/>
                </a:cubicBezTo>
                <a:cubicBezTo>
                  <a:pt x="298" y="120"/>
                  <a:pt x="304" y="124"/>
                  <a:pt x="309" y="129"/>
                </a:cubicBezTo>
                <a:cubicBezTo>
                  <a:pt x="312" y="132"/>
                  <a:pt x="314" y="137"/>
                  <a:pt x="313" y="141"/>
                </a:cubicBezTo>
                <a:cubicBezTo>
                  <a:pt x="312" y="146"/>
                  <a:pt x="309" y="149"/>
                  <a:pt x="304" y="152"/>
                </a:cubicBezTo>
                <a:cubicBezTo>
                  <a:pt x="301" y="153"/>
                  <a:pt x="298" y="154"/>
                  <a:pt x="294" y="155"/>
                </a:cubicBezTo>
                <a:cubicBezTo>
                  <a:pt x="284" y="158"/>
                  <a:pt x="273" y="158"/>
                  <a:pt x="261" y="158"/>
                </a:cubicBezTo>
                <a:close/>
                <a:moveTo>
                  <a:pt x="59" y="158"/>
                </a:moveTo>
                <a:cubicBezTo>
                  <a:pt x="45" y="158"/>
                  <a:pt x="34" y="157"/>
                  <a:pt x="22" y="155"/>
                </a:cubicBezTo>
                <a:cubicBezTo>
                  <a:pt x="18" y="154"/>
                  <a:pt x="14" y="153"/>
                  <a:pt x="11" y="151"/>
                </a:cubicBezTo>
                <a:cubicBezTo>
                  <a:pt x="5" y="148"/>
                  <a:pt x="2" y="144"/>
                  <a:pt x="1" y="139"/>
                </a:cubicBezTo>
                <a:cubicBezTo>
                  <a:pt x="0" y="135"/>
                  <a:pt x="2" y="130"/>
                  <a:pt x="6" y="126"/>
                </a:cubicBezTo>
                <a:cubicBezTo>
                  <a:pt x="11" y="121"/>
                  <a:pt x="18" y="117"/>
                  <a:pt x="27" y="112"/>
                </a:cubicBezTo>
                <a:cubicBezTo>
                  <a:pt x="30" y="111"/>
                  <a:pt x="33" y="110"/>
                  <a:pt x="36" y="109"/>
                </a:cubicBezTo>
                <a:cubicBezTo>
                  <a:pt x="38" y="108"/>
                  <a:pt x="38" y="108"/>
                  <a:pt x="38" y="108"/>
                </a:cubicBezTo>
                <a:cubicBezTo>
                  <a:pt x="40" y="107"/>
                  <a:pt x="41" y="106"/>
                  <a:pt x="41" y="105"/>
                </a:cubicBezTo>
                <a:cubicBezTo>
                  <a:pt x="42" y="103"/>
                  <a:pt x="41" y="102"/>
                  <a:pt x="40" y="101"/>
                </a:cubicBezTo>
                <a:cubicBezTo>
                  <a:pt x="30" y="91"/>
                  <a:pt x="25" y="78"/>
                  <a:pt x="26" y="63"/>
                </a:cubicBezTo>
                <a:cubicBezTo>
                  <a:pt x="26" y="53"/>
                  <a:pt x="31" y="40"/>
                  <a:pt x="50" y="35"/>
                </a:cubicBezTo>
                <a:cubicBezTo>
                  <a:pt x="53" y="35"/>
                  <a:pt x="56" y="34"/>
                  <a:pt x="59" y="34"/>
                </a:cubicBezTo>
                <a:cubicBezTo>
                  <a:pt x="62" y="34"/>
                  <a:pt x="65" y="35"/>
                  <a:pt x="68" y="35"/>
                </a:cubicBezTo>
                <a:cubicBezTo>
                  <a:pt x="88" y="40"/>
                  <a:pt x="92" y="53"/>
                  <a:pt x="93" y="63"/>
                </a:cubicBezTo>
                <a:cubicBezTo>
                  <a:pt x="93" y="79"/>
                  <a:pt x="89" y="91"/>
                  <a:pt x="79" y="101"/>
                </a:cubicBezTo>
                <a:cubicBezTo>
                  <a:pt x="78" y="102"/>
                  <a:pt x="77" y="103"/>
                  <a:pt x="77" y="105"/>
                </a:cubicBezTo>
                <a:cubicBezTo>
                  <a:pt x="78" y="106"/>
                  <a:pt x="79" y="107"/>
                  <a:pt x="81" y="108"/>
                </a:cubicBezTo>
                <a:cubicBezTo>
                  <a:pt x="83" y="109"/>
                  <a:pt x="83" y="109"/>
                  <a:pt x="83" y="109"/>
                </a:cubicBezTo>
                <a:cubicBezTo>
                  <a:pt x="85" y="109"/>
                  <a:pt x="86" y="112"/>
                  <a:pt x="85" y="114"/>
                </a:cubicBezTo>
                <a:cubicBezTo>
                  <a:pt x="84" y="116"/>
                  <a:pt x="82" y="118"/>
                  <a:pt x="80" y="117"/>
                </a:cubicBezTo>
                <a:cubicBezTo>
                  <a:pt x="78" y="116"/>
                  <a:pt x="78" y="116"/>
                  <a:pt x="78" y="116"/>
                </a:cubicBezTo>
                <a:cubicBezTo>
                  <a:pt x="73" y="114"/>
                  <a:pt x="70" y="111"/>
                  <a:pt x="69" y="106"/>
                </a:cubicBezTo>
                <a:cubicBezTo>
                  <a:pt x="68" y="102"/>
                  <a:pt x="69" y="98"/>
                  <a:pt x="73" y="95"/>
                </a:cubicBezTo>
                <a:cubicBezTo>
                  <a:pt x="81" y="87"/>
                  <a:pt x="85" y="77"/>
                  <a:pt x="84" y="64"/>
                </a:cubicBezTo>
                <a:cubicBezTo>
                  <a:pt x="84" y="53"/>
                  <a:pt x="78" y="47"/>
                  <a:pt x="66" y="44"/>
                </a:cubicBezTo>
                <a:cubicBezTo>
                  <a:pt x="64" y="43"/>
                  <a:pt x="62" y="43"/>
                  <a:pt x="59" y="43"/>
                </a:cubicBezTo>
                <a:cubicBezTo>
                  <a:pt x="57" y="43"/>
                  <a:pt x="55" y="43"/>
                  <a:pt x="52" y="44"/>
                </a:cubicBezTo>
                <a:cubicBezTo>
                  <a:pt x="41" y="47"/>
                  <a:pt x="35" y="53"/>
                  <a:pt x="34" y="64"/>
                </a:cubicBezTo>
                <a:cubicBezTo>
                  <a:pt x="34" y="76"/>
                  <a:pt x="38" y="87"/>
                  <a:pt x="46" y="95"/>
                </a:cubicBezTo>
                <a:cubicBezTo>
                  <a:pt x="49" y="98"/>
                  <a:pt x="51" y="102"/>
                  <a:pt x="50" y="106"/>
                </a:cubicBezTo>
                <a:cubicBezTo>
                  <a:pt x="49" y="111"/>
                  <a:pt x="46" y="114"/>
                  <a:pt x="41" y="116"/>
                </a:cubicBezTo>
                <a:cubicBezTo>
                  <a:pt x="39" y="117"/>
                  <a:pt x="39" y="117"/>
                  <a:pt x="39" y="117"/>
                </a:cubicBezTo>
                <a:cubicBezTo>
                  <a:pt x="36" y="118"/>
                  <a:pt x="34" y="119"/>
                  <a:pt x="31" y="120"/>
                </a:cubicBezTo>
                <a:cubicBezTo>
                  <a:pt x="22" y="124"/>
                  <a:pt x="16" y="128"/>
                  <a:pt x="12" y="133"/>
                </a:cubicBezTo>
                <a:cubicBezTo>
                  <a:pt x="10" y="134"/>
                  <a:pt x="9" y="136"/>
                  <a:pt x="9" y="138"/>
                </a:cubicBezTo>
                <a:cubicBezTo>
                  <a:pt x="10" y="140"/>
                  <a:pt x="12" y="142"/>
                  <a:pt x="15" y="143"/>
                </a:cubicBezTo>
                <a:cubicBezTo>
                  <a:pt x="17" y="144"/>
                  <a:pt x="20" y="146"/>
                  <a:pt x="24" y="146"/>
                </a:cubicBezTo>
                <a:cubicBezTo>
                  <a:pt x="35" y="149"/>
                  <a:pt x="46" y="149"/>
                  <a:pt x="59" y="150"/>
                </a:cubicBezTo>
                <a:cubicBezTo>
                  <a:pt x="67" y="149"/>
                  <a:pt x="74" y="149"/>
                  <a:pt x="80" y="149"/>
                </a:cubicBezTo>
                <a:cubicBezTo>
                  <a:pt x="83" y="148"/>
                  <a:pt x="85" y="150"/>
                  <a:pt x="85" y="152"/>
                </a:cubicBezTo>
                <a:cubicBezTo>
                  <a:pt x="85" y="155"/>
                  <a:pt x="84" y="157"/>
                  <a:pt x="81" y="157"/>
                </a:cubicBezTo>
                <a:cubicBezTo>
                  <a:pt x="75" y="158"/>
                  <a:pt x="68" y="158"/>
                  <a:pt x="59" y="158"/>
                </a:cubicBezTo>
                <a:close/>
              </a:path>
            </a:pathLst>
          </a:custGeom>
          <a:solidFill>
            <a:srgbClr val="42424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 name="Google Shape;454;p16"/>
          <p:cNvSpPr/>
          <p:nvPr/>
        </p:nvSpPr>
        <p:spPr>
          <a:xfrm>
            <a:off x="10120446" y="3653926"/>
            <a:ext cx="664260" cy="563563"/>
          </a:xfrm>
          <a:custGeom>
            <a:rect b="b" l="l" r="r" t="t"/>
            <a:pathLst>
              <a:path extrusionOk="0" h="190" w="219">
                <a:moveTo>
                  <a:pt x="193" y="190"/>
                </a:moveTo>
                <a:cubicBezTo>
                  <a:pt x="26" y="190"/>
                  <a:pt x="26" y="190"/>
                  <a:pt x="26" y="190"/>
                </a:cubicBezTo>
                <a:cubicBezTo>
                  <a:pt x="12" y="190"/>
                  <a:pt x="0" y="178"/>
                  <a:pt x="0" y="164"/>
                </a:cubicBezTo>
                <a:cubicBezTo>
                  <a:pt x="0" y="123"/>
                  <a:pt x="0" y="123"/>
                  <a:pt x="0" y="123"/>
                </a:cubicBezTo>
                <a:cubicBezTo>
                  <a:pt x="0" y="120"/>
                  <a:pt x="2" y="118"/>
                  <a:pt x="5" y="118"/>
                </a:cubicBezTo>
                <a:cubicBezTo>
                  <a:pt x="8" y="118"/>
                  <a:pt x="10" y="120"/>
                  <a:pt x="10" y="123"/>
                </a:cubicBezTo>
                <a:cubicBezTo>
                  <a:pt x="10" y="164"/>
                  <a:pt x="10" y="164"/>
                  <a:pt x="10" y="164"/>
                </a:cubicBezTo>
                <a:cubicBezTo>
                  <a:pt x="10" y="173"/>
                  <a:pt x="17" y="180"/>
                  <a:pt x="26" y="180"/>
                </a:cubicBezTo>
                <a:cubicBezTo>
                  <a:pt x="193" y="180"/>
                  <a:pt x="193" y="180"/>
                  <a:pt x="193" y="180"/>
                </a:cubicBezTo>
                <a:cubicBezTo>
                  <a:pt x="202" y="180"/>
                  <a:pt x="209" y="173"/>
                  <a:pt x="209" y="164"/>
                </a:cubicBezTo>
                <a:cubicBezTo>
                  <a:pt x="209" y="123"/>
                  <a:pt x="209" y="123"/>
                  <a:pt x="209" y="123"/>
                </a:cubicBezTo>
                <a:cubicBezTo>
                  <a:pt x="209" y="121"/>
                  <a:pt x="211" y="118"/>
                  <a:pt x="214" y="118"/>
                </a:cubicBezTo>
                <a:cubicBezTo>
                  <a:pt x="217" y="118"/>
                  <a:pt x="219" y="121"/>
                  <a:pt x="219" y="123"/>
                </a:cubicBezTo>
                <a:cubicBezTo>
                  <a:pt x="219" y="164"/>
                  <a:pt x="219" y="164"/>
                  <a:pt x="219" y="164"/>
                </a:cubicBezTo>
                <a:cubicBezTo>
                  <a:pt x="219" y="178"/>
                  <a:pt x="207" y="190"/>
                  <a:pt x="193" y="190"/>
                </a:cubicBezTo>
                <a:close/>
                <a:moveTo>
                  <a:pt x="118" y="136"/>
                </a:moveTo>
                <a:cubicBezTo>
                  <a:pt x="101" y="136"/>
                  <a:pt x="101" y="136"/>
                  <a:pt x="101" y="136"/>
                </a:cubicBezTo>
                <a:cubicBezTo>
                  <a:pt x="94" y="136"/>
                  <a:pt x="88" y="130"/>
                  <a:pt x="88" y="122"/>
                </a:cubicBezTo>
                <a:cubicBezTo>
                  <a:pt x="88" y="101"/>
                  <a:pt x="88" y="101"/>
                  <a:pt x="88" y="101"/>
                </a:cubicBezTo>
                <a:cubicBezTo>
                  <a:pt x="88" y="94"/>
                  <a:pt x="94" y="87"/>
                  <a:pt x="101" y="87"/>
                </a:cubicBezTo>
                <a:cubicBezTo>
                  <a:pt x="118" y="87"/>
                  <a:pt x="118" y="87"/>
                  <a:pt x="118" y="87"/>
                </a:cubicBezTo>
                <a:cubicBezTo>
                  <a:pt x="125" y="87"/>
                  <a:pt x="131" y="94"/>
                  <a:pt x="131" y="101"/>
                </a:cubicBezTo>
                <a:cubicBezTo>
                  <a:pt x="131" y="122"/>
                  <a:pt x="131" y="122"/>
                  <a:pt x="131" y="122"/>
                </a:cubicBezTo>
                <a:cubicBezTo>
                  <a:pt x="131" y="130"/>
                  <a:pt x="125" y="136"/>
                  <a:pt x="118" y="136"/>
                </a:cubicBezTo>
                <a:close/>
                <a:moveTo>
                  <a:pt x="101" y="97"/>
                </a:moveTo>
                <a:cubicBezTo>
                  <a:pt x="99" y="97"/>
                  <a:pt x="98" y="99"/>
                  <a:pt x="98" y="101"/>
                </a:cubicBezTo>
                <a:cubicBezTo>
                  <a:pt x="98" y="122"/>
                  <a:pt x="98" y="122"/>
                  <a:pt x="98" y="122"/>
                </a:cubicBezTo>
                <a:cubicBezTo>
                  <a:pt x="98" y="124"/>
                  <a:pt x="99" y="126"/>
                  <a:pt x="101" y="126"/>
                </a:cubicBezTo>
                <a:cubicBezTo>
                  <a:pt x="118" y="126"/>
                  <a:pt x="118" y="126"/>
                  <a:pt x="118" y="126"/>
                </a:cubicBezTo>
                <a:cubicBezTo>
                  <a:pt x="120" y="126"/>
                  <a:pt x="121" y="124"/>
                  <a:pt x="121" y="122"/>
                </a:cubicBezTo>
                <a:cubicBezTo>
                  <a:pt x="121" y="101"/>
                  <a:pt x="121" y="101"/>
                  <a:pt x="121" y="101"/>
                </a:cubicBezTo>
                <a:cubicBezTo>
                  <a:pt x="121" y="99"/>
                  <a:pt x="120" y="97"/>
                  <a:pt x="118" y="97"/>
                </a:cubicBezTo>
                <a:lnTo>
                  <a:pt x="101" y="97"/>
                </a:lnTo>
                <a:close/>
                <a:moveTo>
                  <a:pt x="193" y="116"/>
                </a:moveTo>
                <a:cubicBezTo>
                  <a:pt x="144" y="116"/>
                  <a:pt x="144" y="116"/>
                  <a:pt x="144" y="116"/>
                </a:cubicBezTo>
                <a:cubicBezTo>
                  <a:pt x="141" y="116"/>
                  <a:pt x="139" y="114"/>
                  <a:pt x="139" y="112"/>
                </a:cubicBezTo>
                <a:cubicBezTo>
                  <a:pt x="139" y="109"/>
                  <a:pt x="141" y="107"/>
                  <a:pt x="144" y="107"/>
                </a:cubicBezTo>
                <a:cubicBezTo>
                  <a:pt x="193" y="107"/>
                  <a:pt x="193" y="107"/>
                  <a:pt x="193" y="107"/>
                </a:cubicBezTo>
                <a:cubicBezTo>
                  <a:pt x="202" y="107"/>
                  <a:pt x="209" y="100"/>
                  <a:pt x="209" y="91"/>
                </a:cubicBezTo>
                <a:cubicBezTo>
                  <a:pt x="209" y="59"/>
                  <a:pt x="209" y="59"/>
                  <a:pt x="209" y="59"/>
                </a:cubicBezTo>
                <a:cubicBezTo>
                  <a:pt x="209" y="50"/>
                  <a:pt x="202" y="43"/>
                  <a:pt x="193" y="43"/>
                </a:cubicBezTo>
                <a:cubicBezTo>
                  <a:pt x="26" y="43"/>
                  <a:pt x="26" y="43"/>
                  <a:pt x="26" y="43"/>
                </a:cubicBezTo>
                <a:cubicBezTo>
                  <a:pt x="17" y="43"/>
                  <a:pt x="10" y="50"/>
                  <a:pt x="10" y="59"/>
                </a:cubicBezTo>
                <a:cubicBezTo>
                  <a:pt x="10" y="91"/>
                  <a:pt x="10" y="91"/>
                  <a:pt x="10" y="91"/>
                </a:cubicBezTo>
                <a:cubicBezTo>
                  <a:pt x="10" y="100"/>
                  <a:pt x="17" y="107"/>
                  <a:pt x="26" y="107"/>
                </a:cubicBezTo>
                <a:cubicBezTo>
                  <a:pt x="75" y="107"/>
                  <a:pt x="75" y="107"/>
                  <a:pt x="75" y="107"/>
                </a:cubicBezTo>
                <a:cubicBezTo>
                  <a:pt x="78" y="107"/>
                  <a:pt x="80" y="109"/>
                  <a:pt x="80" y="112"/>
                </a:cubicBezTo>
                <a:cubicBezTo>
                  <a:pt x="80" y="114"/>
                  <a:pt x="78" y="116"/>
                  <a:pt x="75" y="116"/>
                </a:cubicBezTo>
                <a:cubicBezTo>
                  <a:pt x="26" y="116"/>
                  <a:pt x="26" y="116"/>
                  <a:pt x="26" y="116"/>
                </a:cubicBezTo>
                <a:cubicBezTo>
                  <a:pt x="12" y="116"/>
                  <a:pt x="0" y="105"/>
                  <a:pt x="0" y="91"/>
                </a:cubicBezTo>
                <a:cubicBezTo>
                  <a:pt x="0" y="59"/>
                  <a:pt x="0" y="59"/>
                  <a:pt x="0" y="59"/>
                </a:cubicBezTo>
                <a:cubicBezTo>
                  <a:pt x="0" y="45"/>
                  <a:pt x="12" y="33"/>
                  <a:pt x="26" y="33"/>
                </a:cubicBezTo>
                <a:cubicBezTo>
                  <a:pt x="193" y="33"/>
                  <a:pt x="193" y="33"/>
                  <a:pt x="193" y="33"/>
                </a:cubicBezTo>
                <a:cubicBezTo>
                  <a:pt x="207" y="33"/>
                  <a:pt x="219" y="45"/>
                  <a:pt x="219" y="59"/>
                </a:cubicBezTo>
                <a:cubicBezTo>
                  <a:pt x="219" y="95"/>
                  <a:pt x="219" y="95"/>
                  <a:pt x="219" y="95"/>
                </a:cubicBezTo>
                <a:cubicBezTo>
                  <a:pt x="219" y="96"/>
                  <a:pt x="218" y="96"/>
                  <a:pt x="218" y="97"/>
                </a:cubicBezTo>
                <a:cubicBezTo>
                  <a:pt x="215" y="108"/>
                  <a:pt x="205" y="116"/>
                  <a:pt x="193" y="116"/>
                </a:cubicBezTo>
                <a:close/>
                <a:moveTo>
                  <a:pt x="146" y="25"/>
                </a:moveTo>
                <a:cubicBezTo>
                  <a:pt x="143" y="25"/>
                  <a:pt x="141" y="23"/>
                  <a:pt x="141" y="21"/>
                </a:cubicBezTo>
                <a:cubicBezTo>
                  <a:pt x="141" y="14"/>
                  <a:pt x="135" y="9"/>
                  <a:pt x="128" y="9"/>
                </a:cubicBezTo>
                <a:cubicBezTo>
                  <a:pt x="91" y="9"/>
                  <a:pt x="91" y="9"/>
                  <a:pt x="91" y="9"/>
                </a:cubicBezTo>
                <a:cubicBezTo>
                  <a:pt x="84" y="9"/>
                  <a:pt x="78" y="14"/>
                  <a:pt x="78" y="21"/>
                </a:cubicBezTo>
                <a:cubicBezTo>
                  <a:pt x="78" y="23"/>
                  <a:pt x="76" y="25"/>
                  <a:pt x="73" y="25"/>
                </a:cubicBezTo>
                <a:cubicBezTo>
                  <a:pt x="71" y="25"/>
                  <a:pt x="68" y="23"/>
                  <a:pt x="68" y="21"/>
                </a:cubicBezTo>
                <a:cubicBezTo>
                  <a:pt x="68" y="9"/>
                  <a:pt x="79" y="0"/>
                  <a:pt x="91" y="0"/>
                </a:cubicBezTo>
                <a:cubicBezTo>
                  <a:pt x="128" y="0"/>
                  <a:pt x="128" y="0"/>
                  <a:pt x="128" y="0"/>
                </a:cubicBezTo>
                <a:cubicBezTo>
                  <a:pt x="140" y="0"/>
                  <a:pt x="151" y="9"/>
                  <a:pt x="151" y="21"/>
                </a:cubicBezTo>
                <a:cubicBezTo>
                  <a:pt x="151" y="23"/>
                  <a:pt x="148" y="25"/>
                  <a:pt x="146" y="25"/>
                </a:cubicBezTo>
                <a:close/>
              </a:path>
            </a:pathLst>
          </a:custGeom>
          <a:solidFill>
            <a:srgbClr val="5EA4D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 name="Google Shape;455;p16"/>
          <p:cNvSpPr/>
          <p:nvPr/>
        </p:nvSpPr>
        <p:spPr>
          <a:xfrm>
            <a:off x="841466" y="5157192"/>
            <a:ext cx="10914218" cy="75316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56" name="Google Shape;456;p16"/>
          <p:cNvGrpSpPr/>
          <p:nvPr/>
        </p:nvGrpSpPr>
        <p:grpSpPr>
          <a:xfrm>
            <a:off x="463424" y="5137690"/>
            <a:ext cx="756084" cy="756084"/>
            <a:chOff x="3071664" y="4232452"/>
            <a:chExt cx="756084" cy="756084"/>
          </a:xfrm>
        </p:grpSpPr>
        <p:sp>
          <p:nvSpPr>
            <p:cNvPr id="457" name="Google Shape;457;p16"/>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458" name="Google Shape;458;p16"/>
            <p:cNvPicPr preferRelativeResize="0"/>
            <p:nvPr/>
          </p:nvPicPr>
          <p:blipFill rotWithShape="1">
            <a:blip r:embed="rId7">
              <a:alphaModFix/>
            </a:blip>
            <a:srcRect b="0" l="0" r="0" t="0"/>
            <a:stretch/>
          </p:blipFill>
          <p:spPr>
            <a:xfrm>
              <a:off x="3161674" y="4308406"/>
              <a:ext cx="576064" cy="604176"/>
            </a:xfrm>
            <a:prstGeom prst="rect">
              <a:avLst/>
            </a:prstGeom>
            <a:noFill/>
            <a:ln>
              <a:noFill/>
            </a:ln>
          </p:spPr>
        </p:pic>
      </p:grpSp>
      <p:sp>
        <p:nvSpPr>
          <p:cNvPr id="459" name="Google Shape;459;p16"/>
          <p:cNvSpPr/>
          <p:nvPr/>
        </p:nvSpPr>
        <p:spPr>
          <a:xfrm>
            <a:off x="1238905" y="5157192"/>
            <a:ext cx="10513167" cy="73366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200">
                <a:solidFill>
                  <a:schemeClr val="dk1"/>
                </a:solidFill>
                <a:latin typeface="Trebuchet MS"/>
                <a:ea typeface="Trebuchet MS"/>
                <a:cs typeface="Trebuchet MS"/>
                <a:sym typeface="Trebuchet MS"/>
              </a:rPr>
              <a:t>Ralph, P., Baltes, S., Adisaputri, G., Torkar, R., Kovalenko, V., Kalinowski, M., Novielli, N., Yoo, S., Devroey, X., Tan, X., Zhou, M., Turhan, B., Hoda, R., Hata, H., Robles, G., Fard, A. M., and Alkadhi, R, </a:t>
            </a:r>
            <a:r>
              <a:rPr b="1" lang="pt-BR" sz="1200">
                <a:solidFill>
                  <a:schemeClr val="dk1"/>
                </a:solidFill>
                <a:latin typeface="Trebuchet MS"/>
                <a:ea typeface="Trebuchet MS"/>
                <a:cs typeface="Trebuchet MS"/>
                <a:sym typeface="Trebuchet MS"/>
              </a:rPr>
              <a:t>Pandemic Programming How COVID-19 affects software developers and how their organizations can help</a:t>
            </a:r>
            <a:r>
              <a:rPr lang="pt-BR" sz="1200">
                <a:solidFill>
                  <a:schemeClr val="dk1"/>
                </a:solidFill>
                <a:latin typeface="Trebuchet MS"/>
                <a:ea typeface="Trebuchet MS"/>
                <a:cs typeface="Trebuchet MS"/>
                <a:sym typeface="Trebuchet MS"/>
              </a:rPr>
              <a:t>.  Empirical Software Engineering (2020), 25: 4927-4961. 2020.</a:t>
            </a:r>
            <a:endParaRPr/>
          </a:p>
        </p:txBody>
      </p:sp>
      <p:sp>
        <p:nvSpPr>
          <p:cNvPr id="460" name="Google Shape;460;p16"/>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461" name="Google Shape;461;p16"/>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7"/>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467" name="Google Shape;467;p17"/>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Examples of Surveys</a:t>
            </a:r>
            <a:endParaRPr>
              <a:latin typeface="Trebuchet MS"/>
              <a:ea typeface="Trebuchet MS"/>
              <a:cs typeface="Trebuchet MS"/>
              <a:sym typeface="Trebuchet MS"/>
            </a:endParaRPr>
          </a:p>
        </p:txBody>
      </p:sp>
      <p:pic>
        <p:nvPicPr>
          <p:cNvPr id="468" name="Google Shape;468;p17"/>
          <p:cNvPicPr preferRelativeResize="0"/>
          <p:nvPr/>
        </p:nvPicPr>
        <p:blipFill rotWithShape="1">
          <a:blip r:embed="rId3">
            <a:alphaModFix/>
          </a:blip>
          <a:srcRect b="0" l="0" r="0" t="0"/>
          <a:stretch/>
        </p:blipFill>
        <p:spPr>
          <a:xfrm>
            <a:off x="310402" y="897241"/>
            <a:ext cx="9169973" cy="4203434"/>
          </a:xfrm>
          <a:prstGeom prst="rect">
            <a:avLst/>
          </a:prstGeom>
          <a:noFill/>
          <a:ln>
            <a:noFill/>
          </a:ln>
        </p:spPr>
      </p:pic>
      <p:pic>
        <p:nvPicPr>
          <p:cNvPr id="469" name="Google Shape;469;p17"/>
          <p:cNvPicPr preferRelativeResize="0"/>
          <p:nvPr/>
        </p:nvPicPr>
        <p:blipFill rotWithShape="1">
          <a:blip r:embed="rId4">
            <a:alphaModFix/>
          </a:blip>
          <a:srcRect b="0" l="0" r="0" t="0"/>
          <a:stretch/>
        </p:blipFill>
        <p:spPr>
          <a:xfrm>
            <a:off x="1664620" y="1772817"/>
            <a:ext cx="6783368" cy="2232248"/>
          </a:xfrm>
          <a:prstGeom prst="rect">
            <a:avLst/>
          </a:prstGeom>
          <a:noFill/>
          <a:ln>
            <a:noFill/>
          </a:ln>
        </p:spPr>
      </p:pic>
      <p:pic>
        <p:nvPicPr>
          <p:cNvPr id="470" name="Google Shape;470;p17"/>
          <p:cNvPicPr preferRelativeResize="0"/>
          <p:nvPr/>
        </p:nvPicPr>
        <p:blipFill rotWithShape="1">
          <a:blip r:embed="rId5">
            <a:alphaModFix/>
          </a:blip>
          <a:srcRect b="0" l="0" r="0" t="0"/>
          <a:stretch/>
        </p:blipFill>
        <p:spPr>
          <a:xfrm>
            <a:off x="9669430" y="1465623"/>
            <a:ext cx="1872209" cy="2846635"/>
          </a:xfrm>
          <a:prstGeom prst="rect">
            <a:avLst/>
          </a:prstGeom>
          <a:noFill/>
          <a:ln>
            <a:noFill/>
          </a:ln>
        </p:spPr>
      </p:pic>
      <p:sp>
        <p:nvSpPr>
          <p:cNvPr id="471" name="Google Shape;471;p17"/>
          <p:cNvSpPr/>
          <p:nvPr/>
        </p:nvSpPr>
        <p:spPr>
          <a:xfrm>
            <a:off x="841466" y="5301208"/>
            <a:ext cx="10914218" cy="604176"/>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72" name="Google Shape;472;p17"/>
          <p:cNvGrpSpPr/>
          <p:nvPr/>
        </p:nvGrpSpPr>
        <p:grpSpPr>
          <a:xfrm>
            <a:off x="463424" y="5193196"/>
            <a:ext cx="756084" cy="756084"/>
            <a:chOff x="3071664" y="4232452"/>
            <a:chExt cx="756084" cy="756084"/>
          </a:xfrm>
        </p:grpSpPr>
        <p:sp>
          <p:nvSpPr>
            <p:cNvPr id="473" name="Google Shape;473;p17"/>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474" name="Google Shape;474;p17"/>
            <p:cNvPicPr preferRelativeResize="0"/>
            <p:nvPr/>
          </p:nvPicPr>
          <p:blipFill rotWithShape="1">
            <a:blip r:embed="rId6">
              <a:alphaModFix/>
            </a:blip>
            <a:srcRect b="0" l="0" r="0" t="0"/>
            <a:stretch/>
          </p:blipFill>
          <p:spPr>
            <a:xfrm>
              <a:off x="3161674" y="4308406"/>
              <a:ext cx="576064" cy="604176"/>
            </a:xfrm>
            <a:prstGeom prst="rect">
              <a:avLst/>
            </a:prstGeom>
            <a:noFill/>
            <a:ln>
              <a:noFill/>
            </a:ln>
          </p:spPr>
        </p:pic>
      </p:grpSp>
      <p:sp>
        <p:nvSpPr>
          <p:cNvPr id="475" name="Google Shape;475;p17"/>
          <p:cNvSpPr/>
          <p:nvPr/>
        </p:nvSpPr>
        <p:spPr>
          <a:xfrm>
            <a:off x="1309518" y="5301208"/>
            <a:ext cx="10419058" cy="58599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400">
                <a:solidFill>
                  <a:schemeClr val="dk1"/>
                </a:solidFill>
                <a:latin typeface="Trebuchet MS"/>
                <a:ea typeface="Trebuchet MS"/>
                <a:cs typeface="Trebuchet MS"/>
                <a:sym typeface="Trebuchet MS"/>
              </a:rPr>
              <a:t>Kuhrmann, M., Tell, P., Hebig, R. </a:t>
            </a:r>
            <a:r>
              <a:rPr i="1" lang="pt-BR" sz="1400">
                <a:solidFill>
                  <a:schemeClr val="dk1"/>
                </a:solidFill>
                <a:latin typeface="Trebuchet MS"/>
                <a:ea typeface="Trebuchet MS"/>
                <a:cs typeface="Trebuchet MS"/>
                <a:sym typeface="Trebuchet MS"/>
              </a:rPr>
              <a:t>et al. </a:t>
            </a:r>
            <a:r>
              <a:rPr b="1" lang="pt-BR" sz="1400">
                <a:solidFill>
                  <a:schemeClr val="dk1"/>
                </a:solidFill>
                <a:latin typeface="Trebuchet MS"/>
                <a:ea typeface="Trebuchet MS"/>
                <a:cs typeface="Trebuchet MS"/>
                <a:sym typeface="Trebuchet MS"/>
              </a:rPr>
              <a:t>What Makes Agile Software Development Agile?</a:t>
            </a:r>
            <a:r>
              <a:rPr lang="pt-BR" sz="1400">
                <a:solidFill>
                  <a:schemeClr val="dk1"/>
                </a:solidFill>
                <a:latin typeface="Trebuchet MS"/>
                <a:ea typeface="Trebuchet MS"/>
                <a:cs typeface="Trebuchet MS"/>
                <a:sym typeface="Trebuchet MS"/>
              </a:rPr>
              <a:t>  Submitted to Transactions on Software Engineering (2021).</a:t>
            </a:r>
            <a:endParaRPr/>
          </a:p>
        </p:txBody>
      </p:sp>
      <p:sp>
        <p:nvSpPr>
          <p:cNvPr id="476" name="Google Shape;476;p17"/>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477" name="Google Shape;477;p17"/>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8"/>
          <p:cNvSpPr/>
          <p:nvPr/>
        </p:nvSpPr>
        <p:spPr>
          <a:xfrm>
            <a:off x="1487488" y="3429000"/>
            <a:ext cx="554461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cap="none">
                <a:solidFill>
                  <a:srgbClr val="FFFFFF"/>
                </a:solidFill>
                <a:latin typeface="Calibri"/>
                <a:ea typeface="Calibri"/>
                <a:cs typeface="Calibri"/>
                <a:sym typeface="Calibri"/>
              </a:rPr>
              <a:t>SURVEY DESIGN</a:t>
            </a:r>
            <a:endParaRPr b="1" sz="3600" cap="none">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9"/>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490" name="Google Shape;490;p19"/>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pt-BR">
                <a:latin typeface="Trebuchet MS"/>
                <a:ea typeface="Trebuchet MS"/>
                <a:cs typeface="Trebuchet MS"/>
                <a:sym typeface="Trebuchet MS"/>
              </a:rPr>
              <a:t>Survey Design</a:t>
            </a:r>
            <a:endParaRPr/>
          </a:p>
        </p:txBody>
      </p:sp>
      <p:sp>
        <p:nvSpPr>
          <p:cNvPr id="491" name="Google Shape;491;p19"/>
          <p:cNvSpPr/>
          <p:nvPr/>
        </p:nvSpPr>
        <p:spPr>
          <a:xfrm>
            <a:off x="740186" y="3911063"/>
            <a:ext cx="7295685" cy="812380"/>
          </a:xfrm>
          <a:custGeom>
            <a:rect b="b" l="l" r="r" t="t"/>
            <a:pathLst>
              <a:path extrusionOk="0" h="812380" w="5039737">
                <a:moveTo>
                  <a:pt x="0" y="812380"/>
                </a:moveTo>
                <a:lnTo>
                  <a:pt x="4702027" y="812380"/>
                </a:lnTo>
                <a:lnTo>
                  <a:pt x="5039738" y="415523"/>
                </a:lnTo>
                <a:lnTo>
                  <a:pt x="4702027" y="0"/>
                </a:lnTo>
                <a:lnTo>
                  <a:pt x="0" y="0"/>
                </a:lnTo>
                <a:lnTo>
                  <a:pt x="0" y="812380"/>
                </a:lnTo>
                <a:close/>
              </a:path>
            </a:pathLst>
          </a:custGeom>
          <a:solidFill>
            <a:srgbClr val="B2B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19"/>
          <p:cNvSpPr/>
          <p:nvPr/>
        </p:nvSpPr>
        <p:spPr>
          <a:xfrm>
            <a:off x="512468" y="3911063"/>
            <a:ext cx="7209643" cy="812380"/>
          </a:xfrm>
          <a:custGeom>
            <a:rect b="b" l="l" r="r" t="t"/>
            <a:pathLst>
              <a:path extrusionOk="0" h="812380" w="4980301">
                <a:moveTo>
                  <a:pt x="0" y="812380"/>
                </a:moveTo>
                <a:lnTo>
                  <a:pt x="4702027" y="812380"/>
                </a:lnTo>
                <a:lnTo>
                  <a:pt x="4980302" y="415523"/>
                </a:lnTo>
                <a:lnTo>
                  <a:pt x="4702027" y="0"/>
                </a:lnTo>
                <a:lnTo>
                  <a:pt x="0" y="0"/>
                </a:lnTo>
                <a:lnTo>
                  <a:pt x="0" y="81238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19"/>
          <p:cNvSpPr/>
          <p:nvPr/>
        </p:nvSpPr>
        <p:spPr>
          <a:xfrm>
            <a:off x="1100813" y="3098683"/>
            <a:ext cx="5622173" cy="812380"/>
          </a:xfrm>
          <a:custGeom>
            <a:rect b="b" l="l" r="r" t="t"/>
            <a:pathLst>
              <a:path extrusionOk="0" h="812380" w="5039880">
                <a:moveTo>
                  <a:pt x="0" y="812380"/>
                </a:moveTo>
                <a:lnTo>
                  <a:pt x="4702027" y="812380"/>
                </a:lnTo>
                <a:lnTo>
                  <a:pt x="5039881" y="415379"/>
                </a:lnTo>
                <a:lnTo>
                  <a:pt x="4702027" y="0"/>
                </a:lnTo>
                <a:lnTo>
                  <a:pt x="0" y="0"/>
                </a:lnTo>
                <a:lnTo>
                  <a:pt x="0" y="81238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19"/>
          <p:cNvSpPr/>
          <p:nvPr/>
        </p:nvSpPr>
        <p:spPr>
          <a:xfrm>
            <a:off x="872950" y="3098683"/>
            <a:ext cx="5555869" cy="812380"/>
          </a:xfrm>
          <a:custGeom>
            <a:rect b="b" l="l" r="r" t="t"/>
            <a:pathLst>
              <a:path extrusionOk="0" h="812380" w="4980444">
                <a:moveTo>
                  <a:pt x="0" y="812380"/>
                </a:moveTo>
                <a:lnTo>
                  <a:pt x="4702171" y="812380"/>
                </a:lnTo>
                <a:lnTo>
                  <a:pt x="4980445" y="415379"/>
                </a:lnTo>
                <a:lnTo>
                  <a:pt x="4702171" y="0"/>
                </a:lnTo>
                <a:lnTo>
                  <a:pt x="0" y="0"/>
                </a:lnTo>
                <a:lnTo>
                  <a:pt x="0" y="81238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19"/>
          <p:cNvSpPr/>
          <p:nvPr/>
        </p:nvSpPr>
        <p:spPr>
          <a:xfrm>
            <a:off x="1097375" y="2290180"/>
            <a:ext cx="6624736" cy="812380"/>
          </a:xfrm>
          <a:custGeom>
            <a:rect b="b" l="l" r="r" t="t"/>
            <a:pathLst>
              <a:path extrusionOk="0" h="812380" w="5039737">
                <a:moveTo>
                  <a:pt x="0" y="812380"/>
                </a:moveTo>
                <a:lnTo>
                  <a:pt x="4702027" y="812380"/>
                </a:lnTo>
                <a:lnTo>
                  <a:pt x="5039738" y="415523"/>
                </a:lnTo>
                <a:lnTo>
                  <a:pt x="4702027" y="0"/>
                </a:lnTo>
                <a:lnTo>
                  <a:pt x="0" y="0"/>
                </a:lnTo>
                <a:lnTo>
                  <a:pt x="0" y="812380"/>
                </a:lnTo>
                <a:close/>
              </a:path>
            </a:pathLst>
          </a:cu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19"/>
          <p:cNvSpPr/>
          <p:nvPr/>
        </p:nvSpPr>
        <p:spPr>
          <a:xfrm>
            <a:off x="869514" y="2290180"/>
            <a:ext cx="6546797" cy="812380"/>
          </a:xfrm>
          <a:custGeom>
            <a:rect b="b" l="l" r="r" t="t"/>
            <a:pathLst>
              <a:path extrusionOk="0" h="812380" w="4980445">
                <a:moveTo>
                  <a:pt x="0" y="812380"/>
                </a:moveTo>
                <a:lnTo>
                  <a:pt x="4702027" y="812380"/>
                </a:lnTo>
                <a:lnTo>
                  <a:pt x="4980445" y="415523"/>
                </a:lnTo>
                <a:lnTo>
                  <a:pt x="4702027" y="0"/>
                </a:lnTo>
                <a:lnTo>
                  <a:pt x="0" y="0"/>
                </a:lnTo>
                <a:lnTo>
                  <a:pt x="0" y="81238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19"/>
          <p:cNvSpPr/>
          <p:nvPr/>
        </p:nvSpPr>
        <p:spPr>
          <a:xfrm>
            <a:off x="740187" y="1479236"/>
            <a:ext cx="6336704" cy="812380"/>
          </a:xfrm>
          <a:custGeom>
            <a:rect b="b" l="l" r="r" t="t"/>
            <a:pathLst>
              <a:path extrusionOk="0" h="812380" w="5039737">
                <a:moveTo>
                  <a:pt x="0" y="812380"/>
                </a:moveTo>
                <a:lnTo>
                  <a:pt x="4702027" y="812380"/>
                </a:lnTo>
                <a:lnTo>
                  <a:pt x="5039738" y="415379"/>
                </a:lnTo>
                <a:lnTo>
                  <a:pt x="4702027" y="0"/>
                </a:lnTo>
                <a:lnTo>
                  <a:pt x="0" y="0"/>
                </a:lnTo>
                <a:lnTo>
                  <a:pt x="0" y="81238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19"/>
          <p:cNvSpPr/>
          <p:nvPr/>
        </p:nvSpPr>
        <p:spPr>
          <a:xfrm>
            <a:off x="512469" y="1479236"/>
            <a:ext cx="6261972" cy="812380"/>
          </a:xfrm>
          <a:custGeom>
            <a:rect b="b" l="l" r="r" t="t"/>
            <a:pathLst>
              <a:path extrusionOk="0" h="812380" w="4980301">
                <a:moveTo>
                  <a:pt x="0" y="812380"/>
                </a:moveTo>
                <a:lnTo>
                  <a:pt x="4702027" y="812380"/>
                </a:lnTo>
                <a:lnTo>
                  <a:pt x="4980302" y="415379"/>
                </a:lnTo>
                <a:lnTo>
                  <a:pt x="4702027" y="0"/>
                </a:lnTo>
                <a:lnTo>
                  <a:pt x="0" y="0"/>
                </a:lnTo>
                <a:lnTo>
                  <a:pt x="0" y="81238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19"/>
          <p:cNvSpPr txBox="1"/>
          <p:nvPr/>
        </p:nvSpPr>
        <p:spPr>
          <a:xfrm>
            <a:off x="1591274" y="1681620"/>
            <a:ext cx="450390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Basics of Survey Design</a:t>
            </a:r>
            <a:endParaRPr/>
          </a:p>
        </p:txBody>
      </p:sp>
      <p:sp>
        <p:nvSpPr>
          <p:cNvPr id="500" name="Google Shape;500;p19"/>
          <p:cNvSpPr txBox="1"/>
          <p:nvPr/>
        </p:nvSpPr>
        <p:spPr>
          <a:xfrm>
            <a:off x="1591275" y="2508408"/>
            <a:ext cx="495628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Goal-Question-Metric-Driven Design</a:t>
            </a:r>
            <a:endParaRPr/>
          </a:p>
        </p:txBody>
      </p:sp>
      <p:sp>
        <p:nvSpPr>
          <p:cNvPr id="501" name="Google Shape;501;p19"/>
          <p:cNvSpPr txBox="1"/>
          <p:nvPr/>
        </p:nvSpPr>
        <p:spPr>
          <a:xfrm>
            <a:off x="1591275" y="3292923"/>
            <a:ext cx="427204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Theory-Driven Design</a:t>
            </a:r>
            <a:endParaRPr/>
          </a:p>
        </p:txBody>
      </p:sp>
      <p:sp>
        <p:nvSpPr>
          <p:cNvPr id="502" name="Google Shape;502;p19"/>
          <p:cNvSpPr txBox="1"/>
          <p:nvPr/>
        </p:nvSpPr>
        <p:spPr>
          <a:xfrm>
            <a:off x="1591275" y="4108621"/>
            <a:ext cx="56894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Issues When Assessing Psychological Constructs</a:t>
            </a:r>
            <a:endParaRPr/>
          </a:p>
        </p:txBody>
      </p:sp>
      <p:sp>
        <p:nvSpPr>
          <p:cNvPr id="503" name="Google Shape;503;p19"/>
          <p:cNvSpPr/>
          <p:nvPr/>
        </p:nvSpPr>
        <p:spPr>
          <a:xfrm>
            <a:off x="967906" y="4717668"/>
            <a:ext cx="6180993" cy="812380"/>
          </a:xfrm>
          <a:custGeom>
            <a:rect b="b" l="l" r="r" t="t"/>
            <a:pathLst>
              <a:path extrusionOk="0" h="812380" w="5039737">
                <a:moveTo>
                  <a:pt x="0" y="812380"/>
                </a:moveTo>
                <a:lnTo>
                  <a:pt x="4702027" y="812380"/>
                </a:lnTo>
                <a:lnTo>
                  <a:pt x="5039738" y="415523"/>
                </a:lnTo>
                <a:lnTo>
                  <a:pt x="4702027" y="0"/>
                </a:lnTo>
                <a:lnTo>
                  <a:pt x="0" y="0"/>
                </a:lnTo>
                <a:lnTo>
                  <a:pt x="0" y="81238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9"/>
          <p:cNvSpPr/>
          <p:nvPr/>
        </p:nvSpPr>
        <p:spPr>
          <a:xfrm>
            <a:off x="740187" y="4717668"/>
            <a:ext cx="6108097" cy="812380"/>
          </a:xfrm>
          <a:custGeom>
            <a:rect b="b" l="l" r="r" t="t"/>
            <a:pathLst>
              <a:path extrusionOk="0" h="812380" w="4980301">
                <a:moveTo>
                  <a:pt x="0" y="812380"/>
                </a:moveTo>
                <a:lnTo>
                  <a:pt x="4702027" y="812380"/>
                </a:lnTo>
                <a:lnTo>
                  <a:pt x="4980302" y="415523"/>
                </a:lnTo>
                <a:lnTo>
                  <a:pt x="4702027" y="0"/>
                </a:lnTo>
                <a:lnTo>
                  <a:pt x="0" y="0"/>
                </a:lnTo>
                <a:lnTo>
                  <a:pt x="0" y="81238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19"/>
          <p:cNvSpPr txBox="1"/>
          <p:nvPr/>
        </p:nvSpPr>
        <p:spPr>
          <a:xfrm>
            <a:off x="1591275" y="4912370"/>
            <a:ext cx="56894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Survey Instrument Evaluation</a:t>
            </a:r>
            <a:endParaRPr/>
          </a:p>
        </p:txBody>
      </p:sp>
      <p:grpSp>
        <p:nvGrpSpPr>
          <p:cNvPr id="506" name="Google Shape;506;p19"/>
          <p:cNvGrpSpPr/>
          <p:nvPr/>
        </p:nvGrpSpPr>
        <p:grpSpPr>
          <a:xfrm>
            <a:off x="451744" y="881990"/>
            <a:ext cx="987782" cy="5640493"/>
            <a:chOff x="1275054" y="1371680"/>
            <a:chExt cx="987782" cy="4940327"/>
          </a:xfrm>
        </p:grpSpPr>
        <p:sp>
          <p:nvSpPr>
            <p:cNvPr id="507" name="Google Shape;507;p19"/>
            <p:cNvSpPr/>
            <p:nvPr/>
          </p:nvSpPr>
          <p:spPr>
            <a:xfrm>
              <a:off x="1275054" y="4911664"/>
              <a:ext cx="987782" cy="1400343"/>
            </a:xfrm>
            <a:custGeom>
              <a:rect b="b" l="l" r="r" t="t"/>
              <a:pathLst>
                <a:path extrusionOk="0" h="1400343" w="987782">
                  <a:moveTo>
                    <a:pt x="0" y="443090"/>
                  </a:moveTo>
                  <a:lnTo>
                    <a:pt x="515589" y="1400343"/>
                  </a:lnTo>
                  <a:lnTo>
                    <a:pt x="984775" y="449264"/>
                  </a:lnTo>
                  <a:cubicBezTo>
                    <a:pt x="985491" y="448403"/>
                    <a:pt x="985491" y="447541"/>
                    <a:pt x="985920" y="446824"/>
                  </a:cubicBezTo>
                  <a:lnTo>
                    <a:pt x="987782" y="443234"/>
                  </a:lnTo>
                  <a:lnTo>
                    <a:pt x="987782" y="443234"/>
                  </a:lnTo>
                  <a:cubicBezTo>
                    <a:pt x="987782" y="374602"/>
                    <a:pt x="987782" y="0"/>
                    <a:pt x="987782" y="0"/>
                  </a:cubicBezTo>
                  <a:lnTo>
                    <a:pt x="0" y="0"/>
                  </a:lnTo>
                  <a:lnTo>
                    <a:pt x="0" y="443234"/>
                  </a:lnTo>
                  <a:close/>
                </a:path>
              </a:pathLst>
            </a:custGeom>
            <a:solidFill>
              <a:srgbClr val="FFFFFF"/>
            </a:solidFill>
            <a:ln>
              <a:noFill/>
            </a:ln>
            <a:effectLst>
              <a:outerShdw blurRad="165100" rotWithShape="0" algn="tl" dir="2700000" dist="38100">
                <a:srgbClr val="000000">
                  <a:alpha val="2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8" name="Google Shape;508;p19"/>
            <p:cNvSpPr/>
            <p:nvPr/>
          </p:nvSpPr>
          <p:spPr>
            <a:xfrm>
              <a:off x="1275054" y="5173986"/>
              <a:ext cx="515302" cy="1138021"/>
            </a:xfrm>
            <a:custGeom>
              <a:rect b="b" l="l" r="r" t="t"/>
              <a:pathLst>
                <a:path extrusionOk="0" h="1138021" w="515302">
                  <a:moveTo>
                    <a:pt x="515302" y="1138021"/>
                  </a:moveTo>
                  <a:lnTo>
                    <a:pt x="274838" y="180768"/>
                  </a:lnTo>
                  <a:lnTo>
                    <a:pt x="274838" y="0"/>
                  </a:lnTo>
                  <a:lnTo>
                    <a:pt x="0" y="0"/>
                  </a:lnTo>
                  <a:lnTo>
                    <a:pt x="143" y="180768"/>
                  </a:lnTo>
                  <a:lnTo>
                    <a:pt x="515302" y="1138021"/>
                  </a:lnTo>
                  <a:close/>
                </a:path>
              </a:pathLst>
            </a:custGeom>
            <a:solidFill>
              <a:srgbClr val="B4DCFA"/>
            </a:solidFill>
            <a:ln>
              <a:noFill/>
            </a:ln>
            <a:effectLst>
              <a:outerShdw blurRad="165100" rotWithShape="0" algn="tl" dir="2700000" dist="38100">
                <a:srgbClr val="000000">
                  <a:alpha val="2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9" name="Google Shape;509;p19"/>
            <p:cNvSpPr/>
            <p:nvPr/>
          </p:nvSpPr>
          <p:spPr>
            <a:xfrm>
              <a:off x="1790356" y="5173986"/>
              <a:ext cx="472479" cy="1138021"/>
            </a:xfrm>
            <a:custGeom>
              <a:rect b="b" l="l" r="r" t="t"/>
              <a:pathLst>
                <a:path extrusionOk="0" h="1138021" w="472479">
                  <a:moveTo>
                    <a:pt x="0" y="1138021"/>
                  </a:moveTo>
                  <a:lnTo>
                    <a:pt x="197642" y="180768"/>
                  </a:lnTo>
                  <a:lnTo>
                    <a:pt x="197642" y="0"/>
                  </a:lnTo>
                  <a:lnTo>
                    <a:pt x="472480" y="0"/>
                  </a:lnTo>
                  <a:lnTo>
                    <a:pt x="472480" y="180768"/>
                  </a:lnTo>
                  <a:lnTo>
                    <a:pt x="0" y="1138021"/>
                  </a:lnTo>
                  <a:close/>
                </a:path>
              </a:pathLst>
            </a:custGeom>
            <a:solidFill>
              <a:srgbClr val="B4DCFA"/>
            </a:solidFill>
            <a:ln>
              <a:noFill/>
            </a:ln>
            <a:effectLst>
              <a:outerShdw blurRad="165100" rotWithShape="0" algn="tl" dir="2700000" dist="38100">
                <a:srgbClr val="000000">
                  <a:alpha val="2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0" name="Google Shape;510;p19"/>
            <p:cNvSpPr/>
            <p:nvPr/>
          </p:nvSpPr>
          <p:spPr>
            <a:xfrm>
              <a:off x="1275055" y="1371680"/>
              <a:ext cx="987494" cy="790555"/>
            </a:xfrm>
            <a:custGeom>
              <a:rect b="b" l="l" r="r" t="t"/>
              <a:pathLst>
                <a:path extrusionOk="0" h="790555" w="988211">
                  <a:moveTo>
                    <a:pt x="988212" y="695075"/>
                  </a:moveTo>
                  <a:cubicBezTo>
                    <a:pt x="988212" y="747769"/>
                    <a:pt x="935221" y="790556"/>
                    <a:pt x="869913" y="790556"/>
                  </a:cubicBezTo>
                  <a:lnTo>
                    <a:pt x="118442" y="790556"/>
                  </a:lnTo>
                  <a:cubicBezTo>
                    <a:pt x="52991" y="790556"/>
                    <a:pt x="0" y="747482"/>
                    <a:pt x="0" y="694931"/>
                  </a:cubicBezTo>
                  <a:lnTo>
                    <a:pt x="0" y="95625"/>
                  </a:lnTo>
                  <a:cubicBezTo>
                    <a:pt x="0" y="43074"/>
                    <a:pt x="52991" y="0"/>
                    <a:pt x="118442" y="0"/>
                  </a:cubicBezTo>
                  <a:lnTo>
                    <a:pt x="869197" y="0"/>
                  </a:lnTo>
                  <a:cubicBezTo>
                    <a:pt x="934505" y="0"/>
                    <a:pt x="988212" y="43074"/>
                    <a:pt x="988212" y="95768"/>
                  </a:cubicBezTo>
                  <a:close/>
                </a:path>
              </a:pathLst>
            </a:custGeom>
            <a:solidFill>
              <a:srgbClr val="31479F"/>
            </a:solidFill>
            <a:ln>
              <a:noFill/>
            </a:ln>
            <a:effectLst>
              <a:outerShdw blurRad="165100" rotWithShape="0" algn="tl" dir="2700000" dist="38100">
                <a:srgbClr val="000000">
                  <a:alpha val="2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1" name="Google Shape;511;p19"/>
            <p:cNvSpPr/>
            <p:nvPr/>
          </p:nvSpPr>
          <p:spPr>
            <a:xfrm>
              <a:off x="1275054" y="2055268"/>
              <a:ext cx="987495" cy="3299486"/>
            </a:xfrm>
            <a:custGeom>
              <a:rect b="b" l="l" r="r" t="t"/>
              <a:pathLst>
                <a:path extrusionOk="0" h="3299486" w="987495">
                  <a:moveTo>
                    <a:pt x="0" y="3299487"/>
                  </a:moveTo>
                  <a:lnTo>
                    <a:pt x="4583" y="3299487"/>
                  </a:lnTo>
                  <a:cubicBezTo>
                    <a:pt x="2986" y="3292422"/>
                    <a:pt x="2122" y="3285200"/>
                    <a:pt x="2005" y="3277949"/>
                  </a:cubicBezTo>
                  <a:cubicBezTo>
                    <a:pt x="2005" y="3215348"/>
                    <a:pt x="64305" y="3164521"/>
                    <a:pt x="141071" y="3164521"/>
                  </a:cubicBezTo>
                  <a:cubicBezTo>
                    <a:pt x="217836" y="3164521"/>
                    <a:pt x="269968" y="3209174"/>
                    <a:pt x="269968" y="3271776"/>
                  </a:cubicBezTo>
                  <a:cubicBezTo>
                    <a:pt x="269968" y="3279098"/>
                    <a:pt x="278991" y="3292595"/>
                    <a:pt x="277415" y="3299487"/>
                  </a:cubicBezTo>
                  <a:lnTo>
                    <a:pt x="277415" y="3299487"/>
                  </a:lnTo>
                  <a:cubicBezTo>
                    <a:pt x="281426" y="3204436"/>
                    <a:pt x="414619" y="3174140"/>
                    <a:pt x="496827" y="3174140"/>
                  </a:cubicBezTo>
                  <a:cubicBezTo>
                    <a:pt x="579035" y="3174140"/>
                    <a:pt x="704781" y="3203575"/>
                    <a:pt x="712658" y="3293887"/>
                  </a:cubicBezTo>
                  <a:cubicBezTo>
                    <a:pt x="716382" y="3234014"/>
                    <a:pt x="776534" y="3186201"/>
                    <a:pt x="850865" y="3186201"/>
                  </a:cubicBezTo>
                  <a:cubicBezTo>
                    <a:pt x="919467" y="3186201"/>
                    <a:pt x="976038" y="3226835"/>
                    <a:pt x="987496" y="3280103"/>
                  </a:cubicBezTo>
                  <a:lnTo>
                    <a:pt x="987496" y="0"/>
                  </a:lnTo>
                  <a:lnTo>
                    <a:pt x="0" y="0"/>
                  </a:lnTo>
                  <a:close/>
                </a:path>
              </a:pathLst>
            </a:custGeom>
            <a:solidFill>
              <a:srgbClr val="4E67C8"/>
            </a:solidFill>
            <a:ln>
              <a:noFill/>
            </a:ln>
            <a:effectLst>
              <a:outerShdw blurRad="165100" rotWithShape="0" algn="tl" dir="2700000" dist="38100">
                <a:srgbClr val="000000">
                  <a:alpha val="2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2" name="Google Shape;512;p19"/>
            <p:cNvSpPr/>
            <p:nvPr/>
          </p:nvSpPr>
          <p:spPr>
            <a:xfrm>
              <a:off x="1610473" y="5978038"/>
              <a:ext cx="344728" cy="333968"/>
            </a:xfrm>
            <a:custGeom>
              <a:rect b="b" l="l" r="r" t="t"/>
              <a:pathLst>
                <a:path extrusionOk="0" h="333968" w="344728">
                  <a:moveTo>
                    <a:pt x="0" y="0"/>
                  </a:moveTo>
                  <a:lnTo>
                    <a:pt x="179883" y="333969"/>
                  </a:lnTo>
                  <a:lnTo>
                    <a:pt x="344728" y="0"/>
                  </a:lnTo>
                  <a:lnTo>
                    <a:pt x="0" y="0"/>
                  </a:lnTo>
                  <a:close/>
                </a:path>
              </a:pathLst>
            </a:custGeom>
            <a:solidFill>
              <a:srgbClr val="221F1F"/>
            </a:solidFill>
            <a:ln>
              <a:noFill/>
            </a:ln>
            <a:effectLst>
              <a:outerShdw blurRad="165100" rotWithShape="0" algn="tl" dir="2700000" dist="38100">
                <a:srgbClr val="000000">
                  <a:alpha val="2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3" name="Google Shape;513;p19"/>
            <p:cNvSpPr/>
            <p:nvPr/>
          </p:nvSpPr>
          <p:spPr>
            <a:xfrm>
              <a:off x="1275054" y="1847506"/>
              <a:ext cx="987495" cy="227144"/>
            </a:xfrm>
            <a:custGeom>
              <a:rect b="b" l="l" r="r" t="t"/>
              <a:pathLst>
                <a:path extrusionOk="0" h="227144" w="987495">
                  <a:moveTo>
                    <a:pt x="987353" y="227145"/>
                  </a:moveTo>
                  <a:lnTo>
                    <a:pt x="0" y="227001"/>
                  </a:lnTo>
                  <a:lnTo>
                    <a:pt x="143" y="144"/>
                  </a:lnTo>
                  <a:lnTo>
                    <a:pt x="987496" y="0"/>
                  </a:lnTo>
                  <a:lnTo>
                    <a:pt x="987353" y="227145"/>
                  </a:lnTo>
                  <a:close/>
                </a:path>
              </a:pathLst>
            </a:custGeom>
            <a:solidFill>
              <a:srgbClr val="D0D2D3"/>
            </a:solidFill>
            <a:ln>
              <a:noFill/>
            </a:ln>
            <a:effectLst>
              <a:outerShdw blurRad="165100" rotWithShape="0" algn="tl" dir="2700000" dist="38100">
                <a:srgbClr val="000000">
                  <a:alpha val="2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4" name="Google Shape;514;p19"/>
            <p:cNvSpPr/>
            <p:nvPr/>
          </p:nvSpPr>
          <p:spPr>
            <a:xfrm>
              <a:off x="1989430" y="2075225"/>
              <a:ext cx="273118" cy="3279528"/>
            </a:xfrm>
            <a:custGeom>
              <a:rect b="b" l="l" r="r" t="t"/>
              <a:pathLst>
                <a:path extrusionOk="0" h="3279528" w="273118">
                  <a:moveTo>
                    <a:pt x="136488" y="3185771"/>
                  </a:moveTo>
                  <a:cubicBezTo>
                    <a:pt x="205090" y="3185771"/>
                    <a:pt x="261661" y="3226261"/>
                    <a:pt x="273119" y="3279529"/>
                  </a:cubicBezTo>
                  <a:lnTo>
                    <a:pt x="273119" y="0"/>
                  </a:lnTo>
                  <a:lnTo>
                    <a:pt x="0" y="0"/>
                  </a:lnTo>
                  <a:lnTo>
                    <a:pt x="0" y="3279098"/>
                  </a:lnTo>
                  <a:cubicBezTo>
                    <a:pt x="11601" y="3226117"/>
                    <a:pt x="68172" y="3185771"/>
                    <a:pt x="136488" y="3185771"/>
                  </a:cubicBezTo>
                  <a:close/>
                </a:path>
              </a:pathLst>
            </a:custGeom>
            <a:solidFill>
              <a:srgbClr val="31479F"/>
            </a:solidFill>
            <a:ln>
              <a:noFill/>
            </a:ln>
            <a:effectLst>
              <a:outerShdw blurRad="165100" rotWithShape="0" algn="tl" dir="2700000" dist="38100">
                <a:srgbClr val="000000">
                  <a:alpha val="2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5" name="Google Shape;515;p19"/>
            <p:cNvSpPr/>
            <p:nvPr/>
          </p:nvSpPr>
          <p:spPr>
            <a:xfrm>
              <a:off x="1275054" y="2075225"/>
              <a:ext cx="274837" cy="3279528"/>
            </a:xfrm>
            <a:custGeom>
              <a:rect b="b" l="l" r="r" t="t"/>
              <a:pathLst>
                <a:path extrusionOk="0" h="3279528" w="274837">
                  <a:moveTo>
                    <a:pt x="137347" y="3185771"/>
                  </a:moveTo>
                  <a:cubicBezTo>
                    <a:pt x="206379" y="3185771"/>
                    <a:pt x="263380" y="3226261"/>
                    <a:pt x="274838" y="3279529"/>
                  </a:cubicBezTo>
                  <a:lnTo>
                    <a:pt x="274838" y="0"/>
                  </a:lnTo>
                  <a:lnTo>
                    <a:pt x="0" y="0"/>
                  </a:lnTo>
                  <a:lnTo>
                    <a:pt x="0" y="3279098"/>
                  </a:lnTo>
                  <a:cubicBezTo>
                    <a:pt x="11744" y="3226117"/>
                    <a:pt x="68602" y="3185771"/>
                    <a:pt x="137347" y="3185771"/>
                  </a:cubicBezTo>
                  <a:close/>
                </a:path>
              </a:pathLst>
            </a:custGeom>
            <a:solidFill>
              <a:srgbClr val="31479F"/>
            </a:solidFill>
            <a:ln>
              <a:noFill/>
            </a:ln>
            <a:effectLst>
              <a:outerShdw blurRad="165100" rotWithShape="0" algn="tl" dir="2700000" dist="38100">
                <a:srgbClr val="000000">
                  <a:alpha val="2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6" name="Google Shape;516;p19"/>
            <p:cNvSpPr/>
            <p:nvPr/>
          </p:nvSpPr>
          <p:spPr>
            <a:xfrm>
              <a:off x="1549891" y="1847506"/>
              <a:ext cx="439539" cy="227001"/>
            </a:xfrm>
            <a:custGeom>
              <a:rect b="b" l="l" r="r" t="t"/>
              <a:pathLst>
                <a:path extrusionOk="0" h="227001" w="439539">
                  <a:moveTo>
                    <a:pt x="0" y="0"/>
                  </a:moveTo>
                  <a:lnTo>
                    <a:pt x="439540" y="0"/>
                  </a:lnTo>
                  <a:lnTo>
                    <a:pt x="439540" y="227001"/>
                  </a:lnTo>
                  <a:lnTo>
                    <a:pt x="0" y="227001"/>
                  </a:lnTo>
                  <a:close/>
                </a:path>
              </a:pathLst>
            </a:custGeom>
            <a:solidFill>
              <a:srgbClr val="F0F1F1"/>
            </a:solidFill>
            <a:ln>
              <a:noFill/>
            </a:ln>
            <a:effectLst>
              <a:outerShdw blurRad="165100" rotWithShape="0" algn="tl" dir="2700000" dist="38100">
                <a:srgbClr val="000000">
                  <a:alpha val="2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17" name="Google Shape;517;p19"/>
            <p:cNvSpPr/>
            <p:nvPr/>
          </p:nvSpPr>
          <p:spPr>
            <a:xfrm>
              <a:off x="1549891" y="1371680"/>
              <a:ext cx="439539" cy="475970"/>
            </a:xfrm>
            <a:custGeom>
              <a:rect b="b" l="l" r="r" t="t"/>
              <a:pathLst>
                <a:path extrusionOk="0" h="475970" w="439539">
                  <a:moveTo>
                    <a:pt x="0" y="0"/>
                  </a:moveTo>
                  <a:lnTo>
                    <a:pt x="439540" y="0"/>
                  </a:lnTo>
                  <a:lnTo>
                    <a:pt x="439540" y="475970"/>
                  </a:lnTo>
                  <a:lnTo>
                    <a:pt x="0" y="475970"/>
                  </a:lnTo>
                  <a:close/>
                </a:path>
              </a:pathLst>
            </a:custGeom>
            <a:solidFill>
              <a:srgbClr val="4E67C8"/>
            </a:solidFill>
            <a:ln>
              <a:noFill/>
            </a:ln>
            <a:effectLst>
              <a:outerShdw blurRad="165100" rotWithShape="0" algn="tl" dir="2700000" dist="38100">
                <a:srgbClr val="000000">
                  <a:alpha val="2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518" name="Google Shape;518;p19"/>
          <p:cNvPicPr preferRelativeResize="0"/>
          <p:nvPr/>
        </p:nvPicPr>
        <p:blipFill rotWithShape="1">
          <a:blip r:embed="rId3">
            <a:alphaModFix/>
          </a:blip>
          <a:srcRect b="0" l="0" r="0" t="0"/>
          <a:stretch/>
        </p:blipFill>
        <p:spPr>
          <a:xfrm>
            <a:off x="8904312" y="1355358"/>
            <a:ext cx="2659770" cy="4275240"/>
          </a:xfrm>
          <a:prstGeom prst="rect">
            <a:avLst/>
          </a:prstGeom>
          <a:noFill/>
          <a:ln>
            <a:noFill/>
          </a:ln>
        </p:spPr>
      </p:pic>
      <p:sp>
        <p:nvSpPr>
          <p:cNvPr id="519" name="Google Shape;519;p19"/>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520" name="Google Shape;520;p19"/>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Introductions ...</a:t>
            </a:r>
            <a:endParaRPr/>
          </a:p>
        </p:txBody>
      </p:sp>
      <p:sp>
        <p:nvSpPr>
          <p:cNvPr id="162" name="Google Shape;162;p2"/>
          <p:cNvSpPr txBox="1"/>
          <p:nvPr>
            <p:ph idx="4294967295"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163" name="Google Shape;163;p2"/>
          <p:cNvSpPr txBox="1"/>
          <p:nvPr>
            <p:ph idx="4294967295" type="body"/>
          </p:nvPr>
        </p:nvSpPr>
        <p:spPr>
          <a:xfrm>
            <a:off x="2307923" y="1087591"/>
            <a:ext cx="9620725" cy="2115474"/>
          </a:xfrm>
          <a:prstGeom prst="rect">
            <a:avLst/>
          </a:prstGeom>
          <a:noFill/>
          <a:ln>
            <a:noFill/>
          </a:ln>
        </p:spPr>
        <p:txBody>
          <a:bodyPr anchorCtr="0" anchor="t" bIns="45700" lIns="91425" spcFirstLastPara="1" rIns="91425" wrap="square" tIns="45700">
            <a:noAutofit/>
          </a:bodyPr>
          <a:lstStyle/>
          <a:p>
            <a:pPr indent="-285750" lvl="1" marL="742950" rtl="0" algn="l">
              <a:lnSpc>
                <a:spcPct val="150000"/>
              </a:lnSpc>
              <a:spcBef>
                <a:spcPts val="0"/>
              </a:spcBef>
              <a:spcAft>
                <a:spcPts val="0"/>
              </a:spcAft>
              <a:buClr>
                <a:srgbClr val="2172AC"/>
              </a:buClr>
              <a:buSzPts val="2000"/>
              <a:buFont typeface="Noto Sans Symbols"/>
              <a:buChar char="▪"/>
            </a:pPr>
            <a:r>
              <a:rPr lang="pt-BR" sz="2000">
                <a:latin typeface="Trebuchet MS"/>
                <a:ea typeface="Trebuchet MS"/>
                <a:cs typeface="Trebuchet MS"/>
                <a:sym typeface="Trebuchet MS"/>
              </a:rPr>
              <a:t>Professor at the Department of Informatics (DI) of PUC-Rio</a:t>
            </a:r>
            <a:endParaRPr/>
          </a:p>
          <a:p>
            <a:pPr indent="-285750" lvl="1" marL="742950" rtl="0" algn="l">
              <a:lnSpc>
                <a:spcPct val="150000"/>
              </a:lnSpc>
              <a:spcBef>
                <a:spcPts val="400"/>
              </a:spcBef>
              <a:spcAft>
                <a:spcPts val="0"/>
              </a:spcAft>
              <a:buClr>
                <a:srgbClr val="2172AC"/>
              </a:buClr>
              <a:buSzPts val="2000"/>
              <a:buFont typeface="Noto Sans Symbols"/>
              <a:buChar char="▪"/>
            </a:pPr>
            <a:r>
              <a:rPr lang="pt-BR" sz="2000">
                <a:latin typeface="Trebuchet MS"/>
                <a:ea typeface="Trebuchet MS"/>
                <a:cs typeface="Trebuchet MS"/>
                <a:sym typeface="Trebuchet MS"/>
              </a:rPr>
              <a:t>Coordinator of the ExACTa PUC-Rio Lab @ DI PUC-Rio</a:t>
            </a:r>
            <a:endParaRPr/>
          </a:p>
          <a:p>
            <a:pPr indent="-285750" lvl="1" marL="742950" rtl="0" algn="l">
              <a:lnSpc>
                <a:spcPct val="150000"/>
              </a:lnSpc>
              <a:spcBef>
                <a:spcPts val="400"/>
              </a:spcBef>
              <a:spcAft>
                <a:spcPts val="0"/>
              </a:spcAft>
              <a:buClr>
                <a:srgbClr val="2172AC"/>
              </a:buClr>
              <a:buSzPts val="2000"/>
              <a:buFont typeface="Noto Sans Symbols"/>
              <a:buChar char="▪"/>
            </a:pPr>
            <a:r>
              <a:rPr lang="pt-BR" sz="2000">
                <a:latin typeface="Trebuchet MS"/>
                <a:ea typeface="Trebuchet MS"/>
                <a:cs typeface="Trebuchet MS"/>
                <a:sym typeface="Trebuchet MS"/>
              </a:rPr>
              <a:t>M.Sc And Ph.D level advisor in the areas of Software Engineering and Data Science</a:t>
            </a:r>
            <a:endParaRPr/>
          </a:p>
          <a:p>
            <a:pPr indent="-285750" lvl="1" marL="742950" rtl="0" algn="l">
              <a:lnSpc>
                <a:spcPct val="150000"/>
              </a:lnSpc>
              <a:spcBef>
                <a:spcPts val="400"/>
              </a:spcBef>
              <a:spcAft>
                <a:spcPts val="0"/>
              </a:spcAft>
              <a:buClr>
                <a:srgbClr val="2172AC"/>
              </a:buClr>
              <a:buSzPts val="2000"/>
              <a:buFont typeface="Noto Sans Symbols"/>
              <a:buChar char="▪"/>
            </a:pPr>
            <a:r>
              <a:rPr lang="pt-BR" sz="2000">
                <a:latin typeface="Trebuchet MS"/>
                <a:ea typeface="Trebuchet MS"/>
                <a:cs typeface="Trebuchet MS"/>
                <a:sym typeface="Trebuchet MS"/>
              </a:rPr>
              <a:t>Member of the ISERN </a:t>
            </a:r>
            <a:r>
              <a:rPr i="1" lang="pt-BR" sz="2000">
                <a:latin typeface="Trebuchet MS"/>
                <a:ea typeface="Trebuchet MS"/>
                <a:cs typeface="Trebuchet MS"/>
                <a:sym typeface="Trebuchet MS"/>
              </a:rPr>
              <a:t>(International Software Engineering Research Network)</a:t>
            </a:r>
            <a:endParaRPr/>
          </a:p>
        </p:txBody>
      </p:sp>
      <p:pic>
        <p:nvPicPr>
          <p:cNvPr id="164" name="Google Shape;164;p2"/>
          <p:cNvPicPr preferRelativeResize="0"/>
          <p:nvPr/>
        </p:nvPicPr>
        <p:blipFill rotWithShape="1">
          <a:blip r:embed="rId3">
            <a:alphaModFix/>
          </a:blip>
          <a:srcRect b="0" l="0" r="0" t="0"/>
          <a:stretch/>
        </p:blipFill>
        <p:spPr>
          <a:xfrm>
            <a:off x="464089" y="1094666"/>
            <a:ext cx="1656184" cy="1821802"/>
          </a:xfrm>
          <a:prstGeom prst="rect">
            <a:avLst/>
          </a:prstGeom>
          <a:noFill/>
          <a:ln>
            <a:noFill/>
          </a:ln>
        </p:spPr>
      </p:pic>
      <p:sp>
        <p:nvSpPr>
          <p:cNvPr id="165" name="Google Shape;165;p2"/>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a:t>October 2023</a:t>
            </a:r>
            <a:endParaRPr/>
          </a:p>
        </p:txBody>
      </p:sp>
      <p:sp>
        <p:nvSpPr>
          <p:cNvPr id="166" name="Google Shape;166;p2"/>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pic>
        <p:nvPicPr>
          <p:cNvPr descr="Marca_rgb_cor_1_fundo_branco_horizontal.pdf" id="167" name="Google Shape;167;p2"/>
          <p:cNvPicPr preferRelativeResize="0"/>
          <p:nvPr/>
        </p:nvPicPr>
        <p:blipFill rotWithShape="1">
          <a:blip r:embed="rId4">
            <a:alphaModFix/>
          </a:blip>
          <a:srcRect b="0" l="0" r="0" t="0"/>
          <a:stretch/>
        </p:blipFill>
        <p:spPr>
          <a:xfrm>
            <a:off x="301120" y="4294851"/>
            <a:ext cx="2121912" cy="1202081"/>
          </a:xfrm>
          <a:prstGeom prst="rect">
            <a:avLst/>
          </a:prstGeom>
          <a:noFill/>
          <a:ln>
            <a:noFill/>
          </a:ln>
        </p:spPr>
      </p:pic>
      <p:pic>
        <p:nvPicPr>
          <p:cNvPr descr="pasted-image.png" id="168" name="Google Shape;168;p2"/>
          <p:cNvPicPr preferRelativeResize="0"/>
          <p:nvPr/>
        </p:nvPicPr>
        <p:blipFill rotWithShape="1">
          <a:blip r:embed="rId5">
            <a:alphaModFix/>
          </a:blip>
          <a:srcRect b="0" l="0" r="0" t="0"/>
          <a:stretch/>
        </p:blipFill>
        <p:spPr>
          <a:xfrm>
            <a:off x="911424" y="3068960"/>
            <a:ext cx="710633" cy="1197695"/>
          </a:xfrm>
          <a:prstGeom prst="rect">
            <a:avLst/>
          </a:prstGeom>
          <a:noFill/>
          <a:ln>
            <a:noFill/>
          </a:ln>
        </p:spPr>
      </p:pic>
      <p:grpSp>
        <p:nvGrpSpPr>
          <p:cNvPr id="169" name="Google Shape;169;p2"/>
          <p:cNvGrpSpPr/>
          <p:nvPr/>
        </p:nvGrpSpPr>
        <p:grpSpPr>
          <a:xfrm>
            <a:off x="3128658" y="4859198"/>
            <a:ext cx="7789319" cy="1754326"/>
            <a:chOff x="3152483" y="4426479"/>
            <a:chExt cx="7789319" cy="1754326"/>
          </a:xfrm>
        </p:grpSpPr>
        <p:grpSp>
          <p:nvGrpSpPr>
            <p:cNvPr id="170" name="Google Shape;170;p2"/>
            <p:cNvGrpSpPr/>
            <p:nvPr/>
          </p:nvGrpSpPr>
          <p:grpSpPr>
            <a:xfrm>
              <a:off x="3188372" y="4426479"/>
              <a:ext cx="7753430" cy="1754326"/>
              <a:chOff x="3102616" y="4546713"/>
              <a:chExt cx="7753430" cy="1754326"/>
            </a:xfrm>
          </p:grpSpPr>
          <p:sp>
            <p:nvSpPr>
              <p:cNvPr id="171" name="Google Shape;171;p2"/>
              <p:cNvSpPr/>
              <p:nvPr/>
            </p:nvSpPr>
            <p:spPr>
              <a:xfrm>
                <a:off x="3409114" y="4546713"/>
                <a:ext cx="7446932"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000" u="none" cap="none" strike="noStrike">
                    <a:solidFill>
                      <a:schemeClr val="dk1"/>
                    </a:solidFill>
                    <a:latin typeface="Verdana"/>
                    <a:ea typeface="Verdana"/>
                    <a:cs typeface="Verdana"/>
                    <a:sym typeface="Verdana"/>
                  </a:rPr>
                  <a:t>kalinowski@inf.puc-rio.br</a:t>
                </a:r>
                <a:endParaRPr/>
              </a:p>
              <a:p>
                <a:pPr indent="0" lvl="0" marL="0" marR="0" rtl="0" algn="l">
                  <a:spcBef>
                    <a:spcPts val="0"/>
                  </a:spcBef>
                  <a:spcAft>
                    <a:spcPts val="0"/>
                  </a:spcAft>
                  <a:buNone/>
                </a:pPr>
                <a:r>
                  <a:rPr b="0" i="0" lang="pt-BR" sz="2000" u="none" cap="none" strike="noStrike">
                    <a:solidFill>
                      <a:schemeClr val="dk1"/>
                    </a:solidFill>
                    <a:latin typeface="Verdana"/>
                    <a:ea typeface="Verdana"/>
                    <a:cs typeface="Verdana"/>
                    <a:sym typeface="Verdana"/>
                  </a:rPr>
                  <a:t>http://www.inf.puc-rio.br/~kalinowski</a:t>
                </a:r>
                <a:endParaRPr b="0" i="0" sz="2000" u="none" cap="none" strike="noStrike">
                  <a:solidFill>
                    <a:schemeClr val="dk1"/>
                  </a:solidFill>
                  <a:latin typeface="Verdana"/>
                  <a:ea typeface="Verdana"/>
                  <a:cs typeface="Verdana"/>
                  <a:sym typeface="Verdana"/>
                </a:endParaRPr>
              </a:p>
              <a:p>
                <a:pPr indent="0" lvl="0" marL="0" marR="0" rtl="0" algn="l">
                  <a:spcBef>
                    <a:spcPts val="0"/>
                  </a:spcBef>
                  <a:spcAft>
                    <a:spcPts val="0"/>
                  </a:spcAft>
                  <a:buNone/>
                </a:pPr>
                <a:r>
                  <a:rPr b="0" i="0" lang="pt-BR" sz="2000" u="none" cap="none" strike="noStrike">
                    <a:solidFill>
                      <a:schemeClr val="dk1"/>
                    </a:solidFill>
                    <a:latin typeface="Verdana"/>
                    <a:ea typeface="Verdana"/>
                    <a:cs typeface="Verdana"/>
                    <a:sym typeface="Verdana"/>
                  </a:rPr>
                  <a:t>@prof_kalinowski</a:t>
                </a:r>
                <a:endParaRPr/>
              </a:p>
              <a:p>
                <a:pPr indent="0" lvl="0" marL="0" marR="0" rtl="0" algn="l">
                  <a:spcBef>
                    <a:spcPts val="0"/>
                  </a:spcBef>
                  <a:spcAft>
                    <a:spcPts val="0"/>
                  </a:spcAft>
                  <a:buNone/>
                </a:pPr>
                <a:r>
                  <a:rPr b="0" i="0" lang="pt-BR" sz="2000" u="none" cap="none" strike="noStrike">
                    <a:solidFill>
                      <a:schemeClr val="dk1"/>
                    </a:solidFill>
                    <a:latin typeface="Verdana"/>
                    <a:ea typeface="Verdana"/>
                    <a:cs typeface="Verdana"/>
                    <a:sym typeface="Verdana"/>
                  </a:rPr>
                  <a:t>http://www.linkedin.com/in/kalinowski/	</a:t>
                </a:r>
                <a:endParaRPr/>
              </a:p>
              <a:p>
                <a:pPr indent="0" lvl="0" marL="0" marR="0" rtl="0" algn="l">
                  <a:spcBef>
                    <a:spcPts val="0"/>
                  </a:spcBef>
                  <a:spcAft>
                    <a:spcPts val="0"/>
                  </a:spcAft>
                  <a:buNone/>
                </a:pPr>
                <a:r>
                  <a:t/>
                </a:r>
                <a:endParaRPr b="0" i="0" sz="2400" u="none" cap="none" strike="noStrike">
                  <a:solidFill>
                    <a:schemeClr val="dk1"/>
                  </a:solidFill>
                  <a:latin typeface="Verdana"/>
                  <a:ea typeface="Verdana"/>
                  <a:cs typeface="Verdana"/>
                  <a:sym typeface="Verdana"/>
                </a:endParaRPr>
              </a:p>
            </p:txBody>
          </p:sp>
          <p:pic>
            <p:nvPicPr>
              <p:cNvPr descr="Twitter Logo - PNG e Vetor - Download de Logo" id="172" name="Google Shape;172;p2"/>
              <p:cNvPicPr preferRelativeResize="0"/>
              <p:nvPr/>
            </p:nvPicPr>
            <p:blipFill rotWithShape="1">
              <a:blip r:embed="rId6">
                <a:alphaModFix/>
              </a:blip>
              <a:srcRect b="0" l="0" r="0" t="0"/>
              <a:stretch/>
            </p:blipFill>
            <p:spPr>
              <a:xfrm>
                <a:off x="3156755" y="5272398"/>
                <a:ext cx="205304" cy="179860"/>
              </a:xfrm>
              <a:prstGeom prst="rect">
                <a:avLst/>
              </a:prstGeom>
              <a:noFill/>
              <a:ln>
                <a:noFill/>
              </a:ln>
            </p:spPr>
          </p:pic>
          <p:pic>
            <p:nvPicPr>
              <p:cNvPr id="173" name="Google Shape;173;p2"/>
              <p:cNvPicPr preferRelativeResize="0"/>
              <p:nvPr/>
            </p:nvPicPr>
            <p:blipFill rotWithShape="1">
              <a:blip r:embed="rId7">
                <a:alphaModFix/>
              </a:blip>
              <a:srcRect b="0" l="0" r="0" t="0"/>
              <a:stretch/>
            </p:blipFill>
            <p:spPr>
              <a:xfrm>
                <a:off x="3102616" y="4915337"/>
                <a:ext cx="281886" cy="281886"/>
              </a:xfrm>
              <a:prstGeom prst="rect">
                <a:avLst/>
              </a:prstGeom>
              <a:noFill/>
              <a:ln>
                <a:noFill/>
              </a:ln>
            </p:spPr>
          </p:pic>
          <p:pic>
            <p:nvPicPr>
              <p:cNvPr id="174" name="Google Shape;174;p2"/>
              <p:cNvPicPr preferRelativeResize="0"/>
              <p:nvPr/>
            </p:nvPicPr>
            <p:blipFill rotWithShape="1">
              <a:blip r:embed="rId8">
                <a:alphaModFix/>
              </a:blip>
              <a:srcRect b="0" l="0" r="0" t="0"/>
              <a:stretch/>
            </p:blipFill>
            <p:spPr>
              <a:xfrm>
                <a:off x="3105495" y="4583407"/>
                <a:ext cx="281886" cy="281886"/>
              </a:xfrm>
              <a:prstGeom prst="rect">
                <a:avLst/>
              </a:prstGeom>
              <a:noFill/>
              <a:ln>
                <a:noFill/>
              </a:ln>
            </p:spPr>
          </p:pic>
        </p:grpSp>
        <p:pic>
          <p:nvPicPr>
            <p:cNvPr descr="LinkedIn Brasil (@LinkedinBrasil) | Twitter" id="175" name="Google Shape;175;p2"/>
            <p:cNvPicPr preferRelativeResize="0"/>
            <p:nvPr/>
          </p:nvPicPr>
          <p:blipFill rotWithShape="1">
            <a:blip r:embed="rId9">
              <a:alphaModFix/>
            </a:blip>
            <a:srcRect b="0" l="0" r="0" t="0"/>
            <a:stretch/>
          </p:blipFill>
          <p:spPr>
            <a:xfrm>
              <a:off x="3152483" y="5373216"/>
              <a:ext cx="389583" cy="333536"/>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0"/>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527" name="Google Shape;527;p20"/>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Basics of Survey Design</a:t>
            </a:r>
            <a:endParaRPr/>
          </a:p>
        </p:txBody>
      </p:sp>
      <p:sp>
        <p:nvSpPr>
          <p:cNvPr id="528" name="Google Shape;528;p20"/>
          <p:cNvSpPr txBox="1"/>
          <p:nvPr/>
        </p:nvSpPr>
        <p:spPr>
          <a:xfrm>
            <a:off x="863755" y="1066394"/>
            <a:ext cx="343204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rgbClr val="2172AC"/>
                </a:solidFill>
                <a:latin typeface="Trebuchet MS"/>
                <a:ea typeface="Trebuchet MS"/>
                <a:cs typeface="Trebuchet MS"/>
                <a:sym typeface="Trebuchet MS"/>
              </a:rPr>
              <a:t>QUESTIONNAIRE TYPES</a:t>
            </a:r>
            <a:endParaRPr/>
          </a:p>
        </p:txBody>
      </p:sp>
      <p:sp>
        <p:nvSpPr>
          <p:cNvPr id="529" name="Google Shape;529;p20"/>
          <p:cNvSpPr txBox="1"/>
          <p:nvPr/>
        </p:nvSpPr>
        <p:spPr>
          <a:xfrm>
            <a:off x="863755" y="1623545"/>
            <a:ext cx="3432045"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Self-administered questionnaire</a:t>
            </a:r>
            <a:endParaRPr sz="2000">
              <a:solidFill>
                <a:schemeClr val="dk1"/>
              </a:solidFill>
              <a:latin typeface="Trebuchet MS"/>
              <a:ea typeface="Trebuchet MS"/>
              <a:cs typeface="Trebuchet MS"/>
              <a:sym typeface="Trebuchet MS"/>
            </a:endParaRPr>
          </a:p>
          <a:p>
            <a:pPr indent="-285750" lvl="0" marL="285750" marR="0" rtl="0" algn="l">
              <a:spcBef>
                <a:spcPts val="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Interviewer-administered questionnaire</a:t>
            </a:r>
            <a:endParaRPr sz="2000">
              <a:solidFill>
                <a:schemeClr val="dk1"/>
              </a:solidFill>
              <a:latin typeface="Trebuchet MS"/>
              <a:ea typeface="Trebuchet MS"/>
              <a:cs typeface="Trebuchet MS"/>
              <a:sym typeface="Trebuchet MS"/>
            </a:endParaRPr>
          </a:p>
        </p:txBody>
      </p:sp>
      <p:sp>
        <p:nvSpPr>
          <p:cNvPr id="530" name="Google Shape;530;p20"/>
          <p:cNvSpPr txBox="1"/>
          <p:nvPr/>
        </p:nvSpPr>
        <p:spPr>
          <a:xfrm>
            <a:off x="4861109" y="4858267"/>
            <a:ext cx="261294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rgbClr val="2172AC"/>
                </a:solidFill>
                <a:latin typeface="Trebuchet MS"/>
                <a:ea typeface="Trebuchet MS"/>
                <a:cs typeface="Trebuchet MS"/>
                <a:sym typeface="Trebuchet MS"/>
              </a:rPr>
              <a:t>QUESTION TYPES</a:t>
            </a:r>
            <a:endParaRPr/>
          </a:p>
        </p:txBody>
      </p:sp>
      <p:sp>
        <p:nvSpPr>
          <p:cNvPr id="531" name="Google Shape;531;p20"/>
          <p:cNvSpPr txBox="1"/>
          <p:nvPr/>
        </p:nvSpPr>
        <p:spPr>
          <a:xfrm>
            <a:off x="4861109" y="5358587"/>
            <a:ext cx="2612942" cy="101566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Open-ended</a:t>
            </a:r>
            <a:endParaRPr sz="2000">
              <a:solidFill>
                <a:schemeClr val="dk1"/>
              </a:solidFill>
              <a:latin typeface="Trebuchet MS"/>
              <a:ea typeface="Trebuchet MS"/>
              <a:cs typeface="Trebuchet MS"/>
              <a:sym typeface="Trebuchet MS"/>
            </a:endParaRPr>
          </a:p>
          <a:p>
            <a:pPr indent="-285750" lvl="0" marL="285750" marR="0" rtl="0" algn="l">
              <a:spcBef>
                <a:spcPts val="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Close-ended</a:t>
            </a:r>
            <a:endParaRPr sz="2000">
              <a:solidFill>
                <a:schemeClr val="dk1"/>
              </a:solidFill>
              <a:latin typeface="Trebuchet MS"/>
              <a:ea typeface="Trebuchet MS"/>
              <a:cs typeface="Trebuchet MS"/>
              <a:sym typeface="Trebuchet MS"/>
            </a:endParaRPr>
          </a:p>
          <a:p>
            <a:pPr indent="-285750" lvl="0" marL="285750" marR="0" rtl="0" algn="l">
              <a:spcBef>
                <a:spcPts val="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Hybrid questions</a:t>
            </a:r>
            <a:endParaRPr sz="2000">
              <a:solidFill>
                <a:schemeClr val="dk1"/>
              </a:solidFill>
              <a:latin typeface="Trebuchet MS"/>
              <a:ea typeface="Trebuchet MS"/>
              <a:cs typeface="Trebuchet MS"/>
              <a:sym typeface="Trebuchet MS"/>
            </a:endParaRPr>
          </a:p>
        </p:txBody>
      </p:sp>
      <p:sp>
        <p:nvSpPr>
          <p:cNvPr id="532" name="Google Shape;532;p20"/>
          <p:cNvSpPr txBox="1"/>
          <p:nvPr/>
        </p:nvSpPr>
        <p:spPr>
          <a:xfrm>
            <a:off x="8184232" y="1066394"/>
            <a:ext cx="349713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rgbClr val="2172AC"/>
                </a:solidFill>
                <a:latin typeface="Trebuchet MS"/>
                <a:ea typeface="Trebuchet MS"/>
                <a:cs typeface="Trebuchet MS"/>
                <a:sym typeface="Trebuchet MS"/>
              </a:rPr>
              <a:t>QUESTION CATEGORIES</a:t>
            </a:r>
            <a:endParaRPr/>
          </a:p>
        </p:txBody>
      </p:sp>
      <p:sp>
        <p:nvSpPr>
          <p:cNvPr id="533" name="Google Shape;533;p20"/>
          <p:cNvSpPr txBox="1"/>
          <p:nvPr/>
        </p:nvSpPr>
        <p:spPr>
          <a:xfrm>
            <a:off x="8184233" y="1623545"/>
            <a:ext cx="3497135" cy="132343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Demographic questions</a:t>
            </a:r>
            <a:endParaRPr/>
          </a:p>
          <a:p>
            <a:pPr indent="-285750" lvl="0" marL="285750" marR="0" rtl="0" algn="l">
              <a:spcBef>
                <a:spcPts val="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Substantive questions</a:t>
            </a:r>
            <a:endParaRPr/>
          </a:p>
          <a:p>
            <a:pPr indent="-285750" lvl="0" marL="285750" marR="0" rtl="0" algn="l">
              <a:spcBef>
                <a:spcPts val="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Filter questions</a:t>
            </a:r>
            <a:endParaRPr/>
          </a:p>
          <a:p>
            <a:pPr indent="-285750" lvl="0" marL="285750" marR="0" rtl="0" algn="l">
              <a:spcBef>
                <a:spcPts val="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Sensitive questions</a:t>
            </a:r>
            <a:endParaRPr/>
          </a:p>
        </p:txBody>
      </p:sp>
      <p:sp>
        <p:nvSpPr>
          <p:cNvPr id="534" name="Google Shape;534;p20"/>
          <p:cNvSpPr/>
          <p:nvPr/>
        </p:nvSpPr>
        <p:spPr>
          <a:xfrm>
            <a:off x="8871777" y="3232645"/>
            <a:ext cx="2122046" cy="3254188"/>
          </a:xfrm>
          <a:custGeom>
            <a:rect b="b" l="l" r="r" t="t"/>
            <a:pathLst>
              <a:path extrusionOk="0" h="5186663" w="3382206">
                <a:moveTo>
                  <a:pt x="1691103" y="0"/>
                </a:moveTo>
                <a:cubicBezTo>
                  <a:pt x="2623579" y="0"/>
                  <a:pt x="3382195" y="760476"/>
                  <a:pt x="3382195" y="1695450"/>
                </a:cubicBezTo>
                <a:cubicBezTo>
                  <a:pt x="3383924" y="2159060"/>
                  <a:pt x="3194569" y="2602802"/>
                  <a:pt x="2858907" y="2921699"/>
                </a:cubicBezTo>
                <a:cubicBezTo>
                  <a:pt x="2604768" y="3165062"/>
                  <a:pt x="2316807" y="3440811"/>
                  <a:pt x="2316807" y="3644646"/>
                </a:cubicBezTo>
                <a:lnTo>
                  <a:pt x="2316807" y="4057555"/>
                </a:lnTo>
                <a:cubicBezTo>
                  <a:pt x="2316845" y="4081844"/>
                  <a:pt x="2311658" y="4105847"/>
                  <a:pt x="2301606" y="4127945"/>
                </a:cubicBezTo>
                <a:cubicBezTo>
                  <a:pt x="2313472" y="4133231"/>
                  <a:pt x="2324626" y="4140032"/>
                  <a:pt x="2334773" y="4148157"/>
                </a:cubicBezTo>
                <a:cubicBezTo>
                  <a:pt x="2400345" y="4200706"/>
                  <a:pt x="2411024" y="4296604"/>
                  <a:pt x="2358609" y="4362355"/>
                </a:cubicBezTo>
                <a:cubicBezTo>
                  <a:pt x="2403072" y="4418029"/>
                  <a:pt x="2403072" y="4497181"/>
                  <a:pt x="2358609" y="4552855"/>
                </a:cubicBezTo>
                <a:cubicBezTo>
                  <a:pt x="2403072" y="4608529"/>
                  <a:pt x="2403072" y="4687681"/>
                  <a:pt x="2358609" y="4743355"/>
                </a:cubicBezTo>
                <a:cubicBezTo>
                  <a:pt x="2380176" y="4770358"/>
                  <a:pt x="2391937" y="4803915"/>
                  <a:pt x="2391956" y="4838509"/>
                </a:cubicBezTo>
                <a:cubicBezTo>
                  <a:pt x="2392013" y="4922682"/>
                  <a:pt x="2323999" y="4990948"/>
                  <a:pt x="2240043" y="4991005"/>
                </a:cubicBezTo>
                <a:lnTo>
                  <a:pt x="1997495" y="4991005"/>
                </a:lnTo>
                <a:lnTo>
                  <a:pt x="1997495" y="5186663"/>
                </a:lnTo>
                <a:lnTo>
                  <a:pt x="1883489" y="5186663"/>
                </a:lnTo>
                <a:lnTo>
                  <a:pt x="1883489" y="4933855"/>
                </a:lnTo>
                <a:cubicBezTo>
                  <a:pt x="1883489" y="4902289"/>
                  <a:pt x="1909007" y="4876705"/>
                  <a:pt x="1940492" y="4876705"/>
                </a:cubicBezTo>
                <a:lnTo>
                  <a:pt x="2240043" y="4876705"/>
                </a:lnTo>
                <a:cubicBezTo>
                  <a:pt x="2261030" y="4876705"/>
                  <a:pt x="2278045" y="4859646"/>
                  <a:pt x="2278045" y="4838605"/>
                </a:cubicBezTo>
                <a:cubicBezTo>
                  <a:pt x="2278045" y="4817564"/>
                  <a:pt x="2261030" y="4800505"/>
                  <a:pt x="2240043" y="4800505"/>
                </a:cubicBezTo>
                <a:lnTo>
                  <a:pt x="1940492" y="4800505"/>
                </a:lnTo>
                <a:cubicBezTo>
                  <a:pt x="1909007" y="4800505"/>
                  <a:pt x="1883489" y="4774921"/>
                  <a:pt x="1883489" y="4743355"/>
                </a:cubicBezTo>
                <a:cubicBezTo>
                  <a:pt x="1883489" y="4711789"/>
                  <a:pt x="1909007" y="4686205"/>
                  <a:pt x="1940492" y="4686205"/>
                </a:cubicBezTo>
                <a:lnTo>
                  <a:pt x="2240043" y="4686205"/>
                </a:lnTo>
                <a:cubicBezTo>
                  <a:pt x="2261030" y="4686205"/>
                  <a:pt x="2278045" y="4669146"/>
                  <a:pt x="2278045" y="4648105"/>
                </a:cubicBezTo>
                <a:cubicBezTo>
                  <a:pt x="2278045" y="4627064"/>
                  <a:pt x="2261030" y="4610005"/>
                  <a:pt x="2240043" y="4610005"/>
                </a:cubicBezTo>
                <a:lnTo>
                  <a:pt x="1940492" y="4610005"/>
                </a:lnTo>
                <a:cubicBezTo>
                  <a:pt x="1909007" y="4610005"/>
                  <a:pt x="1883489" y="4584421"/>
                  <a:pt x="1883489" y="4552855"/>
                </a:cubicBezTo>
                <a:cubicBezTo>
                  <a:pt x="1883489" y="4521289"/>
                  <a:pt x="1909007" y="4495705"/>
                  <a:pt x="1940492" y="4495705"/>
                </a:cubicBezTo>
                <a:lnTo>
                  <a:pt x="2240043" y="4495705"/>
                </a:lnTo>
                <a:cubicBezTo>
                  <a:pt x="2261030" y="4495705"/>
                  <a:pt x="2278045" y="4478646"/>
                  <a:pt x="2278045" y="4457605"/>
                </a:cubicBezTo>
                <a:cubicBezTo>
                  <a:pt x="2278045" y="4436564"/>
                  <a:pt x="2261030" y="4419505"/>
                  <a:pt x="2240043" y="4419505"/>
                </a:cubicBezTo>
                <a:lnTo>
                  <a:pt x="1940492" y="4419505"/>
                </a:lnTo>
                <a:cubicBezTo>
                  <a:pt x="1909007" y="4419505"/>
                  <a:pt x="1883489" y="4393921"/>
                  <a:pt x="1883489" y="4362355"/>
                </a:cubicBezTo>
                <a:cubicBezTo>
                  <a:pt x="1883489" y="4330789"/>
                  <a:pt x="1909007" y="4305205"/>
                  <a:pt x="1940492" y="4305205"/>
                </a:cubicBezTo>
                <a:lnTo>
                  <a:pt x="2240043" y="4305205"/>
                </a:lnTo>
                <a:cubicBezTo>
                  <a:pt x="2261030" y="4305205"/>
                  <a:pt x="2278045" y="4288146"/>
                  <a:pt x="2278045" y="4267105"/>
                </a:cubicBezTo>
                <a:cubicBezTo>
                  <a:pt x="2278045" y="4246064"/>
                  <a:pt x="2261030" y="4229005"/>
                  <a:pt x="2240043" y="4229005"/>
                </a:cubicBezTo>
                <a:lnTo>
                  <a:pt x="1940492" y="4229005"/>
                </a:lnTo>
                <a:cubicBezTo>
                  <a:pt x="1909007" y="4229005"/>
                  <a:pt x="1883489" y="4203421"/>
                  <a:pt x="1883489" y="4171855"/>
                </a:cubicBezTo>
                <a:cubicBezTo>
                  <a:pt x="1883489" y="4140289"/>
                  <a:pt x="1909007" y="4114705"/>
                  <a:pt x="1940492" y="4114705"/>
                </a:cubicBezTo>
                <a:lnTo>
                  <a:pt x="2145798" y="4114705"/>
                </a:lnTo>
                <a:cubicBezTo>
                  <a:pt x="2177283" y="4114705"/>
                  <a:pt x="2202801" y="4089121"/>
                  <a:pt x="2202801" y="4057555"/>
                </a:cubicBezTo>
                <a:lnTo>
                  <a:pt x="2202801" y="3644646"/>
                </a:lnTo>
                <a:cubicBezTo>
                  <a:pt x="2202801" y="3391567"/>
                  <a:pt x="2496272" y="3110865"/>
                  <a:pt x="2780147" y="2839117"/>
                </a:cubicBezTo>
                <a:cubicBezTo>
                  <a:pt x="3093199" y="2541699"/>
                  <a:pt x="3269804" y="2127837"/>
                  <a:pt x="3268189" y="1695450"/>
                </a:cubicBezTo>
                <a:cubicBezTo>
                  <a:pt x="3268189" y="823627"/>
                  <a:pt x="2560686" y="114300"/>
                  <a:pt x="1691103" y="114300"/>
                </a:cubicBezTo>
                <a:cubicBezTo>
                  <a:pt x="821521" y="114300"/>
                  <a:pt x="114018" y="823532"/>
                  <a:pt x="114018" y="1695450"/>
                </a:cubicBezTo>
                <a:cubicBezTo>
                  <a:pt x="112385" y="2127818"/>
                  <a:pt x="288997" y="2541651"/>
                  <a:pt x="602059" y="2839022"/>
                </a:cubicBezTo>
                <a:cubicBezTo>
                  <a:pt x="885935" y="3111246"/>
                  <a:pt x="1179406" y="3391948"/>
                  <a:pt x="1179406" y="3644646"/>
                </a:cubicBezTo>
                <a:lnTo>
                  <a:pt x="1179406" y="4057555"/>
                </a:lnTo>
                <a:cubicBezTo>
                  <a:pt x="1179406" y="4089121"/>
                  <a:pt x="1204924" y="4114705"/>
                  <a:pt x="1236409" y="4114705"/>
                </a:cubicBezTo>
                <a:lnTo>
                  <a:pt x="1460146" y="4114705"/>
                </a:lnTo>
                <a:cubicBezTo>
                  <a:pt x="1491631" y="4114705"/>
                  <a:pt x="1517149" y="4140289"/>
                  <a:pt x="1517149" y="4171855"/>
                </a:cubicBezTo>
                <a:cubicBezTo>
                  <a:pt x="1517149" y="4203421"/>
                  <a:pt x="1491631" y="4229005"/>
                  <a:pt x="1460146" y="4229005"/>
                </a:cubicBezTo>
                <a:lnTo>
                  <a:pt x="1142354" y="4229005"/>
                </a:lnTo>
                <a:cubicBezTo>
                  <a:pt x="1121367" y="4229005"/>
                  <a:pt x="1104352" y="4246064"/>
                  <a:pt x="1104352" y="4267105"/>
                </a:cubicBezTo>
                <a:cubicBezTo>
                  <a:pt x="1104352" y="4288146"/>
                  <a:pt x="1121367" y="4305205"/>
                  <a:pt x="1142354" y="4305205"/>
                </a:cubicBezTo>
                <a:lnTo>
                  <a:pt x="1460146" y="4305205"/>
                </a:lnTo>
                <a:cubicBezTo>
                  <a:pt x="1491631" y="4305205"/>
                  <a:pt x="1517149" y="4330789"/>
                  <a:pt x="1517149" y="4362355"/>
                </a:cubicBezTo>
                <a:cubicBezTo>
                  <a:pt x="1517149" y="4393921"/>
                  <a:pt x="1491631" y="4419505"/>
                  <a:pt x="1460146" y="4419505"/>
                </a:cubicBezTo>
                <a:lnTo>
                  <a:pt x="1142354" y="4419505"/>
                </a:lnTo>
                <a:cubicBezTo>
                  <a:pt x="1121367" y="4419505"/>
                  <a:pt x="1104352" y="4436564"/>
                  <a:pt x="1104352" y="4457605"/>
                </a:cubicBezTo>
                <a:cubicBezTo>
                  <a:pt x="1104352" y="4478646"/>
                  <a:pt x="1121367" y="4495705"/>
                  <a:pt x="1142354" y="4495705"/>
                </a:cubicBezTo>
                <a:lnTo>
                  <a:pt x="1460146" y="4495705"/>
                </a:lnTo>
                <a:cubicBezTo>
                  <a:pt x="1491631" y="4495705"/>
                  <a:pt x="1517149" y="4521289"/>
                  <a:pt x="1517149" y="4552855"/>
                </a:cubicBezTo>
                <a:cubicBezTo>
                  <a:pt x="1517149" y="4584421"/>
                  <a:pt x="1491631" y="4610005"/>
                  <a:pt x="1460146" y="4610005"/>
                </a:cubicBezTo>
                <a:lnTo>
                  <a:pt x="1142354" y="4610005"/>
                </a:lnTo>
                <a:cubicBezTo>
                  <a:pt x="1121367" y="4610005"/>
                  <a:pt x="1104352" y="4627064"/>
                  <a:pt x="1104352" y="4648105"/>
                </a:cubicBezTo>
                <a:cubicBezTo>
                  <a:pt x="1104352" y="4669146"/>
                  <a:pt x="1121367" y="4686205"/>
                  <a:pt x="1142354" y="4686205"/>
                </a:cubicBezTo>
                <a:lnTo>
                  <a:pt x="1460146" y="4686205"/>
                </a:lnTo>
                <a:cubicBezTo>
                  <a:pt x="1491631" y="4686205"/>
                  <a:pt x="1517149" y="4711789"/>
                  <a:pt x="1517149" y="4743355"/>
                </a:cubicBezTo>
                <a:cubicBezTo>
                  <a:pt x="1517149" y="4774921"/>
                  <a:pt x="1491631" y="4800505"/>
                  <a:pt x="1460146" y="4800505"/>
                </a:cubicBezTo>
                <a:lnTo>
                  <a:pt x="1142354" y="4800505"/>
                </a:lnTo>
                <a:cubicBezTo>
                  <a:pt x="1121367" y="4800505"/>
                  <a:pt x="1104352" y="4817564"/>
                  <a:pt x="1104352" y="4838605"/>
                </a:cubicBezTo>
                <a:cubicBezTo>
                  <a:pt x="1104352" y="4859646"/>
                  <a:pt x="1121367" y="4876705"/>
                  <a:pt x="1142354" y="4876705"/>
                </a:cubicBezTo>
                <a:lnTo>
                  <a:pt x="1459956" y="4876705"/>
                </a:lnTo>
                <a:cubicBezTo>
                  <a:pt x="1491441" y="4876705"/>
                  <a:pt x="1516959" y="4902289"/>
                  <a:pt x="1516959" y="4933855"/>
                </a:cubicBezTo>
                <a:lnTo>
                  <a:pt x="1516959" y="5186663"/>
                </a:lnTo>
                <a:lnTo>
                  <a:pt x="1402953" y="5186663"/>
                </a:lnTo>
                <a:lnTo>
                  <a:pt x="1402953" y="4991005"/>
                </a:lnTo>
                <a:lnTo>
                  <a:pt x="1142164" y="4991005"/>
                </a:lnTo>
                <a:cubicBezTo>
                  <a:pt x="1107658" y="4990986"/>
                  <a:pt x="1074187" y="4979194"/>
                  <a:pt x="1047253" y="4957572"/>
                </a:cubicBezTo>
                <a:cubicBezTo>
                  <a:pt x="981719" y="4904966"/>
                  <a:pt x="971126" y="4809058"/>
                  <a:pt x="1023597" y="4743355"/>
                </a:cubicBezTo>
                <a:cubicBezTo>
                  <a:pt x="979135" y="4687681"/>
                  <a:pt x="979135" y="4608529"/>
                  <a:pt x="1023597" y="4552855"/>
                </a:cubicBezTo>
                <a:cubicBezTo>
                  <a:pt x="979135" y="4497181"/>
                  <a:pt x="979135" y="4418029"/>
                  <a:pt x="1023597" y="4362355"/>
                </a:cubicBezTo>
                <a:cubicBezTo>
                  <a:pt x="1015484" y="4352182"/>
                  <a:pt x="1008710" y="4341009"/>
                  <a:pt x="1003437" y="4329103"/>
                </a:cubicBezTo>
                <a:cubicBezTo>
                  <a:pt x="969340" y="4252198"/>
                  <a:pt x="1003884" y="4162130"/>
                  <a:pt x="1080600" y="4127945"/>
                </a:cubicBezTo>
                <a:cubicBezTo>
                  <a:pt x="1070549" y="4105847"/>
                  <a:pt x="1065361" y="4081844"/>
                  <a:pt x="1065399" y="4057555"/>
                </a:cubicBezTo>
                <a:lnTo>
                  <a:pt x="1065399" y="3644646"/>
                </a:lnTo>
                <a:cubicBezTo>
                  <a:pt x="1065399" y="3440811"/>
                  <a:pt x="777439" y="3165062"/>
                  <a:pt x="523300" y="2921699"/>
                </a:cubicBezTo>
                <a:cubicBezTo>
                  <a:pt x="187641" y="2602802"/>
                  <a:pt x="-1720" y="2159060"/>
                  <a:pt x="12" y="1695450"/>
                </a:cubicBezTo>
                <a:cubicBezTo>
                  <a:pt x="12" y="760571"/>
                  <a:pt x="758628" y="0"/>
                  <a:pt x="1691103" y="0"/>
                </a:cubicBezTo>
                <a:close/>
              </a:path>
            </a:pathLst>
          </a:custGeom>
          <a:solidFill>
            <a:srgbClr val="5EA4DB">
              <a:alpha val="49803"/>
            </a:srgbClr>
          </a:solidFill>
          <a:ln>
            <a:noFill/>
          </a:ln>
          <a:effectLst>
            <a:outerShdw blurRad="50800" rotWithShape="0" algn="tr" dir="8100000" dist="38100">
              <a:srgbClr val="000000">
                <a:alpha val="862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20"/>
          <p:cNvSpPr/>
          <p:nvPr/>
        </p:nvSpPr>
        <p:spPr>
          <a:xfrm>
            <a:off x="9300788" y="3595715"/>
            <a:ext cx="1264024" cy="1264024"/>
          </a:xfrm>
          <a:prstGeom prst="ellipse">
            <a:avLst/>
          </a:prstGeom>
          <a:solidFill>
            <a:srgbClr val="5EA4DB">
              <a:alpha val="1960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536" name="Google Shape;536;p20"/>
          <p:cNvGrpSpPr/>
          <p:nvPr/>
        </p:nvGrpSpPr>
        <p:grpSpPr>
          <a:xfrm>
            <a:off x="9709011" y="4004057"/>
            <a:ext cx="447579" cy="450686"/>
            <a:chOff x="5231890" y="4370690"/>
            <a:chExt cx="1078109" cy="1085596"/>
          </a:xfrm>
        </p:grpSpPr>
        <p:sp>
          <p:nvSpPr>
            <p:cNvPr id="537" name="Google Shape;537;p20"/>
            <p:cNvSpPr/>
            <p:nvPr/>
          </p:nvSpPr>
          <p:spPr>
            <a:xfrm>
              <a:off x="5231890" y="4378177"/>
              <a:ext cx="1078109" cy="1078109"/>
            </a:xfrm>
            <a:custGeom>
              <a:rect b="b" l="l" r="r" t="t"/>
              <a:pathLst>
                <a:path extrusionOk="0" h="1268" w="1269">
                  <a:moveTo>
                    <a:pt x="1231" y="1193"/>
                  </a:moveTo>
                  <a:lnTo>
                    <a:pt x="129" y="1193"/>
                  </a:lnTo>
                  <a:cubicBezTo>
                    <a:pt x="99" y="1193"/>
                    <a:pt x="74" y="1168"/>
                    <a:pt x="74" y="1138"/>
                  </a:cubicBezTo>
                  <a:lnTo>
                    <a:pt x="74" y="36"/>
                  </a:lnTo>
                  <a:cubicBezTo>
                    <a:pt x="74" y="16"/>
                    <a:pt x="58" y="0"/>
                    <a:pt x="37" y="0"/>
                  </a:cubicBezTo>
                  <a:cubicBezTo>
                    <a:pt x="16" y="0"/>
                    <a:pt x="0" y="16"/>
                    <a:pt x="0" y="36"/>
                  </a:cubicBezTo>
                  <a:lnTo>
                    <a:pt x="0" y="1138"/>
                  </a:lnTo>
                  <a:cubicBezTo>
                    <a:pt x="0" y="1209"/>
                    <a:pt x="58" y="1267"/>
                    <a:pt x="129" y="1267"/>
                  </a:cubicBezTo>
                  <a:lnTo>
                    <a:pt x="1231" y="1267"/>
                  </a:lnTo>
                  <a:cubicBezTo>
                    <a:pt x="1250" y="1267"/>
                    <a:pt x="1268" y="1251"/>
                    <a:pt x="1268" y="1230"/>
                  </a:cubicBezTo>
                  <a:cubicBezTo>
                    <a:pt x="1268" y="1209"/>
                    <a:pt x="1250" y="1193"/>
                    <a:pt x="1231" y="119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538" name="Google Shape;538;p20"/>
            <p:cNvSpPr/>
            <p:nvPr/>
          </p:nvSpPr>
          <p:spPr>
            <a:xfrm>
              <a:off x="6167748" y="4748778"/>
              <a:ext cx="63637" cy="576489"/>
            </a:xfrm>
            <a:custGeom>
              <a:rect b="b" l="l" r="r" t="t"/>
              <a:pathLst>
                <a:path extrusionOk="0" h="679" w="75">
                  <a:moveTo>
                    <a:pt x="37" y="678"/>
                  </a:moveTo>
                  <a:lnTo>
                    <a:pt x="37" y="678"/>
                  </a:lnTo>
                  <a:cubicBezTo>
                    <a:pt x="58" y="678"/>
                    <a:pt x="74" y="661"/>
                    <a:pt x="74" y="640"/>
                  </a:cubicBezTo>
                  <a:lnTo>
                    <a:pt x="74" y="37"/>
                  </a:lnTo>
                  <a:cubicBezTo>
                    <a:pt x="74" y="16"/>
                    <a:pt x="58" y="0"/>
                    <a:pt x="37" y="0"/>
                  </a:cubicBezTo>
                  <a:cubicBezTo>
                    <a:pt x="16" y="0"/>
                    <a:pt x="0" y="16"/>
                    <a:pt x="0" y="37"/>
                  </a:cubicBezTo>
                  <a:lnTo>
                    <a:pt x="0" y="640"/>
                  </a:lnTo>
                  <a:cubicBezTo>
                    <a:pt x="0" y="661"/>
                    <a:pt x="16" y="678"/>
                    <a:pt x="37" y="67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539" name="Google Shape;539;p20"/>
            <p:cNvSpPr/>
            <p:nvPr/>
          </p:nvSpPr>
          <p:spPr>
            <a:xfrm>
              <a:off x="6051700" y="4861081"/>
              <a:ext cx="63640" cy="464186"/>
            </a:xfrm>
            <a:custGeom>
              <a:rect b="b" l="l" r="r" t="t"/>
              <a:pathLst>
                <a:path extrusionOk="0" h="546" w="76">
                  <a:moveTo>
                    <a:pt x="0" y="37"/>
                  </a:moveTo>
                  <a:lnTo>
                    <a:pt x="0" y="508"/>
                  </a:lnTo>
                  <a:cubicBezTo>
                    <a:pt x="0" y="528"/>
                    <a:pt x="19" y="545"/>
                    <a:pt x="38" y="545"/>
                  </a:cubicBezTo>
                  <a:cubicBezTo>
                    <a:pt x="59" y="545"/>
                    <a:pt x="75" y="528"/>
                    <a:pt x="75" y="508"/>
                  </a:cubicBezTo>
                  <a:lnTo>
                    <a:pt x="75" y="37"/>
                  </a:lnTo>
                  <a:cubicBezTo>
                    <a:pt x="75" y="17"/>
                    <a:pt x="59" y="0"/>
                    <a:pt x="38" y="0"/>
                  </a:cubicBezTo>
                  <a:cubicBezTo>
                    <a:pt x="19" y="0"/>
                    <a:pt x="0" y="17"/>
                    <a:pt x="0" y="3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540" name="Google Shape;540;p20"/>
            <p:cNvSpPr/>
            <p:nvPr/>
          </p:nvSpPr>
          <p:spPr>
            <a:xfrm>
              <a:off x="5939397" y="5029534"/>
              <a:ext cx="63640" cy="295732"/>
            </a:xfrm>
            <a:custGeom>
              <a:rect b="b" l="l" r="r" t="t"/>
              <a:pathLst>
                <a:path extrusionOk="0" h="347" w="76">
                  <a:moveTo>
                    <a:pt x="0" y="37"/>
                  </a:moveTo>
                  <a:lnTo>
                    <a:pt x="0" y="309"/>
                  </a:lnTo>
                  <a:cubicBezTo>
                    <a:pt x="0" y="329"/>
                    <a:pt x="17" y="346"/>
                    <a:pt x="37" y="346"/>
                  </a:cubicBezTo>
                  <a:cubicBezTo>
                    <a:pt x="57" y="346"/>
                    <a:pt x="75" y="329"/>
                    <a:pt x="75" y="309"/>
                  </a:cubicBezTo>
                  <a:lnTo>
                    <a:pt x="75" y="37"/>
                  </a:lnTo>
                  <a:cubicBezTo>
                    <a:pt x="75" y="16"/>
                    <a:pt x="57" y="0"/>
                    <a:pt x="37" y="0"/>
                  </a:cubicBezTo>
                  <a:cubicBezTo>
                    <a:pt x="17" y="0"/>
                    <a:pt x="0" y="16"/>
                    <a:pt x="0" y="3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541" name="Google Shape;541;p20"/>
            <p:cNvSpPr/>
            <p:nvPr/>
          </p:nvSpPr>
          <p:spPr>
            <a:xfrm>
              <a:off x="5823352" y="5029534"/>
              <a:ext cx="63637" cy="295732"/>
            </a:xfrm>
            <a:custGeom>
              <a:rect b="b" l="l" r="r" t="t"/>
              <a:pathLst>
                <a:path extrusionOk="0" h="347" w="75">
                  <a:moveTo>
                    <a:pt x="0" y="37"/>
                  </a:moveTo>
                  <a:lnTo>
                    <a:pt x="0" y="309"/>
                  </a:lnTo>
                  <a:cubicBezTo>
                    <a:pt x="0" y="329"/>
                    <a:pt x="16" y="346"/>
                    <a:pt x="37" y="346"/>
                  </a:cubicBezTo>
                  <a:cubicBezTo>
                    <a:pt x="58" y="346"/>
                    <a:pt x="74" y="329"/>
                    <a:pt x="74" y="309"/>
                  </a:cubicBezTo>
                  <a:lnTo>
                    <a:pt x="74" y="37"/>
                  </a:lnTo>
                  <a:cubicBezTo>
                    <a:pt x="74" y="16"/>
                    <a:pt x="58" y="0"/>
                    <a:pt x="37" y="0"/>
                  </a:cubicBezTo>
                  <a:cubicBezTo>
                    <a:pt x="16" y="0"/>
                    <a:pt x="0" y="16"/>
                    <a:pt x="0" y="3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542" name="Google Shape;542;p20"/>
            <p:cNvSpPr/>
            <p:nvPr/>
          </p:nvSpPr>
          <p:spPr>
            <a:xfrm>
              <a:off x="5707305" y="4861081"/>
              <a:ext cx="63640" cy="464186"/>
            </a:xfrm>
            <a:custGeom>
              <a:rect b="b" l="l" r="r" t="t"/>
              <a:pathLst>
                <a:path extrusionOk="0" h="546" w="75">
                  <a:moveTo>
                    <a:pt x="0" y="37"/>
                  </a:moveTo>
                  <a:lnTo>
                    <a:pt x="0" y="508"/>
                  </a:lnTo>
                  <a:cubicBezTo>
                    <a:pt x="0" y="528"/>
                    <a:pt x="17" y="545"/>
                    <a:pt x="37" y="545"/>
                  </a:cubicBezTo>
                  <a:cubicBezTo>
                    <a:pt x="58" y="545"/>
                    <a:pt x="74" y="528"/>
                    <a:pt x="74" y="508"/>
                  </a:cubicBezTo>
                  <a:lnTo>
                    <a:pt x="74" y="37"/>
                  </a:lnTo>
                  <a:cubicBezTo>
                    <a:pt x="74" y="17"/>
                    <a:pt x="58" y="0"/>
                    <a:pt x="37" y="0"/>
                  </a:cubicBezTo>
                  <a:cubicBezTo>
                    <a:pt x="17" y="0"/>
                    <a:pt x="0" y="17"/>
                    <a:pt x="0" y="3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543" name="Google Shape;543;p20"/>
            <p:cNvSpPr/>
            <p:nvPr/>
          </p:nvSpPr>
          <p:spPr>
            <a:xfrm>
              <a:off x="5591259" y="4947179"/>
              <a:ext cx="63637" cy="378088"/>
            </a:xfrm>
            <a:custGeom>
              <a:rect b="b" l="l" r="r" t="t"/>
              <a:pathLst>
                <a:path extrusionOk="0" h="447" w="75">
                  <a:moveTo>
                    <a:pt x="0" y="37"/>
                  </a:moveTo>
                  <a:lnTo>
                    <a:pt x="0" y="409"/>
                  </a:lnTo>
                  <a:cubicBezTo>
                    <a:pt x="0" y="429"/>
                    <a:pt x="16" y="446"/>
                    <a:pt x="37" y="446"/>
                  </a:cubicBezTo>
                  <a:cubicBezTo>
                    <a:pt x="57" y="446"/>
                    <a:pt x="74" y="429"/>
                    <a:pt x="74" y="409"/>
                  </a:cubicBezTo>
                  <a:lnTo>
                    <a:pt x="74" y="37"/>
                  </a:lnTo>
                  <a:cubicBezTo>
                    <a:pt x="74" y="17"/>
                    <a:pt x="57" y="0"/>
                    <a:pt x="37" y="0"/>
                  </a:cubicBezTo>
                  <a:cubicBezTo>
                    <a:pt x="16" y="0"/>
                    <a:pt x="0" y="17"/>
                    <a:pt x="0" y="3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544" name="Google Shape;544;p20"/>
            <p:cNvSpPr/>
            <p:nvPr/>
          </p:nvSpPr>
          <p:spPr>
            <a:xfrm>
              <a:off x="5475212" y="5029534"/>
              <a:ext cx="63640" cy="295732"/>
            </a:xfrm>
            <a:custGeom>
              <a:rect b="b" l="l" r="r" t="t"/>
              <a:pathLst>
                <a:path extrusionOk="0" h="347" w="75">
                  <a:moveTo>
                    <a:pt x="0" y="37"/>
                  </a:moveTo>
                  <a:lnTo>
                    <a:pt x="0" y="309"/>
                  </a:lnTo>
                  <a:cubicBezTo>
                    <a:pt x="0" y="329"/>
                    <a:pt x="16" y="346"/>
                    <a:pt x="37" y="346"/>
                  </a:cubicBezTo>
                  <a:cubicBezTo>
                    <a:pt x="57" y="346"/>
                    <a:pt x="74" y="329"/>
                    <a:pt x="74" y="309"/>
                  </a:cubicBezTo>
                  <a:lnTo>
                    <a:pt x="74" y="37"/>
                  </a:lnTo>
                  <a:cubicBezTo>
                    <a:pt x="74" y="16"/>
                    <a:pt x="57" y="0"/>
                    <a:pt x="37" y="0"/>
                  </a:cubicBezTo>
                  <a:cubicBezTo>
                    <a:pt x="16" y="0"/>
                    <a:pt x="0" y="16"/>
                    <a:pt x="0" y="3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545" name="Google Shape;545;p20"/>
            <p:cNvSpPr/>
            <p:nvPr/>
          </p:nvSpPr>
          <p:spPr>
            <a:xfrm>
              <a:off x="5359166" y="5029534"/>
              <a:ext cx="63637" cy="295732"/>
            </a:xfrm>
            <a:custGeom>
              <a:rect b="b" l="l" r="r" t="t"/>
              <a:pathLst>
                <a:path extrusionOk="0" h="347" w="76">
                  <a:moveTo>
                    <a:pt x="37" y="346"/>
                  </a:moveTo>
                  <a:lnTo>
                    <a:pt x="37" y="346"/>
                  </a:lnTo>
                  <a:cubicBezTo>
                    <a:pt x="58" y="346"/>
                    <a:pt x="75" y="329"/>
                    <a:pt x="75" y="308"/>
                  </a:cubicBezTo>
                  <a:lnTo>
                    <a:pt x="75" y="37"/>
                  </a:lnTo>
                  <a:cubicBezTo>
                    <a:pt x="75" y="16"/>
                    <a:pt x="58" y="0"/>
                    <a:pt x="37" y="0"/>
                  </a:cubicBezTo>
                  <a:cubicBezTo>
                    <a:pt x="18" y="0"/>
                    <a:pt x="0" y="16"/>
                    <a:pt x="0" y="37"/>
                  </a:cubicBezTo>
                  <a:lnTo>
                    <a:pt x="0" y="308"/>
                  </a:lnTo>
                  <a:cubicBezTo>
                    <a:pt x="0" y="329"/>
                    <a:pt x="18" y="346"/>
                    <a:pt x="37" y="34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Calibri"/>
                <a:ea typeface="Calibri"/>
                <a:cs typeface="Calibri"/>
                <a:sym typeface="Calibri"/>
              </a:endParaRPr>
            </a:p>
          </p:txBody>
        </p:sp>
        <p:sp>
          <p:nvSpPr>
            <p:cNvPr id="546" name="Google Shape;546;p20"/>
            <p:cNvSpPr/>
            <p:nvPr/>
          </p:nvSpPr>
          <p:spPr>
            <a:xfrm>
              <a:off x="5441522" y="4370690"/>
              <a:ext cx="658844" cy="479159"/>
            </a:xfrm>
            <a:custGeom>
              <a:rect b="b" l="l" r="r" t="t"/>
              <a:pathLst>
                <a:path extrusionOk="0" h="566" w="776">
                  <a:moveTo>
                    <a:pt x="694" y="151"/>
                  </a:moveTo>
                  <a:lnTo>
                    <a:pt x="637" y="327"/>
                  </a:lnTo>
                  <a:cubicBezTo>
                    <a:pt x="634" y="334"/>
                    <a:pt x="627" y="339"/>
                    <a:pt x="619" y="336"/>
                  </a:cubicBezTo>
                  <a:cubicBezTo>
                    <a:pt x="615" y="334"/>
                    <a:pt x="612" y="331"/>
                    <a:pt x="612" y="329"/>
                  </a:cubicBezTo>
                  <a:cubicBezTo>
                    <a:pt x="610" y="327"/>
                    <a:pt x="608" y="322"/>
                    <a:pt x="610" y="318"/>
                  </a:cubicBezTo>
                  <a:cubicBezTo>
                    <a:pt x="619" y="294"/>
                    <a:pt x="612" y="271"/>
                    <a:pt x="594" y="256"/>
                  </a:cubicBezTo>
                  <a:cubicBezTo>
                    <a:pt x="575" y="240"/>
                    <a:pt x="550" y="238"/>
                    <a:pt x="529" y="250"/>
                  </a:cubicBezTo>
                  <a:lnTo>
                    <a:pt x="107" y="488"/>
                  </a:lnTo>
                  <a:cubicBezTo>
                    <a:pt x="98" y="495"/>
                    <a:pt x="84" y="492"/>
                    <a:pt x="80" y="481"/>
                  </a:cubicBezTo>
                  <a:cubicBezTo>
                    <a:pt x="77" y="476"/>
                    <a:pt x="76" y="472"/>
                    <a:pt x="77" y="467"/>
                  </a:cubicBezTo>
                  <a:cubicBezTo>
                    <a:pt x="79" y="462"/>
                    <a:pt x="83" y="457"/>
                    <a:pt x="87" y="455"/>
                  </a:cubicBezTo>
                  <a:lnTo>
                    <a:pt x="510" y="215"/>
                  </a:lnTo>
                  <a:cubicBezTo>
                    <a:pt x="530" y="203"/>
                    <a:pt x="542" y="180"/>
                    <a:pt x="538" y="157"/>
                  </a:cubicBezTo>
                  <a:cubicBezTo>
                    <a:pt x="534" y="133"/>
                    <a:pt x="517" y="114"/>
                    <a:pt x="493" y="110"/>
                  </a:cubicBezTo>
                  <a:cubicBezTo>
                    <a:pt x="487" y="110"/>
                    <a:pt x="485" y="105"/>
                    <a:pt x="483" y="103"/>
                  </a:cubicBezTo>
                  <a:cubicBezTo>
                    <a:pt x="483" y="102"/>
                    <a:pt x="480" y="98"/>
                    <a:pt x="481" y="93"/>
                  </a:cubicBezTo>
                  <a:cubicBezTo>
                    <a:pt x="483" y="87"/>
                    <a:pt x="489" y="82"/>
                    <a:pt x="495" y="82"/>
                  </a:cubicBezTo>
                  <a:lnTo>
                    <a:pt x="678" y="123"/>
                  </a:lnTo>
                  <a:cubicBezTo>
                    <a:pt x="687" y="124"/>
                    <a:pt x="692" y="130"/>
                    <a:pt x="693" y="133"/>
                  </a:cubicBezTo>
                  <a:cubicBezTo>
                    <a:pt x="694" y="136"/>
                    <a:pt x="697" y="143"/>
                    <a:pt x="694" y="151"/>
                  </a:cubicBezTo>
                  <a:close/>
                  <a:moveTo>
                    <a:pt x="758" y="98"/>
                  </a:moveTo>
                  <a:lnTo>
                    <a:pt x="758" y="98"/>
                  </a:lnTo>
                  <a:cubicBezTo>
                    <a:pt x="745" y="73"/>
                    <a:pt x="721" y="56"/>
                    <a:pt x="694" y="50"/>
                  </a:cubicBezTo>
                  <a:lnTo>
                    <a:pt x="514" y="10"/>
                  </a:lnTo>
                  <a:cubicBezTo>
                    <a:pt x="466" y="0"/>
                    <a:pt x="421" y="29"/>
                    <a:pt x="409" y="77"/>
                  </a:cubicBezTo>
                  <a:cubicBezTo>
                    <a:pt x="404" y="99"/>
                    <a:pt x="408" y="124"/>
                    <a:pt x="421" y="143"/>
                  </a:cubicBezTo>
                  <a:cubicBezTo>
                    <a:pt x="426" y="152"/>
                    <a:pt x="434" y="161"/>
                    <a:pt x="443" y="167"/>
                  </a:cubicBezTo>
                  <a:lnTo>
                    <a:pt x="51" y="390"/>
                  </a:lnTo>
                  <a:cubicBezTo>
                    <a:pt x="28" y="403"/>
                    <a:pt x="14" y="422"/>
                    <a:pt x="6" y="447"/>
                  </a:cubicBezTo>
                  <a:cubicBezTo>
                    <a:pt x="0" y="471"/>
                    <a:pt x="3" y="496"/>
                    <a:pt x="15" y="518"/>
                  </a:cubicBezTo>
                  <a:cubicBezTo>
                    <a:pt x="27" y="541"/>
                    <a:pt x="47" y="555"/>
                    <a:pt x="71" y="562"/>
                  </a:cubicBezTo>
                  <a:cubicBezTo>
                    <a:pt x="80" y="565"/>
                    <a:pt x="89" y="565"/>
                    <a:pt x="96" y="565"/>
                  </a:cubicBezTo>
                  <a:cubicBezTo>
                    <a:pt x="112" y="565"/>
                    <a:pt x="129" y="562"/>
                    <a:pt x="144" y="554"/>
                  </a:cubicBezTo>
                  <a:lnTo>
                    <a:pt x="536" y="331"/>
                  </a:lnTo>
                  <a:cubicBezTo>
                    <a:pt x="536" y="342"/>
                    <a:pt x="539" y="352"/>
                    <a:pt x="545" y="363"/>
                  </a:cubicBezTo>
                  <a:cubicBezTo>
                    <a:pt x="555" y="383"/>
                    <a:pt x="573" y="399"/>
                    <a:pt x="597" y="407"/>
                  </a:cubicBezTo>
                  <a:cubicBezTo>
                    <a:pt x="643" y="422"/>
                    <a:pt x="692" y="397"/>
                    <a:pt x="708" y="351"/>
                  </a:cubicBezTo>
                  <a:lnTo>
                    <a:pt x="766" y="175"/>
                  </a:lnTo>
                  <a:cubicBezTo>
                    <a:pt x="775" y="150"/>
                    <a:pt x="771" y="121"/>
                    <a:pt x="758" y="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000000"/>
                </a:solidFill>
                <a:latin typeface="Calibri"/>
                <a:ea typeface="Calibri"/>
                <a:cs typeface="Calibri"/>
                <a:sym typeface="Calibri"/>
              </a:endParaRPr>
            </a:p>
          </p:txBody>
        </p:sp>
      </p:grpSp>
      <p:sp>
        <p:nvSpPr>
          <p:cNvPr id="547" name="Google Shape;547;p20"/>
          <p:cNvSpPr/>
          <p:nvPr/>
        </p:nvSpPr>
        <p:spPr>
          <a:xfrm>
            <a:off x="1518754" y="3232645"/>
            <a:ext cx="2122046" cy="3254188"/>
          </a:xfrm>
          <a:custGeom>
            <a:rect b="b" l="l" r="r" t="t"/>
            <a:pathLst>
              <a:path extrusionOk="0" h="5186663" w="3382206">
                <a:moveTo>
                  <a:pt x="1691103" y="0"/>
                </a:moveTo>
                <a:cubicBezTo>
                  <a:pt x="2623579" y="0"/>
                  <a:pt x="3382195" y="760476"/>
                  <a:pt x="3382195" y="1695450"/>
                </a:cubicBezTo>
                <a:cubicBezTo>
                  <a:pt x="3383924" y="2159060"/>
                  <a:pt x="3194569" y="2602802"/>
                  <a:pt x="2858907" y="2921699"/>
                </a:cubicBezTo>
                <a:cubicBezTo>
                  <a:pt x="2604768" y="3165062"/>
                  <a:pt x="2316807" y="3440811"/>
                  <a:pt x="2316807" y="3644646"/>
                </a:cubicBezTo>
                <a:lnTo>
                  <a:pt x="2316807" y="4057555"/>
                </a:lnTo>
                <a:cubicBezTo>
                  <a:pt x="2316845" y="4081844"/>
                  <a:pt x="2311658" y="4105847"/>
                  <a:pt x="2301606" y="4127945"/>
                </a:cubicBezTo>
                <a:cubicBezTo>
                  <a:pt x="2313472" y="4133231"/>
                  <a:pt x="2324626" y="4140032"/>
                  <a:pt x="2334773" y="4148157"/>
                </a:cubicBezTo>
                <a:cubicBezTo>
                  <a:pt x="2400345" y="4200706"/>
                  <a:pt x="2411024" y="4296604"/>
                  <a:pt x="2358609" y="4362355"/>
                </a:cubicBezTo>
                <a:cubicBezTo>
                  <a:pt x="2403072" y="4418029"/>
                  <a:pt x="2403072" y="4497181"/>
                  <a:pt x="2358609" y="4552855"/>
                </a:cubicBezTo>
                <a:cubicBezTo>
                  <a:pt x="2403072" y="4608529"/>
                  <a:pt x="2403072" y="4687681"/>
                  <a:pt x="2358609" y="4743355"/>
                </a:cubicBezTo>
                <a:cubicBezTo>
                  <a:pt x="2380176" y="4770358"/>
                  <a:pt x="2391937" y="4803915"/>
                  <a:pt x="2391956" y="4838509"/>
                </a:cubicBezTo>
                <a:cubicBezTo>
                  <a:pt x="2392013" y="4922682"/>
                  <a:pt x="2323999" y="4990948"/>
                  <a:pt x="2240043" y="4991005"/>
                </a:cubicBezTo>
                <a:lnTo>
                  <a:pt x="1997495" y="4991005"/>
                </a:lnTo>
                <a:lnTo>
                  <a:pt x="1997495" y="5186663"/>
                </a:lnTo>
                <a:lnTo>
                  <a:pt x="1883489" y="5186663"/>
                </a:lnTo>
                <a:lnTo>
                  <a:pt x="1883489" y="4933855"/>
                </a:lnTo>
                <a:cubicBezTo>
                  <a:pt x="1883489" y="4902289"/>
                  <a:pt x="1909007" y="4876705"/>
                  <a:pt x="1940492" y="4876705"/>
                </a:cubicBezTo>
                <a:lnTo>
                  <a:pt x="2240043" y="4876705"/>
                </a:lnTo>
                <a:cubicBezTo>
                  <a:pt x="2261030" y="4876705"/>
                  <a:pt x="2278045" y="4859646"/>
                  <a:pt x="2278045" y="4838605"/>
                </a:cubicBezTo>
                <a:cubicBezTo>
                  <a:pt x="2278045" y="4817564"/>
                  <a:pt x="2261030" y="4800505"/>
                  <a:pt x="2240043" y="4800505"/>
                </a:cubicBezTo>
                <a:lnTo>
                  <a:pt x="1940492" y="4800505"/>
                </a:lnTo>
                <a:cubicBezTo>
                  <a:pt x="1909007" y="4800505"/>
                  <a:pt x="1883489" y="4774921"/>
                  <a:pt x="1883489" y="4743355"/>
                </a:cubicBezTo>
                <a:cubicBezTo>
                  <a:pt x="1883489" y="4711789"/>
                  <a:pt x="1909007" y="4686205"/>
                  <a:pt x="1940492" y="4686205"/>
                </a:cubicBezTo>
                <a:lnTo>
                  <a:pt x="2240043" y="4686205"/>
                </a:lnTo>
                <a:cubicBezTo>
                  <a:pt x="2261030" y="4686205"/>
                  <a:pt x="2278045" y="4669146"/>
                  <a:pt x="2278045" y="4648105"/>
                </a:cubicBezTo>
                <a:cubicBezTo>
                  <a:pt x="2278045" y="4627064"/>
                  <a:pt x="2261030" y="4610005"/>
                  <a:pt x="2240043" y="4610005"/>
                </a:cubicBezTo>
                <a:lnTo>
                  <a:pt x="1940492" y="4610005"/>
                </a:lnTo>
                <a:cubicBezTo>
                  <a:pt x="1909007" y="4610005"/>
                  <a:pt x="1883489" y="4584421"/>
                  <a:pt x="1883489" y="4552855"/>
                </a:cubicBezTo>
                <a:cubicBezTo>
                  <a:pt x="1883489" y="4521289"/>
                  <a:pt x="1909007" y="4495705"/>
                  <a:pt x="1940492" y="4495705"/>
                </a:cubicBezTo>
                <a:lnTo>
                  <a:pt x="2240043" y="4495705"/>
                </a:lnTo>
                <a:cubicBezTo>
                  <a:pt x="2261030" y="4495705"/>
                  <a:pt x="2278045" y="4478646"/>
                  <a:pt x="2278045" y="4457605"/>
                </a:cubicBezTo>
                <a:cubicBezTo>
                  <a:pt x="2278045" y="4436564"/>
                  <a:pt x="2261030" y="4419505"/>
                  <a:pt x="2240043" y="4419505"/>
                </a:cubicBezTo>
                <a:lnTo>
                  <a:pt x="1940492" y="4419505"/>
                </a:lnTo>
                <a:cubicBezTo>
                  <a:pt x="1909007" y="4419505"/>
                  <a:pt x="1883489" y="4393921"/>
                  <a:pt x="1883489" y="4362355"/>
                </a:cubicBezTo>
                <a:cubicBezTo>
                  <a:pt x="1883489" y="4330789"/>
                  <a:pt x="1909007" y="4305205"/>
                  <a:pt x="1940492" y="4305205"/>
                </a:cubicBezTo>
                <a:lnTo>
                  <a:pt x="2240043" y="4305205"/>
                </a:lnTo>
                <a:cubicBezTo>
                  <a:pt x="2261030" y="4305205"/>
                  <a:pt x="2278045" y="4288146"/>
                  <a:pt x="2278045" y="4267105"/>
                </a:cubicBezTo>
                <a:cubicBezTo>
                  <a:pt x="2278045" y="4246064"/>
                  <a:pt x="2261030" y="4229005"/>
                  <a:pt x="2240043" y="4229005"/>
                </a:cubicBezTo>
                <a:lnTo>
                  <a:pt x="1940492" y="4229005"/>
                </a:lnTo>
                <a:cubicBezTo>
                  <a:pt x="1909007" y="4229005"/>
                  <a:pt x="1883489" y="4203421"/>
                  <a:pt x="1883489" y="4171855"/>
                </a:cubicBezTo>
                <a:cubicBezTo>
                  <a:pt x="1883489" y="4140289"/>
                  <a:pt x="1909007" y="4114705"/>
                  <a:pt x="1940492" y="4114705"/>
                </a:cubicBezTo>
                <a:lnTo>
                  <a:pt x="2145798" y="4114705"/>
                </a:lnTo>
                <a:cubicBezTo>
                  <a:pt x="2177283" y="4114705"/>
                  <a:pt x="2202801" y="4089121"/>
                  <a:pt x="2202801" y="4057555"/>
                </a:cubicBezTo>
                <a:lnTo>
                  <a:pt x="2202801" y="3644646"/>
                </a:lnTo>
                <a:cubicBezTo>
                  <a:pt x="2202801" y="3391567"/>
                  <a:pt x="2496272" y="3110865"/>
                  <a:pt x="2780147" y="2839117"/>
                </a:cubicBezTo>
                <a:cubicBezTo>
                  <a:pt x="3093199" y="2541699"/>
                  <a:pt x="3269804" y="2127837"/>
                  <a:pt x="3268189" y="1695450"/>
                </a:cubicBezTo>
                <a:cubicBezTo>
                  <a:pt x="3268189" y="823627"/>
                  <a:pt x="2560686" y="114300"/>
                  <a:pt x="1691103" y="114300"/>
                </a:cubicBezTo>
                <a:cubicBezTo>
                  <a:pt x="821521" y="114300"/>
                  <a:pt x="114018" y="823532"/>
                  <a:pt x="114018" y="1695450"/>
                </a:cubicBezTo>
                <a:cubicBezTo>
                  <a:pt x="112385" y="2127818"/>
                  <a:pt x="288997" y="2541651"/>
                  <a:pt x="602059" y="2839022"/>
                </a:cubicBezTo>
                <a:cubicBezTo>
                  <a:pt x="885935" y="3111246"/>
                  <a:pt x="1179406" y="3391948"/>
                  <a:pt x="1179406" y="3644646"/>
                </a:cubicBezTo>
                <a:lnTo>
                  <a:pt x="1179406" y="4057555"/>
                </a:lnTo>
                <a:cubicBezTo>
                  <a:pt x="1179406" y="4089121"/>
                  <a:pt x="1204924" y="4114705"/>
                  <a:pt x="1236409" y="4114705"/>
                </a:cubicBezTo>
                <a:lnTo>
                  <a:pt x="1460146" y="4114705"/>
                </a:lnTo>
                <a:cubicBezTo>
                  <a:pt x="1491631" y="4114705"/>
                  <a:pt x="1517149" y="4140289"/>
                  <a:pt x="1517149" y="4171855"/>
                </a:cubicBezTo>
                <a:cubicBezTo>
                  <a:pt x="1517149" y="4203421"/>
                  <a:pt x="1491631" y="4229005"/>
                  <a:pt x="1460146" y="4229005"/>
                </a:cubicBezTo>
                <a:lnTo>
                  <a:pt x="1142354" y="4229005"/>
                </a:lnTo>
                <a:cubicBezTo>
                  <a:pt x="1121367" y="4229005"/>
                  <a:pt x="1104352" y="4246064"/>
                  <a:pt x="1104352" y="4267105"/>
                </a:cubicBezTo>
                <a:cubicBezTo>
                  <a:pt x="1104352" y="4288146"/>
                  <a:pt x="1121367" y="4305205"/>
                  <a:pt x="1142354" y="4305205"/>
                </a:cubicBezTo>
                <a:lnTo>
                  <a:pt x="1460146" y="4305205"/>
                </a:lnTo>
                <a:cubicBezTo>
                  <a:pt x="1491631" y="4305205"/>
                  <a:pt x="1517149" y="4330789"/>
                  <a:pt x="1517149" y="4362355"/>
                </a:cubicBezTo>
                <a:cubicBezTo>
                  <a:pt x="1517149" y="4393921"/>
                  <a:pt x="1491631" y="4419505"/>
                  <a:pt x="1460146" y="4419505"/>
                </a:cubicBezTo>
                <a:lnTo>
                  <a:pt x="1142354" y="4419505"/>
                </a:lnTo>
                <a:cubicBezTo>
                  <a:pt x="1121367" y="4419505"/>
                  <a:pt x="1104352" y="4436564"/>
                  <a:pt x="1104352" y="4457605"/>
                </a:cubicBezTo>
                <a:cubicBezTo>
                  <a:pt x="1104352" y="4478646"/>
                  <a:pt x="1121367" y="4495705"/>
                  <a:pt x="1142354" y="4495705"/>
                </a:cubicBezTo>
                <a:lnTo>
                  <a:pt x="1460146" y="4495705"/>
                </a:lnTo>
                <a:cubicBezTo>
                  <a:pt x="1491631" y="4495705"/>
                  <a:pt x="1517149" y="4521289"/>
                  <a:pt x="1517149" y="4552855"/>
                </a:cubicBezTo>
                <a:cubicBezTo>
                  <a:pt x="1517149" y="4584421"/>
                  <a:pt x="1491631" y="4610005"/>
                  <a:pt x="1460146" y="4610005"/>
                </a:cubicBezTo>
                <a:lnTo>
                  <a:pt x="1142354" y="4610005"/>
                </a:lnTo>
                <a:cubicBezTo>
                  <a:pt x="1121367" y="4610005"/>
                  <a:pt x="1104352" y="4627064"/>
                  <a:pt x="1104352" y="4648105"/>
                </a:cubicBezTo>
                <a:cubicBezTo>
                  <a:pt x="1104352" y="4669146"/>
                  <a:pt x="1121367" y="4686205"/>
                  <a:pt x="1142354" y="4686205"/>
                </a:cubicBezTo>
                <a:lnTo>
                  <a:pt x="1460146" y="4686205"/>
                </a:lnTo>
                <a:cubicBezTo>
                  <a:pt x="1491631" y="4686205"/>
                  <a:pt x="1517149" y="4711789"/>
                  <a:pt x="1517149" y="4743355"/>
                </a:cubicBezTo>
                <a:cubicBezTo>
                  <a:pt x="1517149" y="4774921"/>
                  <a:pt x="1491631" y="4800505"/>
                  <a:pt x="1460146" y="4800505"/>
                </a:cubicBezTo>
                <a:lnTo>
                  <a:pt x="1142354" y="4800505"/>
                </a:lnTo>
                <a:cubicBezTo>
                  <a:pt x="1121367" y="4800505"/>
                  <a:pt x="1104352" y="4817564"/>
                  <a:pt x="1104352" y="4838605"/>
                </a:cubicBezTo>
                <a:cubicBezTo>
                  <a:pt x="1104352" y="4859646"/>
                  <a:pt x="1121367" y="4876705"/>
                  <a:pt x="1142354" y="4876705"/>
                </a:cubicBezTo>
                <a:lnTo>
                  <a:pt x="1459956" y="4876705"/>
                </a:lnTo>
                <a:cubicBezTo>
                  <a:pt x="1491441" y="4876705"/>
                  <a:pt x="1516959" y="4902289"/>
                  <a:pt x="1516959" y="4933855"/>
                </a:cubicBezTo>
                <a:lnTo>
                  <a:pt x="1516959" y="5186663"/>
                </a:lnTo>
                <a:lnTo>
                  <a:pt x="1402953" y="5186663"/>
                </a:lnTo>
                <a:lnTo>
                  <a:pt x="1402953" y="4991005"/>
                </a:lnTo>
                <a:lnTo>
                  <a:pt x="1142164" y="4991005"/>
                </a:lnTo>
                <a:cubicBezTo>
                  <a:pt x="1107658" y="4990986"/>
                  <a:pt x="1074187" y="4979194"/>
                  <a:pt x="1047253" y="4957572"/>
                </a:cubicBezTo>
                <a:cubicBezTo>
                  <a:pt x="981719" y="4904966"/>
                  <a:pt x="971126" y="4809058"/>
                  <a:pt x="1023597" y="4743355"/>
                </a:cubicBezTo>
                <a:cubicBezTo>
                  <a:pt x="979135" y="4687681"/>
                  <a:pt x="979135" y="4608529"/>
                  <a:pt x="1023597" y="4552855"/>
                </a:cubicBezTo>
                <a:cubicBezTo>
                  <a:pt x="979135" y="4497181"/>
                  <a:pt x="979135" y="4418029"/>
                  <a:pt x="1023597" y="4362355"/>
                </a:cubicBezTo>
                <a:cubicBezTo>
                  <a:pt x="1015484" y="4352182"/>
                  <a:pt x="1008710" y="4341009"/>
                  <a:pt x="1003437" y="4329103"/>
                </a:cubicBezTo>
                <a:cubicBezTo>
                  <a:pt x="969340" y="4252198"/>
                  <a:pt x="1003884" y="4162130"/>
                  <a:pt x="1080600" y="4127945"/>
                </a:cubicBezTo>
                <a:cubicBezTo>
                  <a:pt x="1070549" y="4105847"/>
                  <a:pt x="1065361" y="4081844"/>
                  <a:pt x="1065399" y="4057555"/>
                </a:cubicBezTo>
                <a:lnTo>
                  <a:pt x="1065399" y="3644646"/>
                </a:lnTo>
                <a:cubicBezTo>
                  <a:pt x="1065399" y="3440811"/>
                  <a:pt x="777439" y="3165062"/>
                  <a:pt x="523300" y="2921699"/>
                </a:cubicBezTo>
                <a:cubicBezTo>
                  <a:pt x="187641" y="2602802"/>
                  <a:pt x="-1720" y="2159060"/>
                  <a:pt x="12" y="1695450"/>
                </a:cubicBezTo>
                <a:cubicBezTo>
                  <a:pt x="12" y="760571"/>
                  <a:pt x="758628" y="0"/>
                  <a:pt x="1691103" y="0"/>
                </a:cubicBezTo>
                <a:close/>
              </a:path>
            </a:pathLst>
          </a:custGeom>
          <a:solidFill>
            <a:srgbClr val="5EA4DB">
              <a:alpha val="49803"/>
            </a:srgbClr>
          </a:solidFill>
          <a:ln>
            <a:noFill/>
          </a:ln>
          <a:effectLst>
            <a:outerShdw blurRad="50800" rotWithShape="0" algn="tr" dir="8100000" dist="38100">
              <a:srgbClr val="000000">
                <a:alpha val="862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48" name="Google Shape;548;p20"/>
          <p:cNvSpPr/>
          <p:nvPr/>
        </p:nvSpPr>
        <p:spPr>
          <a:xfrm>
            <a:off x="1947765" y="3609617"/>
            <a:ext cx="1264024" cy="1264024"/>
          </a:xfrm>
          <a:prstGeom prst="ellipse">
            <a:avLst/>
          </a:prstGeom>
          <a:solidFill>
            <a:srgbClr val="5EA4DB">
              <a:alpha val="1960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49" name="Google Shape;549;p20"/>
          <p:cNvGrpSpPr/>
          <p:nvPr/>
        </p:nvGrpSpPr>
        <p:grpSpPr>
          <a:xfrm>
            <a:off x="2326766" y="3977201"/>
            <a:ext cx="506023" cy="506022"/>
            <a:chOff x="1946912" y="3046958"/>
            <a:chExt cx="702984" cy="702983"/>
          </a:xfrm>
        </p:grpSpPr>
        <p:sp>
          <p:nvSpPr>
            <p:cNvPr id="550" name="Google Shape;550;p20"/>
            <p:cNvSpPr/>
            <p:nvPr/>
          </p:nvSpPr>
          <p:spPr>
            <a:xfrm>
              <a:off x="2073840" y="3171444"/>
              <a:ext cx="449129" cy="449129"/>
            </a:xfrm>
            <a:custGeom>
              <a:rect b="b" l="l" r="r" t="t"/>
              <a:pathLst>
                <a:path extrusionOk="0" h="812" w="812">
                  <a:moveTo>
                    <a:pt x="680" y="219"/>
                  </a:moveTo>
                  <a:lnTo>
                    <a:pt x="574" y="219"/>
                  </a:lnTo>
                  <a:cubicBezTo>
                    <a:pt x="567" y="187"/>
                    <a:pt x="558" y="157"/>
                    <a:pt x="548" y="131"/>
                  </a:cubicBezTo>
                  <a:cubicBezTo>
                    <a:pt x="542" y="120"/>
                    <a:pt x="537" y="110"/>
                    <a:pt x="533" y="99"/>
                  </a:cubicBezTo>
                  <a:cubicBezTo>
                    <a:pt x="592" y="124"/>
                    <a:pt x="643" y="166"/>
                    <a:pt x="680" y="219"/>
                  </a:cubicBezTo>
                  <a:close/>
                  <a:moveTo>
                    <a:pt x="533" y="711"/>
                  </a:moveTo>
                  <a:lnTo>
                    <a:pt x="533" y="711"/>
                  </a:lnTo>
                  <a:cubicBezTo>
                    <a:pt x="537" y="702"/>
                    <a:pt x="542" y="692"/>
                    <a:pt x="548" y="680"/>
                  </a:cubicBezTo>
                  <a:cubicBezTo>
                    <a:pt x="558" y="653"/>
                    <a:pt x="569" y="622"/>
                    <a:pt x="576" y="590"/>
                  </a:cubicBezTo>
                  <a:lnTo>
                    <a:pt x="681" y="590"/>
                  </a:lnTo>
                  <a:cubicBezTo>
                    <a:pt x="646" y="643"/>
                    <a:pt x="594" y="685"/>
                    <a:pt x="533" y="711"/>
                  </a:cubicBezTo>
                  <a:close/>
                  <a:moveTo>
                    <a:pt x="129" y="590"/>
                  </a:moveTo>
                  <a:lnTo>
                    <a:pt x="236" y="590"/>
                  </a:lnTo>
                  <a:cubicBezTo>
                    <a:pt x="243" y="622"/>
                    <a:pt x="252" y="653"/>
                    <a:pt x="264" y="680"/>
                  </a:cubicBezTo>
                  <a:cubicBezTo>
                    <a:pt x="268" y="692"/>
                    <a:pt x="273" y="702"/>
                    <a:pt x="278" y="711"/>
                  </a:cubicBezTo>
                  <a:cubicBezTo>
                    <a:pt x="217" y="685"/>
                    <a:pt x="166" y="643"/>
                    <a:pt x="129" y="590"/>
                  </a:cubicBezTo>
                  <a:close/>
                  <a:moveTo>
                    <a:pt x="278" y="99"/>
                  </a:moveTo>
                  <a:lnTo>
                    <a:pt x="278" y="99"/>
                  </a:lnTo>
                  <a:cubicBezTo>
                    <a:pt x="273" y="110"/>
                    <a:pt x="268" y="120"/>
                    <a:pt x="264" y="131"/>
                  </a:cubicBezTo>
                  <a:cubicBezTo>
                    <a:pt x="252" y="157"/>
                    <a:pt x="243" y="187"/>
                    <a:pt x="236" y="219"/>
                  </a:cubicBezTo>
                  <a:lnTo>
                    <a:pt x="132" y="219"/>
                  </a:lnTo>
                  <a:cubicBezTo>
                    <a:pt x="167" y="166"/>
                    <a:pt x="217" y="124"/>
                    <a:pt x="278" y="99"/>
                  </a:cubicBezTo>
                  <a:lnTo>
                    <a:pt x="74" y="406"/>
                  </a:lnTo>
                  <a:cubicBezTo>
                    <a:pt x="74" y="366"/>
                    <a:pt x="82" y="329"/>
                    <a:pt x="93" y="293"/>
                  </a:cubicBezTo>
                  <a:lnTo>
                    <a:pt x="222" y="293"/>
                  </a:lnTo>
                  <a:cubicBezTo>
                    <a:pt x="217" y="329"/>
                    <a:pt x="216" y="367"/>
                    <a:pt x="216" y="406"/>
                  </a:cubicBezTo>
                  <a:cubicBezTo>
                    <a:pt x="216" y="443"/>
                    <a:pt x="217" y="480"/>
                    <a:pt x="222" y="515"/>
                  </a:cubicBezTo>
                  <a:lnTo>
                    <a:pt x="92" y="515"/>
                  </a:lnTo>
                  <a:cubicBezTo>
                    <a:pt x="80" y="480"/>
                    <a:pt x="74" y="444"/>
                    <a:pt x="74" y="406"/>
                  </a:cubicBezTo>
                  <a:lnTo>
                    <a:pt x="278" y="99"/>
                  </a:lnTo>
                  <a:close/>
                  <a:moveTo>
                    <a:pt x="406" y="736"/>
                  </a:moveTo>
                  <a:lnTo>
                    <a:pt x="406" y="736"/>
                  </a:lnTo>
                  <a:cubicBezTo>
                    <a:pt x="375" y="736"/>
                    <a:pt x="336" y="683"/>
                    <a:pt x="311" y="590"/>
                  </a:cubicBezTo>
                  <a:lnTo>
                    <a:pt x="499" y="590"/>
                  </a:lnTo>
                  <a:cubicBezTo>
                    <a:pt x="476" y="683"/>
                    <a:pt x="435" y="736"/>
                    <a:pt x="406" y="736"/>
                  </a:cubicBezTo>
                  <a:close/>
                  <a:moveTo>
                    <a:pt x="520" y="406"/>
                  </a:moveTo>
                  <a:lnTo>
                    <a:pt x="520" y="406"/>
                  </a:lnTo>
                  <a:cubicBezTo>
                    <a:pt x="520" y="444"/>
                    <a:pt x="518" y="481"/>
                    <a:pt x="514" y="515"/>
                  </a:cubicBezTo>
                  <a:lnTo>
                    <a:pt x="298" y="515"/>
                  </a:lnTo>
                  <a:cubicBezTo>
                    <a:pt x="293" y="481"/>
                    <a:pt x="290" y="444"/>
                    <a:pt x="290" y="406"/>
                  </a:cubicBezTo>
                  <a:cubicBezTo>
                    <a:pt x="290" y="364"/>
                    <a:pt x="293" y="327"/>
                    <a:pt x="298" y="293"/>
                  </a:cubicBezTo>
                  <a:lnTo>
                    <a:pt x="512" y="293"/>
                  </a:lnTo>
                  <a:cubicBezTo>
                    <a:pt x="518" y="327"/>
                    <a:pt x="520" y="364"/>
                    <a:pt x="520" y="406"/>
                  </a:cubicBezTo>
                  <a:close/>
                  <a:moveTo>
                    <a:pt x="737" y="406"/>
                  </a:moveTo>
                  <a:lnTo>
                    <a:pt x="737" y="406"/>
                  </a:lnTo>
                  <a:cubicBezTo>
                    <a:pt x="737" y="444"/>
                    <a:pt x="730" y="480"/>
                    <a:pt x="718" y="515"/>
                  </a:cubicBezTo>
                  <a:lnTo>
                    <a:pt x="588" y="515"/>
                  </a:lnTo>
                  <a:cubicBezTo>
                    <a:pt x="592" y="480"/>
                    <a:pt x="595" y="443"/>
                    <a:pt x="595" y="406"/>
                  </a:cubicBezTo>
                  <a:cubicBezTo>
                    <a:pt x="595" y="367"/>
                    <a:pt x="592" y="329"/>
                    <a:pt x="588" y="293"/>
                  </a:cubicBezTo>
                  <a:lnTo>
                    <a:pt x="717" y="293"/>
                  </a:lnTo>
                  <a:cubicBezTo>
                    <a:pt x="730" y="329"/>
                    <a:pt x="737" y="366"/>
                    <a:pt x="737" y="406"/>
                  </a:cubicBezTo>
                  <a:close/>
                  <a:moveTo>
                    <a:pt x="499" y="219"/>
                  </a:moveTo>
                  <a:lnTo>
                    <a:pt x="313" y="219"/>
                  </a:lnTo>
                  <a:cubicBezTo>
                    <a:pt x="336" y="127"/>
                    <a:pt x="375" y="74"/>
                    <a:pt x="406" y="74"/>
                  </a:cubicBezTo>
                  <a:cubicBezTo>
                    <a:pt x="435" y="74"/>
                    <a:pt x="474" y="127"/>
                    <a:pt x="499" y="219"/>
                  </a:cubicBezTo>
                  <a:close/>
                  <a:moveTo>
                    <a:pt x="36" y="238"/>
                  </a:moveTo>
                  <a:lnTo>
                    <a:pt x="36" y="238"/>
                  </a:lnTo>
                  <a:cubicBezTo>
                    <a:pt x="34" y="240"/>
                    <a:pt x="34" y="241"/>
                    <a:pt x="34" y="243"/>
                  </a:cubicBezTo>
                  <a:cubicBezTo>
                    <a:pt x="12" y="293"/>
                    <a:pt x="0" y="348"/>
                    <a:pt x="0" y="406"/>
                  </a:cubicBezTo>
                  <a:cubicBezTo>
                    <a:pt x="0" y="629"/>
                    <a:pt x="182" y="811"/>
                    <a:pt x="406" y="811"/>
                  </a:cubicBezTo>
                  <a:cubicBezTo>
                    <a:pt x="630" y="811"/>
                    <a:pt x="811" y="629"/>
                    <a:pt x="811" y="406"/>
                  </a:cubicBezTo>
                  <a:cubicBezTo>
                    <a:pt x="811" y="348"/>
                    <a:pt x="800" y="293"/>
                    <a:pt x="777" y="243"/>
                  </a:cubicBezTo>
                  <a:cubicBezTo>
                    <a:pt x="776" y="241"/>
                    <a:pt x="776" y="240"/>
                    <a:pt x="774" y="238"/>
                  </a:cubicBezTo>
                  <a:cubicBezTo>
                    <a:pt x="711" y="98"/>
                    <a:pt x="570" y="0"/>
                    <a:pt x="406" y="0"/>
                  </a:cubicBezTo>
                  <a:cubicBezTo>
                    <a:pt x="241" y="0"/>
                    <a:pt x="99" y="98"/>
                    <a:pt x="36" y="2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551" name="Google Shape;551;p20"/>
            <p:cNvSpPr/>
            <p:nvPr/>
          </p:nvSpPr>
          <p:spPr>
            <a:xfrm>
              <a:off x="2198327" y="3117744"/>
              <a:ext cx="451569" cy="632197"/>
            </a:xfrm>
            <a:custGeom>
              <a:rect b="b" l="l" r="r" t="t"/>
              <a:pathLst>
                <a:path extrusionOk="0" h="1141" w="814">
                  <a:moveTo>
                    <a:pt x="567" y="74"/>
                  </a:moveTo>
                  <a:lnTo>
                    <a:pt x="663" y="74"/>
                  </a:lnTo>
                  <a:lnTo>
                    <a:pt x="663" y="171"/>
                  </a:lnTo>
                  <a:lnTo>
                    <a:pt x="567" y="171"/>
                  </a:lnTo>
                  <a:lnTo>
                    <a:pt x="567" y="74"/>
                  </a:lnTo>
                  <a:close/>
                  <a:moveTo>
                    <a:pt x="736" y="203"/>
                  </a:moveTo>
                  <a:lnTo>
                    <a:pt x="736" y="203"/>
                  </a:lnTo>
                  <a:cubicBezTo>
                    <a:pt x="736" y="197"/>
                    <a:pt x="737" y="193"/>
                    <a:pt x="737" y="187"/>
                  </a:cubicBezTo>
                  <a:lnTo>
                    <a:pt x="737" y="58"/>
                  </a:lnTo>
                  <a:cubicBezTo>
                    <a:pt x="737" y="27"/>
                    <a:pt x="710" y="0"/>
                    <a:pt x="680" y="0"/>
                  </a:cubicBezTo>
                  <a:lnTo>
                    <a:pt x="550" y="0"/>
                  </a:lnTo>
                  <a:cubicBezTo>
                    <a:pt x="519" y="0"/>
                    <a:pt x="493" y="27"/>
                    <a:pt x="493" y="58"/>
                  </a:cubicBezTo>
                  <a:lnTo>
                    <a:pt x="493" y="187"/>
                  </a:lnTo>
                  <a:cubicBezTo>
                    <a:pt x="493" y="220"/>
                    <a:pt x="519" y="245"/>
                    <a:pt x="550" y="245"/>
                  </a:cubicBezTo>
                  <a:lnTo>
                    <a:pt x="673" y="245"/>
                  </a:lnTo>
                  <a:cubicBezTo>
                    <a:pt x="716" y="325"/>
                    <a:pt x="738" y="415"/>
                    <a:pt x="738" y="507"/>
                  </a:cubicBezTo>
                  <a:cubicBezTo>
                    <a:pt x="738" y="656"/>
                    <a:pt x="680" y="795"/>
                    <a:pt x="574" y="903"/>
                  </a:cubicBezTo>
                  <a:cubicBezTo>
                    <a:pt x="469" y="1007"/>
                    <a:pt x="328" y="1065"/>
                    <a:pt x="179" y="1065"/>
                  </a:cubicBezTo>
                  <a:cubicBezTo>
                    <a:pt x="135" y="1065"/>
                    <a:pt x="91" y="1061"/>
                    <a:pt x="49" y="1050"/>
                  </a:cubicBezTo>
                  <a:cubicBezTo>
                    <a:pt x="29" y="1046"/>
                    <a:pt x="9" y="1058"/>
                    <a:pt x="4" y="1078"/>
                  </a:cubicBezTo>
                  <a:cubicBezTo>
                    <a:pt x="0" y="1098"/>
                    <a:pt x="11" y="1119"/>
                    <a:pt x="30" y="1123"/>
                  </a:cubicBezTo>
                  <a:cubicBezTo>
                    <a:pt x="79" y="1135"/>
                    <a:pt x="128" y="1140"/>
                    <a:pt x="179" y="1140"/>
                  </a:cubicBezTo>
                  <a:cubicBezTo>
                    <a:pt x="347" y="1140"/>
                    <a:pt x="507" y="1074"/>
                    <a:pt x="626" y="954"/>
                  </a:cubicBezTo>
                  <a:cubicBezTo>
                    <a:pt x="746" y="834"/>
                    <a:pt x="813" y="676"/>
                    <a:pt x="813" y="507"/>
                  </a:cubicBezTo>
                  <a:cubicBezTo>
                    <a:pt x="813" y="400"/>
                    <a:pt x="786" y="295"/>
                    <a:pt x="736" y="2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552" name="Google Shape;552;p20"/>
            <p:cNvSpPr/>
            <p:nvPr/>
          </p:nvSpPr>
          <p:spPr>
            <a:xfrm>
              <a:off x="1946912" y="3046958"/>
              <a:ext cx="471098" cy="656605"/>
            </a:xfrm>
            <a:custGeom>
              <a:rect b="b" l="l" r="r" t="t"/>
              <a:pathLst>
                <a:path extrusionOk="0" h="1186" w="852">
                  <a:moveTo>
                    <a:pt x="278" y="1109"/>
                  </a:moveTo>
                  <a:lnTo>
                    <a:pt x="184" y="1109"/>
                  </a:lnTo>
                  <a:lnTo>
                    <a:pt x="184" y="1014"/>
                  </a:lnTo>
                  <a:lnTo>
                    <a:pt x="278" y="1014"/>
                  </a:lnTo>
                  <a:lnTo>
                    <a:pt x="278" y="1109"/>
                  </a:lnTo>
                  <a:close/>
                  <a:moveTo>
                    <a:pt x="296" y="941"/>
                  </a:moveTo>
                  <a:lnTo>
                    <a:pt x="167" y="941"/>
                  </a:lnTo>
                  <a:cubicBezTo>
                    <a:pt x="166" y="941"/>
                    <a:pt x="166" y="941"/>
                    <a:pt x="166" y="941"/>
                  </a:cubicBezTo>
                  <a:cubicBezTo>
                    <a:pt x="105" y="848"/>
                    <a:pt x="74" y="743"/>
                    <a:pt x="74" y="634"/>
                  </a:cubicBezTo>
                  <a:cubicBezTo>
                    <a:pt x="74" y="485"/>
                    <a:pt x="132" y="343"/>
                    <a:pt x="238" y="238"/>
                  </a:cubicBezTo>
                  <a:cubicBezTo>
                    <a:pt x="343" y="132"/>
                    <a:pt x="484" y="74"/>
                    <a:pt x="634" y="74"/>
                  </a:cubicBezTo>
                  <a:cubicBezTo>
                    <a:pt x="690" y="74"/>
                    <a:pt x="745" y="83"/>
                    <a:pt x="798" y="99"/>
                  </a:cubicBezTo>
                  <a:cubicBezTo>
                    <a:pt x="818" y="105"/>
                    <a:pt x="838" y="93"/>
                    <a:pt x="844" y="74"/>
                  </a:cubicBezTo>
                  <a:cubicBezTo>
                    <a:pt x="851" y="55"/>
                    <a:pt x="839" y="34"/>
                    <a:pt x="820" y="28"/>
                  </a:cubicBezTo>
                  <a:cubicBezTo>
                    <a:pt x="760" y="9"/>
                    <a:pt x="697" y="0"/>
                    <a:pt x="634" y="0"/>
                  </a:cubicBezTo>
                  <a:cubicBezTo>
                    <a:pt x="465" y="0"/>
                    <a:pt x="305" y="65"/>
                    <a:pt x="185" y="185"/>
                  </a:cubicBezTo>
                  <a:cubicBezTo>
                    <a:pt x="65" y="305"/>
                    <a:pt x="0" y="464"/>
                    <a:pt x="0" y="634"/>
                  </a:cubicBezTo>
                  <a:cubicBezTo>
                    <a:pt x="0" y="761"/>
                    <a:pt x="38" y="884"/>
                    <a:pt x="110" y="989"/>
                  </a:cubicBezTo>
                  <a:cubicBezTo>
                    <a:pt x="110" y="992"/>
                    <a:pt x="110" y="995"/>
                    <a:pt x="110" y="998"/>
                  </a:cubicBezTo>
                  <a:lnTo>
                    <a:pt x="110" y="1127"/>
                  </a:lnTo>
                  <a:cubicBezTo>
                    <a:pt x="110" y="1158"/>
                    <a:pt x="135" y="1185"/>
                    <a:pt x="167" y="1185"/>
                  </a:cubicBezTo>
                  <a:lnTo>
                    <a:pt x="296" y="1185"/>
                  </a:lnTo>
                  <a:cubicBezTo>
                    <a:pt x="327" y="1185"/>
                    <a:pt x="354" y="1158"/>
                    <a:pt x="354" y="1127"/>
                  </a:cubicBezTo>
                  <a:lnTo>
                    <a:pt x="354" y="998"/>
                  </a:lnTo>
                  <a:cubicBezTo>
                    <a:pt x="354" y="966"/>
                    <a:pt x="327" y="941"/>
                    <a:pt x="296" y="9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grpSp>
      <p:sp>
        <p:nvSpPr>
          <p:cNvPr id="553" name="Google Shape;553;p20"/>
          <p:cNvSpPr/>
          <p:nvPr/>
        </p:nvSpPr>
        <p:spPr>
          <a:xfrm>
            <a:off x="5106557" y="1140613"/>
            <a:ext cx="2122046" cy="3254188"/>
          </a:xfrm>
          <a:custGeom>
            <a:rect b="b" l="l" r="r" t="t"/>
            <a:pathLst>
              <a:path extrusionOk="0" h="5186663" w="3382206">
                <a:moveTo>
                  <a:pt x="1691103" y="0"/>
                </a:moveTo>
                <a:cubicBezTo>
                  <a:pt x="2623579" y="0"/>
                  <a:pt x="3382195" y="760476"/>
                  <a:pt x="3382195" y="1695450"/>
                </a:cubicBezTo>
                <a:cubicBezTo>
                  <a:pt x="3383924" y="2159060"/>
                  <a:pt x="3194569" y="2602802"/>
                  <a:pt x="2858907" y="2921699"/>
                </a:cubicBezTo>
                <a:cubicBezTo>
                  <a:pt x="2604768" y="3165062"/>
                  <a:pt x="2316807" y="3440811"/>
                  <a:pt x="2316807" y="3644646"/>
                </a:cubicBezTo>
                <a:lnTo>
                  <a:pt x="2316807" y="4057555"/>
                </a:lnTo>
                <a:cubicBezTo>
                  <a:pt x="2316845" y="4081844"/>
                  <a:pt x="2311658" y="4105847"/>
                  <a:pt x="2301606" y="4127945"/>
                </a:cubicBezTo>
                <a:cubicBezTo>
                  <a:pt x="2313472" y="4133231"/>
                  <a:pt x="2324626" y="4140032"/>
                  <a:pt x="2334773" y="4148157"/>
                </a:cubicBezTo>
                <a:cubicBezTo>
                  <a:pt x="2400345" y="4200706"/>
                  <a:pt x="2411024" y="4296604"/>
                  <a:pt x="2358609" y="4362355"/>
                </a:cubicBezTo>
                <a:cubicBezTo>
                  <a:pt x="2403072" y="4418029"/>
                  <a:pt x="2403072" y="4497181"/>
                  <a:pt x="2358609" y="4552855"/>
                </a:cubicBezTo>
                <a:cubicBezTo>
                  <a:pt x="2403072" y="4608529"/>
                  <a:pt x="2403072" y="4687681"/>
                  <a:pt x="2358609" y="4743355"/>
                </a:cubicBezTo>
                <a:cubicBezTo>
                  <a:pt x="2380176" y="4770358"/>
                  <a:pt x="2391937" y="4803915"/>
                  <a:pt x="2391956" y="4838509"/>
                </a:cubicBezTo>
                <a:cubicBezTo>
                  <a:pt x="2392013" y="4922682"/>
                  <a:pt x="2323999" y="4990948"/>
                  <a:pt x="2240043" y="4991005"/>
                </a:cubicBezTo>
                <a:lnTo>
                  <a:pt x="1997495" y="4991005"/>
                </a:lnTo>
                <a:lnTo>
                  <a:pt x="1997495" y="5186663"/>
                </a:lnTo>
                <a:lnTo>
                  <a:pt x="1883489" y="5186663"/>
                </a:lnTo>
                <a:lnTo>
                  <a:pt x="1883489" y="4933855"/>
                </a:lnTo>
                <a:cubicBezTo>
                  <a:pt x="1883489" y="4902289"/>
                  <a:pt x="1909007" y="4876705"/>
                  <a:pt x="1940492" y="4876705"/>
                </a:cubicBezTo>
                <a:lnTo>
                  <a:pt x="2240043" y="4876705"/>
                </a:lnTo>
                <a:cubicBezTo>
                  <a:pt x="2261030" y="4876705"/>
                  <a:pt x="2278045" y="4859646"/>
                  <a:pt x="2278045" y="4838605"/>
                </a:cubicBezTo>
                <a:cubicBezTo>
                  <a:pt x="2278045" y="4817564"/>
                  <a:pt x="2261030" y="4800505"/>
                  <a:pt x="2240043" y="4800505"/>
                </a:cubicBezTo>
                <a:lnTo>
                  <a:pt x="1940492" y="4800505"/>
                </a:lnTo>
                <a:cubicBezTo>
                  <a:pt x="1909007" y="4800505"/>
                  <a:pt x="1883489" y="4774921"/>
                  <a:pt x="1883489" y="4743355"/>
                </a:cubicBezTo>
                <a:cubicBezTo>
                  <a:pt x="1883489" y="4711789"/>
                  <a:pt x="1909007" y="4686205"/>
                  <a:pt x="1940492" y="4686205"/>
                </a:cubicBezTo>
                <a:lnTo>
                  <a:pt x="2240043" y="4686205"/>
                </a:lnTo>
                <a:cubicBezTo>
                  <a:pt x="2261030" y="4686205"/>
                  <a:pt x="2278045" y="4669146"/>
                  <a:pt x="2278045" y="4648105"/>
                </a:cubicBezTo>
                <a:cubicBezTo>
                  <a:pt x="2278045" y="4627064"/>
                  <a:pt x="2261030" y="4610005"/>
                  <a:pt x="2240043" y="4610005"/>
                </a:cubicBezTo>
                <a:lnTo>
                  <a:pt x="1940492" y="4610005"/>
                </a:lnTo>
                <a:cubicBezTo>
                  <a:pt x="1909007" y="4610005"/>
                  <a:pt x="1883489" y="4584421"/>
                  <a:pt x="1883489" y="4552855"/>
                </a:cubicBezTo>
                <a:cubicBezTo>
                  <a:pt x="1883489" y="4521289"/>
                  <a:pt x="1909007" y="4495705"/>
                  <a:pt x="1940492" y="4495705"/>
                </a:cubicBezTo>
                <a:lnTo>
                  <a:pt x="2240043" y="4495705"/>
                </a:lnTo>
                <a:cubicBezTo>
                  <a:pt x="2261030" y="4495705"/>
                  <a:pt x="2278045" y="4478646"/>
                  <a:pt x="2278045" y="4457605"/>
                </a:cubicBezTo>
                <a:cubicBezTo>
                  <a:pt x="2278045" y="4436564"/>
                  <a:pt x="2261030" y="4419505"/>
                  <a:pt x="2240043" y="4419505"/>
                </a:cubicBezTo>
                <a:lnTo>
                  <a:pt x="1940492" y="4419505"/>
                </a:lnTo>
                <a:cubicBezTo>
                  <a:pt x="1909007" y="4419505"/>
                  <a:pt x="1883489" y="4393921"/>
                  <a:pt x="1883489" y="4362355"/>
                </a:cubicBezTo>
                <a:cubicBezTo>
                  <a:pt x="1883489" y="4330789"/>
                  <a:pt x="1909007" y="4305205"/>
                  <a:pt x="1940492" y="4305205"/>
                </a:cubicBezTo>
                <a:lnTo>
                  <a:pt x="2240043" y="4305205"/>
                </a:lnTo>
                <a:cubicBezTo>
                  <a:pt x="2261030" y="4305205"/>
                  <a:pt x="2278045" y="4288146"/>
                  <a:pt x="2278045" y="4267105"/>
                </a:cubicBezTo>
                <a:cubicBezTo>
                  <a:pt x="2278045" y="4246064"/>
                  <a:pt x="2261030" y="4229005"/>
                  <a:pt x="2240043" y="4229005"/>
                </a:cubicBezTo>
                <a:lnTo>
                  <a:pt x="1940492" y="4229005"/>
                </a:lnTo>
                <a:cubicBezTo>
                  <a:pt x="1909007" y="4229005"/>
                  <a:pt x="1883489" y="4203421"/>
                  <a:pt x="1883489" y="4171855"/>
                </a:cubicBezTo>
                <a:cubicBezTo>
                  <a:pt x="1883489" y="4140289"/>
                  <a:pt x="1909007" y="4114705"/>
                  <a:pt x="1940492" y="4114705"/>
                </a:cubicBezTo>
                <a:lnTo>
                  <a:pt x="2145798" y="4114705"/>
                </a:lnTo>
                <a:cubicBezTo>
                  <a:pt x="2177283" y="4114705"/>
                  <a:pt x="2202801" y="4089121"/>
                  <a:pt x="2202801" y="4057555"/>
                </a:cubicBezTo>
                <a:lnTo>
                  <a:pt x="2202801" y="3644646"/>
                </a:lnTo>
                <a:cubicBezTo>
                  <a:pt x="2202801" y="3391567"/>
                  <a:pt x="2496272" y="3110865"/>
                  <a:pt x="2780147" y="2839117"/>
                </a:cubicBezTo>
                <a:cubicBezTo>
                  <a:pt x="3093199" y="2541699"/>
                  <a:pt x="3269804" y="2127837"/>
                  <a:pt x="3268189" y="1695450"/>
                </a:cubicBezTo>
                <a:cubicBezTo>
                  <a:pt x="3268189" y="823627"/>
                  <a:pt x="2560686" y="114300"/>
                  <a:pt x="1691103" y="114300"/>
                </a:cubicBezTo>
                <a:cubicBezTo>
                  <a:pt x="821521" y="114300"/>
                  <a:pt x="114018" y="823532"/>
                  <a:pt x="114018" y="1695450"/>
                </a:cubicBezTo>
                <a:cubicBezTo>
                  <a:pt x="112385" y="2127818"/>
                  <a:pt x="288997" y="2541651"/>
                  <a:pt x="602059" y="2839022"/>
                </a:cubicBezTo>
                <a:cubicBezTo>
                  <a:pt x="885935" y="3111246"/>
                  <a:pt x="1179406" y="3391948"/>
                  <a:pt x="1179406" y="3644646"/>
                </a:cubicBezTo>
                <a:lnTo>
                  <a:pt x="1179406" y="4057555"/>
                </a:lnTo>
                <a:cubicBezTo>
                  <a:pt x="1179406" y="4089121"/>
                  <a:pt x="1204924" y="4114705"/>
                  <a:pt x="1236409" y="4114705"/>
                </a:cubicBezTo>
                <a:lnTo>
                  <a:pt x="1460146" y="4114705"/>
                </a:lnTo>
                <a:cubicBezTo>
                  <a:pt x="1491631" y="4114705"/>
                  <a:pt x="1517149" y="4140289"/>
                  <a:pt x="1517149" y="4171855"/>
                </a:cubicBezTo>
                <a:cubicBezTo>
                  <a:pt x="1517149" y="4203421"/>
                  <a:pt x="1491631" y="4229005"/>
                  <a:pt x="1460146" y="4229005"/>
                </a:cubicBezTo>
                <a:lnTo>
                  <a:pt x="1142354" y="4229005"/>
                </a:lnTo>
                <a:cubicBezTo>
                  <a:pt x="1121367" y="4229005"/>
                  <a:pt x="1104352" y="4246064"/>
                  <a:pt x="1104352" y="4267105"/>
                </a:cubicBezTo>
                <a:cubicBezTo>
                  <a:pt x="1104352" y="4288146"/>
                  <a:pt x="1121367" y="4305205"/>
                  <a:pt x="1142354" y="4305205"/>
                </a:cubicBezTo>
                <a:lnTo>
                  <a:pt x="1460146" y="4305205"/>
                </a:lnTo>
                <a:cubicBezTo>
                  <a:pt x="1491631" y="4305205"/>
                  <a:pt x="1517149" y="4330789"/>
                  <a:pt x="1517149" y="4362355"/>
                </a:cubicBezTo>
                <a:cubicBezTo>
                  <a:pt x="1517149" y="4393921"/>
                  <a:pt x="1491631" y="4419505"/>
                  <a:pt x="1460146" y="4419505"/>
                </a:cubicBezTo>
                <a:lnTo>
                  <a:pt x="1142354" y="4419505"/>
                </a:lnTo>
                <a:cubicBezTo>
                  <a:pt x="1121367" y="4419505"/>
                  <a:pt x="1104352" y="4436564"/>
                  <a:pt x="1104352" y="4457605"/>
                </a:cubicBezTo>
                <a:cubicBezTo>
                  <a:pt x="1104352" y="4478646"/>
                  <a:pt x="1121367" y="4495705"/>
                  <a:pt x="1142354" y="4495705"/>
                </a:cubicBezTo>
                <a:lnTo>
                  <a:pt x="1460146" y="4495705"/>
                </a:lnTo>
                <a:cubicBezTo>
                  <a:pt x="1491631" y="4495705"/>
                  <a:pt x="1517149" y="4521289"/>
                  <a:pt x="1517149" y="4552855"/>
                </a:cubicBezTo>
                <a:cubicBezTo>
                  <a:pt x="1517149" y="4584421"/>
                  <a:pt x="1491631" y="4610005"/>
                  <a:pt x="1460146" y="4610005"/>
                </a:cubicBezTo>
                <a:lnTo>
                  <a:pt x="1142354" y="4610005"/>
                </a:lnTo>
                <a:cubicBezTo>
                  <a:pt x="1121367" y="4610005"/>
                  <a:pt x="1104352" y="4627064"/>
                  <a:pt x="1104352" y="4648105"/>
                </a:cubicBezTo>
                <a:cubicBezTo>
                  <a:pt x="1104352" y="4669146"/>
                  <a:pt x="1121367" y="4686205"/>
                  <a:pt x="1142354" y="4686205"/>
                </a:cubicBezTo>
                <a:lnTo>
                  <a:pt x="1460146" y="4686205"/>
                </a:lnTo>
                <a:cubicBezTo>
                  <a:pt x="1491631" y="4686205"/>
                  <a:pt x="1517149" y="4711789"/>
                  <a:pt x="1517149" y="4743355"/>
                </a:cubicBezTo>
                <a:cubicBezTo>
                  <a:pt x="1517149" y="4774921"/>
                  <a:pt x="1491631" y="4800505"/>
                  <a:pt x="1460146" y="4800505"/>
                </a:cubicBezTo>
                <a:lnTo>
                  <a:pt x="1142354" y="4800505"/>
                </a:lnTo>
                <a:cubicBezTo>
                  <a:pt x="1121367" y="4800505"/>
                  <a:pt x="1104352" y="4817564"/>
                  <a:pt x="1104352" y="4838605"/>
                </a:cubicBezTo>
                <a:cubicBezTo>
                  <a:pt x="1104352" y="4859646"/>
                  <a:pt x="1121367" y="4876705"/>
                  <a:pt x="1142354" y="4876705"/>
                </a:cubicBezTo>
                <a:lnTo>
                  <a:pt x="1459956" y="4876705"/>
                </a:lnTo>
                <a:cubicBezTo>
                  <a:pt x="1491441" y="4876705"/>
                  <a:pt x="1516959" y="4902289"/>
                  <a:pt x="1516959" y="4933855"/>
                </a:cubicBezTo>
                <a:lnTo>
                  <a:pt x="1516959" y="5186663"/>
                </a:lnTo>
                <a:lnTo>
                  <a:pt x="1402953" y="5186663"/>
                </a:lnTo>
                <a:lnTo>
                  <a:pt x="1402953" y="4991005"/>
                </a:lnTo>
                <a:lnTo>
                  <a:pt x="1142164" y="4991005"/>
                </a:lnTo>
                <a:cubicBezTo>
                  <a:pt x="1107658" y="4990986"/>
                  <a:pt x="1074187" y="4979194"/>
                  <a:pt x="1047253" y="4957572"/>
                </a:cubicBezTo>
                <a:cubicBezTo>
                  <a:pt x="981719" y="4904966"/>
                  <a:pt x="971126" y="4809058"/>
                  <a:pt x="1023597" y="4743355"/>
                </a:cubicBezTo>
                <a:cubicBezTo>
                  <a:pt x="979135" y="4687681"/>
                  <a:pt x="979135" y="4608529"/>
                  <a:pt x="1023597" y="4552855"/>
                </a:cubicBezTo>
                <a:cubicBezTo>
                  <a:pt x="979135" y="4497181"/>
                  <a:pt x="979135" y="4418029"/>
                  <a:pt x="1023597" y="4362355"/>
                </a:cubicBezTo>
                <a:cubicBezTo>
                  <a:pt x="1015484" y="4352182"/>
                  <a:pt x="1008710" y="4341009"/>
                  <a:pt x="1003437" y="4329103"/>
                </a:cubicBezTo>
                <a:cubicBezTo>
                  <a:pt x="969340" y="4252198"/>
                  <a:pt x="1003884" y="4162130"/>
                  <a:pt x="1080600" y="4127945"/>
                </a:cubicBezTo>
                <a:cubicBezTo>
                  <a:pt x="1070549" y="4105847"/>
                  <a:pt x="1065361" y="4081844"/>
                  <a:pt x="1065399" y="4057555"/>
                </a:cubicBezTo>
                <a:lnTo>
                  <a:pt x="1065399" y="3644646"/>
                </a:lnTo>
                <a:cubicBezTo>
                  <a:pt x="1065399" y="3440811"/>
                  <a:pt x="777439" y="3165062"/>
                  <a:pt x="523300" y="2921699"/>
                </a:cubicBezTo>
                <a:cubicBezTo>
                  <a:pt x="187641" y="2602802"/>
                  <a:pt x="-1720" y="2159060"/>
                  <a:pt x="12" y="1695450"/>
                </a:cubicBezTo>
                <a:cubicBezTo>
                  <a:pt x="12" y="760571"/>
                  <a:pt x="758628" y="0"/>
                  <a:pt x="1691103" y="0"/>
                </a:cubicBezTo>
                <a:close/>
              </a:path>
            </a:pathLst>
          </a:custGeom>
          <a:solidFill>
            <a:srgbClr val="5EA4DB">
              <a:alpha val="49803"/>
            </a:srgbClr>
          </a:solidFill>
          <a:ln>
            <a:noFill/>
          </a:ln>
          <a:effectLst>
            <a:outerShdw blurRad="50800" rotWithShape="0" algn="tr" dir="8100000" dist="38100">
              <a:srgbClr val="000000">
                <a:alpha val="862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4" name="Google Shape;554;p20"/>
          <p:cNvSpPr/>
          <p:nvPr/>
        </p:nvSpPr>
        <p:spPr>
          <a:xfrm>
            <a:off x="5535568" y="1503683"/>
            <a:ext cx="1264024" cy="1264024"/>
          </a:xfrm>
          <a:prstGeom prst="ellipse">
            <a:avLst/>
          </a:prstGeom>
          <a:solidFill>
            <a:srgbClr val="5EA4DB">
              <a:alpha val="1960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55" name="Google Shape;555;p20"/>
          <p:cNvGrpSpPr/>
          <p:nvPr/>
        </p:nvGrpSpPr>
        <p:grpSpPr>
          <a:xfrm>
            <a:off x="5914569" y="1879496"/>
            <a:ext cx="506023" cy="472637"/>
            <a:chOff x="8657130" y="2323034"/>
            <a:chExt cx="1078109" cy="1006982"/>
          </a:xfrm>
        </p:grpSpPr>
        <p:sp>
          <p:nvSpPr>
            <p:cNvPr id="556" name="Google Shape;556;p20"/>
            <p:cNvSpPr/>
            <p:nvPr/>
          </p:nvSpPr>
          <p:spPr>
            <a:xfrm>
              <a:off x="8657130" y="2323034"/>
              <a:ext cx="1078109" cy="1006982"/>
            </a:xfrm>
            <a:custGeom>
              <a:rect b="b" l="l" r="r" t="t"/>
              <a:pathLst>
                <a:path extrusionOk="0" h="1188" w="1268">
                  <a:moveTo>
                    <a:pt x="633" y="966"/>
                  </a:moveTo>
                  <a:lnTo>
                    <a:pt x="633" y="966"/>
                  </a:lnTo>
                  <a:cubicBezTo>
                    <a:pt x="606" y="966"/>
                    <a:pt x="577" y="965"/>
                    <a:pt x="551" y="961"/>
                  </a:cubicBezTo>
                  <a:cubicBezTo>
                    <a:pt x="535" y="959"/>
                    <a:pt x="522" y="965"/>
                    <a:pt x="510" y="976"/>
                  </a:cubicBezTo>
                  <a:cubicBezTo>
                    <a:pt x="458" y="1026"/>
                    <a:pt x="400" y="1062"/>
                    <a:pt x="332" y="1083"/>
                  </a:cubicBezTo>
                  <a:cubicBezTo>
                    <a:pt x="293" y="1095"/>
                    <a:pt x="251" y="1104"/>
                    <a:pt x="202" y="1108"/>
                  </a:cubicBezTo>
                  <a:cubicBezTo>
                    <a:pt x="221" y="1094"/>
                    <a:pt x="237" y="1076"/>
                    <a:pt x="251" y="1058"/>
                  </a:cubicBezTo>
                  <a:cubicBezTo>
                    <a:pt x="282" y="1018"/>
                    <a:pt x="298" y="974"/>
                    <a:pt x="298" y="929"/>
                  </a:cubicBezTo>
                  <a:cubicBezTo>
                    <a:pt x="298" y="917"/>
                    <a:pt x="296" y="907"/>
                    <a:pt x="295" y="897"/>
                  </a:cubicBezTo>
                  <a:cubicBezTo>
                    <a:pt x="293" y="882"/>
                    <a:pt x="286" y="870"/>
                    <a:pt x="274" y="861"/>
                  </a:cubicBezTo>
                  <a:cubicBezTo>
                    <a:pt x="146" y="777"/>
                    <a:pt x="74" y="651"/>
                    <a:pt x="74" y="519"/>
                  </a:cubicBezTo>
                  <a:cubicBezTo>
                    <a:pt x="74" y="273"/>
                    <a:pt x="324" y="74"/>
                    <a:pt x="633" y="74"/>
                  </a:cubicBezTo>
                  <a:cubicBezTo>
                    <a:pt x="942" y="74"/>
                    <a:pt x="1192" y="273"/>
                    <a:pt x="1192" y="519"/>
                  </a:cubicBezTo>
                  <a:cubicBezTo>
                    <a:pt x="1192" y="766"/>
                    <a:pt x="942" y="966"/>
                    <a:pt x="633" y="966"/>
                  </a:cubicBezTo>
                  <a:close/>
                  <a:moveTo>
                    <a:pt x="1078" y="149"/>
                  </a:moveTo>
                  <a:lnTo>
                    <a:pt x="1078" y="149"/>
                  </a:lnTo>
                  <a:cubicBezTo>
                    <a:pt x="958" y="53"/>
                    <a:pt x="801" y="0"/>
                    <a:pt x="633" y="0"/>
                  </a:cubicBezTo>
                  <a:cubicBezTo>
                    <a:pt x="465" y="0"/>
                    <a:pt x="307" y="53"/>
                    <a:pt x="188" y="149"/>
                  </a:cubicBezTo>
                  <a:cubicBezTo>
                    <a:pt x="67" y="248"/>
                    <a:pt x="0" y="380"/>
                    <a:pt x="0" y="519"/>
                  </a:cubicBezTo>
                  <a:cubicBezTo>
                    <a:pt x="0" y="673"/>
                    <a:pt x="80" y="817"/>
                    <a:pt x="222" y="916"/>
                  </a:cubicBezTo>
                  <a:cubicBezTo>
                    <a:pt x="223" y="920"/>
                    <a:pt x="223" y="925"/>
                    <a:pt x="223" y="929"/>
                  </a:cubicBezTo>
                  <a:cubicBezTo>
                    <a:pt x="223" y="974"/>
                    <a:pt x="193" y="1038"/>
                    <a:pt x="108" y="1082"/>
                  </a:cubicBezTo>
                  <a:cubicBezTo>
                    <a:pt x="91" y="1092"/>
                    <a:pt x="79" y="1110"/>
                    <a:pt x="79" y="1131"/>
                  </a:cubicBezTo>
                  <a:cubicBezTo>
                    <a:pt x="79" y="1147"/>
                    <a:pt x="85" y="1162"/>
                    <a:pt x="96" y="1172"/>
                  </a:cubicBezTo>
                  <a:cubicBezTo>
                    <a:pt x="107" y="1183"/>
                    <a:pt x="120" y="1187"/>
                    <a:pt x="135" y="1187"/>
                  </a:cubicBezTo>
                  <a:cubicBezTo>
                    <a:pt x="137" y="1187"/>
                    <a:pt x="137" y="1187"/>
                    <a:pt x="138" y="1187"/>
                  </a:cubicBezTo>
                  <a:cubicBezTo>
                    <a:pt x="268" y="1183"/>
                    <a:pt x="419" y="1160"/>
                    <a:pt x="554" y="1036"/>
                  </a:cubicBezTo>
                  <a:cubicBezTo>
                    <a:pt x="579" y="1039"/>
                    <a:pt x="606" y="1041"/>
                    <a:pt x="633" y="1041"/>
                  </a:cubicBezTo>
                  <a:cubicBezTo>
                    <a:pt x="801" y="1041"/>
                    <a:pt x="959" y="987"/>
                    <a:pt x="1078" y="891"/>
                  </a:cubicBezTo>
                  <a:cubicBezTo>
                    <a:pt x="1199" y="792"/>
                    <a:pt x="1267" y="660"/>
                    <a:pt x="1267" y="519"/>
                  </a:cubicBezTo>
                  <a:cubicBezTo>
                    <a:pt x="1267" y="380"/>
                    <a:pt x="1199" y="248"/>
                    <a:pt x="1078" y="1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sp>
          <p:nvSpPr>
            <p:cNvPr id="557" name="Google Shape;557;p20"/>
            <p:cNvSpPr/>
            <p:nvPr/>
          </p:nvSpPr>
          <p:spPr>
            <a:xfrm>
              <a:off x="8877993" y="2629995"/>
              <a:ext cx="640126" cy="325677"/>
            </a:xfrm>
            <a:custGeom>
              <a:rect b="b" l="l" r="r" t="t"/>
              <a:pathLst>
                <a:path extrusionOk="0" h="383" w="752">
                  <a:moveTo>
                    <a:pt x="677" y="308"/>
                  </a:moveTo>
                  <a:lnTo>
                    <a:pt x="632" y="308"/>
                  </a:lnTo>
                  <a:lnTo>
                    <a:pt x="632" y="264"/>
                  </a:lnTo>
                  <a:lnTo>
                    <a:pt x="677" y="264"/>
                  </a:lnTo>
                  <a:lnTo>
                    <a:pt x="677" y="308"/>
                  </a:lnTo>
                  <a:close/>
                  <a:moveTo>
                    <a:pt x="304" y="308"/>
                  </a:moveTo>
                  <a:lnTo>
                    <a:pt x="260" y="308"/>
                  </a:lnTo>
                  <a:lnTo>
                    <a:pt x="260" y="264"/>
                  </a:lnTo>
                  <a:lnTo>
                    <a:pt x="304" y="264"/>
                  </a:lnTo>
                  <a:lnTo>
                    <a:pt x="304" y="308"/>
                  </a:lnTo>
                  <a:close/>
                  <a:moveTo>
                    <a:pt x="73" y="76"/>
                  </a:moveTo>
                  <a:lnTo>
                    <a:pt x="118" y="76"/>
                  </a:lnTo>
                  <a:lnTo>
                    <a:pt x="118" y="119"/>
                  </a:lnTo>
                  <a:lnTo>
                    <a:pt x="73" y="119"/>
                  </a:lnTo>
                  <a:lnTo>
                    <a:pt x="73" y="76"/>
                  </a:lnTo>
                  <a:close/>
                  <a:moveTo>
                    <a:pt x="449" y="76"/>
                  </a:moveTo>
                  <a:lnTo>
                    <a:pt x="491" y="76"/>
                  </a:lnTo>
                  <a:lnTo>
                    <a:pt x="491" y="119"/>
                  </a:lnTo>
                  <a:lnTo>
                    <a:pt x="449" y="119"/>
                  </a:lnTo>
                  <a:lnTo>
                    <a:pt x="449" y="76"/>
                  </a:lnTo>
                  <a:close/>
                  <a:moveTo>
                    <a:pt x="682" y="190"/>
                  </a:moveTo>
                  <a:lnTo>
                    <a:pt x="625" y="190"/>
                  </a:lnTo>
                  <a:cubicBezTo>
                    <a:pt x="622" y="190"/>
                    <a:pt x="617" y="190"/>
                    <a:pt x="613" y="190"/>
                  </a:cubicBezTo>
                  <a:lnTo>
                    <a:pt x="564" y="141"/>
                  </a:lnTo>
                  <a:cubicBezTo>
                    <a:pt x="565" y="137"/>
                    <a:pt x="567" y="132"/>
                    <a:pt x="567" y="126"/>
                  </a:cubicBezTo>
                  <a:lnTo>
                    <a:pt x="567" y="69"/>
                  </a:lnTo>
                  <a:cubicBezTo>
                    <a:pt x="567" y="32"/>
                    <a:pt x="536" y="0"/>
                    <a:pt x="499" y="0"/>
                  </a:cubicBezTo>
                  <a:lnTo>
                    <a:pt x="441" y="0"/>
                  </a:lnTo>
                  <a:cubicBezTo>
                    <a:pt x="404" y="0"/>
                    <a:pt x="374" y="32"/>
                    <a:pt x="374" y="69"/>
                  </a:cubicBezTo>
                  <a:lnTo>
                    <a:pt x="374" y="126"/>
                  </a:lnTo>
                  <a:cubicBezTo>
                    <a:pt x="374" y="132"/>
                    <a:pt x="374" y="137"/>
                    <a:pt x="376" y="142"/>
                  </a:cubicBezTo>
                  <a:lnTo>
                    <a:pt x="327" y="191"/>
                  </a:lnTo>
                  <a:cubicBezTo>
                    <a:pt x="323" y="190"/>
                    <a:pt x="317" y="190"/>
                    <a:pt x="311" y="190"/>
                  </a:cubicBezTo>
                  <a:lnTo>
                    <a:pt x="253" y="190"/>
                  </a:lnTo>
                  <a:cubicBezTo>
                    <a:pt x="248" y="190"/>
                    <a:pt x="244" y="190"/>
                    <a:pt x="240" y="191"/>
                  </a:cubicBezTo>
                  <a:lnTo>
                    <a:pt x="191" y="142"/>
                  </a:lnTo>
                  <a:cubicBezTo>
                    <a:pt x="191" y="137"/>
                    <a:pt x="192" y="132"/>
                    <a:pt x="192" y="126"/>
                  </a:cubicBezTo>
                  <a:lnTo>
                    <a:pt x="192" y="69"/>
                  </a:lnTo>
                  <a:cubicBezTo>
                    <a:pt x="192" y="32"/>
                    <a:pt x="161" y="0"/>
                    <a:pt x="124" y="0"/>
                  </a:cubicBezTo>
                  <a:lnTo>
                    <a:pt x="66" y="0"/>
                  </a:lnTo>
                  <a:cubicBezTo>
                    <a:pt x="29" y="0"/>
                    <a:pt x="0" y="32"/>
                    <a:pt x="0" y="69"/>
                  </a:cubicBezTo>
                  <a:lnTo>
                    <a:pt x="0" y="126"/>
                  </a:lnTo>
                  <a:cubicBezTo>
                    <a:pt x="0" y="163"/>
                    <a:pt x="29" y="193"/>
                    <a:pt x="66" y="193"/>
                  </a:cubicBezTo>
                  <a:lnTo>
                    <a:pt x="124" y="193"/>
                  </a:lnTo>
                  <a:cubicBezTo>
                    <a:pt x="129" y="193"/>
                    <a:pt x="132" y="193"/>
                    <a:pt x="136" y="193"/>
                  </a:cubicBezTo>
                  <a:lnTo>
                    <a:pt x="188" y="244"/>
                  </a:lnTo>
                  <a:cubicBezTo>
                    <a:pt x="186" y="248"/>
                    <a:pt x="186" y="252"/>
                    <a:pt x="186" y="256"/>
                  </a:cubicBezTo>
                  <a:lnTo>
                    <a:pt x="186" y="314"/>
                  </a:lnTo>
                  <a:cubicBezTo>
                    <a:pt x="186" y="351"/>
                    <a:pt x="216" y="382"/>
                    <a:pt x="253" y="382"/>
                  </a:cubicBezTo>
                  <a:lnTo>
                    <a:pt x="311" y="382"/>
                  </a:lnTo>
                  <a:cubicBezTo>
                    <a:pt x="348" y="382"/>
                    <a:pt x="379" y="351"/>
                    <a:pt x="379" y="314"/>
                  </a:cubicBezTo>
                  <a:lnTo>
                    <a:pt x="379" y="256"/>
                  </a:lnTo>
                  <a:cubicBezTo>
                    <a:pt x="379" y="253"/>
                    <a:pt x="377" y="249"/>
                    <a:pt x="377" y="246"/>
                  </a:cubicBezTo>
                  <a:lnTo>
                    <a:pt x="431" y="193"/>
                  </a:lnTo>
                  <a:cubicBezTo>
                    <a:pt x="434" y="193"/>
                    <a:pt x="438" y="193"/>
                    <a:pt x="441" y="193"/>
                  </a:cubicBezTo>
                  <a:lnTo>
                    <a:pt x="499" y="193"/>
                  </a:lnTo>
                  <a:cubicBezTo>
                    <a:pt x="503" y="193"/>
                    <a:pt x="506" y="193"/>
                    <a:pt x="511" y="193"/>
                  </a:cubicBezTo>
                  <a:lnTo>
                    <a:pt x="560" y="242"/>
                  </a:lnTo>
                  <a:cubicBezTo>
                    <a:pt x="558" y="246"/>
                    <a:pt x="558" y="252"/>
                    <a:pt x="558" y="256"/>
                  </a:cubicBezTo>
                  <a:lnTo>
                    <a:pt x="558" y="314"/>
                  </a:lnTo>
                  <a:cubicBezTo>
                    <a:pt x="558" y="351"/>
                    <a:pt x="588" y="382"/>
                    <a:pt x="625" y="382"/>
                  </a:cubicBezTo>
                  <a:lnTo>
                    <a:pt x="682" y="382"/>
                  </a:lnTo>
                  <a:cubicBezTo>
                    <a:pt x="721" y="382"/>
                    <a:pt x="751" y="351"/>
                    <a:pt x="751" y="314"/>
                  </a:cubicBezTo>
                  <a:lnTo>
                    <a:pt x="751" y="256"/>
                  </a:lnTo>
                  <a:cubicBezTo>
                    <a:pt x="751" y="219"/>
                    <a:pt x="721" y="190"/>
                    <a:pt x="682" y="1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chemeClr val="dk1"/>
                </a:solidFill>
                <a:latin typeface="Arial"/>
                <a:ea typeface="Arial"/>
                <a:cs typeface="Arial"/>
                <a:sym typeface="Arial"/>
              </a:endParaRPr>
            </a:p>
          </p:txBody>
        </p:sp>
      </p:grpSp>
      <p:sp>
        <p:nvSpPr>
          <p:cNvPr id="558" name="Google Shape;558;p20"/>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559" name="Google Shape;559;p20"/>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21"/>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566" name="Google Shape;566;p21"/>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Basics of Survey Design</a:t>
            </a:r>
            <a:endParaRPr/>
          </a:p>
        </p:txBody>
      </p:sp>
      <p:sp>
        <p:nvSpPr>
          <p:cNvPr id="567" name="Google Shape;567;p21"/>
          <p:cNvSpPr/>
          <p:nvPr/>
        </p:nvSpPr>
        <p:spPr>
          <a:xfrm>
            <a:off x="1072441" y="1897765"/>
            <a:ext cx="1368152" cy="709613"/>
          </a:xfrm>
          <a:prstGeom prst="roundRect">
            <a:avLst>
              <a:gd fmla="val 16667" name="adj"/>
            </a:avLst>
          </a:prstGeom>
          <a:solidFill>
            <a:schemeClr val="lt1"/>
          </a:solidFill>
          <a:ln cap="flat" cmpd="sng" w="9525">
            <a:solidFill>
              <a:schemeClr val="dk1"/>
            </a:solidFill>
            <a:prstDash val="solid"/>
            <a:round/>
            <a:headEnd len="sm" w="sm" type="none"/>
            <a:tailEnd len="sm" w="sm" type="none"/>
          </a:ln>
          <a:effectLst>
            <a:outerShdw rotWithShape="0" algn="ctr" dir="2700000" dist="53882">
              <a:schemeClr val="lt2">
                <a:alpha val="49803"/>
              </a:schemeClr>
            </a:outerShdw>
          </a:effectLst>
        </p:spPr>
        <p:txBody>
          <a:bodyPr anchorCtr="0" anchor="ctr" bIns="45700" lIns="91425" spcFirstLastPara="1" rIns="91425" wrap="square" tIns="45700">
            <a:noAutofit/>
          </a:bodyPr>
          <a:lstStyle/>
          <a:p>
            <a:pPr indent="-342900" lvl="0" marL="342900" marR="0" rtl="0" algn="ctr">
              <a:lnSpc>
                <a:spcPct val="90000"/>
              </a:lnSpc>
              <a:spcBef>
                <a:spcPts val="0"/>
              </a:spcBef>
              <a:spcAft>
                <a:spcPts val="0"/>
              </a:spcAft>
              <a:buClr>
                <a:srgbClr val="000000"/>
              </a:buClr>
              <a:buSzPts val="2000"/>
              <a:buFont typeface="Trebuchet MS"/>
              <a:buNone/>
            </a:pPr>
            <a:r>
              <a:rPr b="1" i="0" lang="pt-BR" sz="2000" u="none" cap="none" strike="noStrike">
                <a:solidFill>
                  <a:srgbClr val="000000"/>
                </a:solidFill>
                <a:latin typeface="Trebuchet MS"/>
                <a:ea typeface="Trebuchet MS"/>
                <a:cs typeface="Trebuchet MS"/>
                <a:sym typeface="Trebuchet MS"/>
              </a:rPr>
              <a:t>Nominal</a:t>
            </a:r>
            <a:endParaRPr/>
          </a:p>
        </p:txBody>
      </p:sp>
      <p:sp>
        <p:nvSpPr>
          <p:cNvPr id="568" name="Google Shape;568;p21"/>
          <p:cNvSpPr/>
          <p:nvPr/>
        </p:nvSpPr>
        <p:spPr>
          <a:xfrm>
            <a:off x="1072441" y="3097915"/>
            <a:ext cx="1368152" cy="706438"/>
          </a:xfrm>
          <a:prstGeom prst="roundRect">
            <a:avLst>
              <a:gd fmla="val 16667" name="adj"/>
            </a:avLst>
          </a:prstGeom>
          <a:solidFill>
            <a:schemeClr val="lt1"/>
          </a:solidFill>
          <a:ln cap="flat" cmpd="sng" w="9525">
            <a:solidFill>
              <a:schemeClr val="dk1"/>
            </a:solidFill>
            <a:prstDash val="solid"/>
            <a:round/>
            <a:headEnd len="sm" w="sm" type="none"/>
            <a:tailEnd len="sm" w="sm" type="none"/>
          </a:ln>
          <a:effectLst>
            <a:outerShdw rotWithShape="0" algn="ctr" dir="2700000" dist="53882">
              <a:schemeClr val="lt2">
                <a:alpha val="49803"/>
              </a:schemeClr>
            </a:outerShdw>
          </a:effectLst>
        </p:spPr>
        <p:txBody>
          <a:bodyPr anchorCtr="0" anchor="ctr" bIns="45700" lIns="91425" spcFirstLastPara="1" rIns="91425" wrap="square" tIns="45700">
            <a:noAutofit/>
          </a:bodyPr>
          <a:lstStyle/>
          <a:p>
            <a:pPr indent="-342900" lvl="0" marL="342900" marR="0" rtl="0" algn="ctr">
              <a:lnSpc>
                <a:spcPct val="90000"/>
              </a:lnSpc>
              <a:spcBef>
                <a:spcPts val="0"/>
              </a:spcBef>
              <a:spcAft>
                <a:spcPts val="0"/>
              </a:spcAft>
              <a:buClr>
                <a:srgbClr val="000000"/>
              </a:buClr>
              <a:buSzPts val="2000"/>
              <a:buFont typeface="Trebuchet MS"/>
              <a:buNone/>
            </a:pPr>
            <a:r>
              <a:rPr b="1" i="0" lang="pt-BR" sz="2000" u="none" cap="none" strike="noStrike">
                <a:solidFill>
                  <a:srgbClr val="000000"/>
                </a:solidFill>
                <a:latin typeface="Trebuchet MS"/>
                <a:ea typeface="Trebuchet MS"/>
                <a:cs typeface="Trebuchet MS"/>
                <a:sym typeface="Trebuchet MS"/>
              </a:rPr>
              <a:t>Ordinal</a:t>
            </a:r>
            <a:endParaRPr/>
          </a:p>
        </p:txBody>
      </p:sp>
      <p:sp>
        <p:nvSpPr>
          <p:cNvPr id="569" name="Google Shape;569;p21"/>
          <p:cNvSpPr/>
          <p:nvPr/>
        </p:nvSpPr>
        <p:spPr>
          <a:xfrm>
            <a:off x="1072441" y="4350453"/>
            <a:ext cx="1368152" cy="706437"/>
          </a:xfrm>
          <a:prstGeom prst="roundRect">
            <a:avLst>
              <a:gd fmla="val 16667" name="adj"/>
            </a:avLst>
          </a:prstGeom>
          <a:solidFill>
            <a:schemeClr val="lt1"/>
          </a:solidFill>
          <a:ln cap="flat" cmpd="sng" w="9525">
            <a:solidFill>
              <a:schemeClr val="dk1"/>
            </a:solidFill>
            <a:prstDash val="solid"/>
            <a:round/>
            <a:headEnd len="sm" w="sm" type="none"/>
            <a:tailEnd len="sm" w="sm" type="none"/>
          </a:ln>
          <a:effectLst>
            <a:outerShdw rotWithShape="0" algn="ctr" dir="2700000" dist="53882">
              <a:schemeClr val="lt2">
                <a:alpha val="49803"/>
              </a:schemeClr>
            </a:outerShdw>
          </a:effectLst>
        </p:spPr>
        <p:txBody>
          <a:bodyPr anchorCtr="0" anchor="ctr" bIns="45700" lIns="91425" spcFirstLastPara="1" rIns="91425" wrap="square" tIns="45700">
            <a:noAutofit/>
          </a:bodyPr>
          <a:lstStyle/>
          <a:p>
            <a:pPr indent="-342900" lvl="0" marL="342900" marR="0" rtl="0" algn="ctr">
              <a:lnSpc>
                <a:spcPct val="90000"/>
              </a:lnSpc>
              <a:spcBef>
                <a:spcPts val="0"/>
              </a:spcBef>
              <a:spcAft>
                <a:spcPts val="0"/>
              </a:spcAft>
              <a:buClr>
                <a:srgbClr val="000000"/>
              </a:buClr>
              <a:buSzPts val="2000"/>
              <a:buFont typeface="Trebuchet MS"/>
              <a:buNone/>
            </a:pPr>
            <a:r>
              <a:rPr b="1" i="0" lang="pt-BR" sz="2000" u="none" cap="none" strike="noStrike">
                <a:solidFill>
                  <a:srgbClr val="000000"/>
                </a:solidFill>
                <a:latin typeface="Trebuchet MS"/>
                <a:ea typeface="Trebuchet MS"/>
                <a:cs typeface="Trebuchet MS"/>
                <a:sym typeface="Trebuchet MS"/>
              </a:rPr>
              <a:t>Interval</a:t>
            </a:r>
            <a:endParaRPr/>
          </a:p>
        </p:txBody>
      </p:sp>
      <p:sp>
        <p:nvSpPr>
          <p:cNvPr id="570" name="Google Shape;570;p21"/>
          <p:cNvSpPr/>
          <p:nvPr/>
        </p:nvSpPr>
        <p:spPr>
          <a:xfrm>
            <a:off x="1072441" y="5602990"/>
            <a:ext cx="1368152" cy="719138"/>
          </a:xfrm>
          <a:prstGeom prst="roundRect">
            <a:avLst>
              <a:gd fmla="val 16667" name="adj"/>
            </a:avLst>
          </a:prstGeom>
          <a:solidFill>
            <a:schemeClr val="lt1"/>
          </a:solidFill>
          <a:ln cap="flat" cmpd="sng" w="9525">
            <a:solidFill>
              <a:schemeClr val="dk1"/>
            </a:solidFill>
            <a:prstDash val="solid"/>
            <a:round/>
            <a:headEnd len="sm" w="sm" type="none"/>
            <a:tailEnd len="sm" w="sm" type="none"/>
          </a:ln>
          <a:effectLst>
            <a:outerShdw rotWithShape="0" algn="ctr" dir="2700000" dist="53882">
              <a:schemeClr val="lt2">
                <a:alpha val="49803"/>
              </a:schemeClr>
            </a:outerShdw>
          </a:effectLst>
        </p:spPr>
        <p:txBody>
          <a:bodyPr anchorCtr="0" anchor="ctr" bIns="45700" lIns="91425" spcFirstLastPara="1" rIns="91425" wrap="square" tIns="45700">
            <a:noAutofit/>
          </a:bodyPr>
          <a:lstStyle/>
          <a:p>
            <a:pPr indent="-342900" lvl="0" marL="342900" marR="0" rtl="0" algn="ctr">
              <a:lnSpc>
                <a:spcPct val="90000"/>
              </a:lnSpc>
              <a:spcBef>
                <a:spcPts val="0"/>
              </a:spcBef>
              <a:spcAft>
                <a:spcPts val="0"/>
              </a:spcAft>
              <a:buClr>
                <a:srgbClr val="000000"/>
              </a:buClr>
              <a:buSzPts val="2000"/>
              <a:buFont typeface="Trebuchet MS"/>
              <a:buNone/>
            </a:pPr>
            <a:r>
              <a:rPr b="1" i="0" lang="pt-BR" sz="2000" u="none" cap="none" strike="noStrike">
                <a:solidFill>
                  <a:srgbClr val="000000"/>
                </a:solidFill>
                <a:latin typeface="Trebuchet MS"/>
                <a:ea typeface="Trebuchet MS"/>
                <a:cs typeface="Trebuchet MS"/>
                <a:sym typeface="Trebuchet MS"/>
              </a:rPr>
              <a:t>Ratio</a:t>
            </a:r>
            <a:endParaRPr/>
          </a:p>
        </p:txBody>
      </p:sp>
      <p:cxnSp>
        <p:nvCxnSpPr>
          <p:cNvPr id="571" name="Google Shape;571;p21"/>
          <p:cNvCxnSpPr>
            <a:stCxn id="567" idx="2"/>
            <a:endCxn id="568" idx="0"/>
          </p:cNvCxnSpPr>
          <p:nvPr/>
        </p:nvCxnSpPr>
        <p:spPr>
          <a:xfrm>
            <a:off x="1756517" y="2607378"/>
            <a:ext cx="0" cy="490500"/>
          </a:xfrm>
          <a:prstGeom prst="straightConnector1">
            <a:avLst/>
          </a:prstGeom>
          <a:noFill/>
          <a:ln cap="flat" cmpd="sng" w="9525">
            <a:solidFill>
              <a:schemeClr val="dk1"/>
            </a:solidFill>
            <a:prstDash val="solid"/>
            <a:round/>
            <a:headEnd len="med" w="med" type="none"/>
            <a:tailEnd len="med" w="med" type="triangle"/>
          </a:ln>
        </p:spPr>
      </p:cxnSp>
      <p:cxnSp>
        <p:nvCxnSpPr>
          <p:cNvPr id="572" name="Google Shape;572;p21"/>
          <p:cNvCxnSpPr>
            <a:stCxn id="568" idx="2"/>
            <a:endCxn id="569" idx="0"/>
          </p:cNvCxnSpPr>
          <p:nvPr/>
        </p:nvCxnSpPr>
        <p:spPr>
          <a:xfrm>
            <a:off x="1756517" y="3804353"/>
            <a:ext cx="0" cy="546000"/>
          </a:xfrm>
          <a:prstGeom prst="straightConnector1">
            <a:avLst/>
          </a:prstGeom>
          <a:noFill/>
          <a:ln cap="flat" cmpd="sng" w="9525">
            <a:solidFill>
              <a:schemeClr val="dk1"/>
            </a:solidFill>
            <a:prstDash val="solid"/>
            <a:round/>
            <a:headEnd len="med" w="med" type="none"/>
            <a:tailEnd len="med" w="med" type="triangle"/>
          </a:ln>
        </p:spPr>
      </p:cxnSp>
      <p:cxnSp>
        <p:nvCxnSpPr>
          <p:cNvPr id="573" name="Google Shape;573;p21"/>
          <p:cNvCxnSpPr>
            <a:stCxn id="569" idx="2"/>
            <a:endCxn id="570" idx="0"/>
          </p:cNvCxnSpPr>
          <p:nvPr/>
        </p:nvCxnSpPr>
        <p:spPr>
          <a:xfrm>
            <a:off x="1756517" y="5056890"/>
            <a:ext cx="0" cy="546000"/>
          </a:xfrm>
          <a:prstGeom prst="straightConnector1">
            <a:avLst/>
          </a:prstGeom>
          <a:noFill/>
          <a:ln cap="flat" cmpd="sng" w="9525">
            <a:solidFill>
              <a:schemeClr val="dk1"/>
            </a:solidFill>
            <a:prstDash val="solid"/>
            <a:round/>
            <a:headEnd len="med" w="med" type="none"/>
            <a:tailEnd len="med" w="med" type="triangle"/>
          </a:ln>
        </p:spPr>
      </p:cxnSp>
      <p:sp>
        <p:nvSpPr>
          <p:cNvPr id="574" name="Google Shape;574;p21"/>
          <p:cNvSpPr/>
          <p:nvPr/>
        </p:nvSpPr>
        <p:spPr>
          <a:xfrm>
            <a:off x="602665" y="1878715"/>
            <a:ext cx="381000" cy="4572000"/>
          </a:xfrm>
          <a:prstGeom prst="downArrow">
            <a:avLst>
              <a:gd fmla="val 50000" name="adj1"/>
              <a:gd fmla="val 116667" name="adj2"/>
            </a:avLst>
          </a:prstGeom>
          <a:gradFill>
            <a:gsLst>
              <a:gs pos="0">
                <a:srgbClr val="5EA4DB"/>
              </a:gs>
              <a:gs pos="100000">
                <a:srgbClr val="27366E"/>
              </a:gs>
            </a:gsLst>
            <a:lin ang="2700000" scaled="0"/>
          </a:grad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3399"/>
              </a:buClr>
              <a:buSzPts val="3200"/>
              <a:buFont typeface="Verdana"/>
              <a:buNone/>
            </a:pPr>
            <a:r>
              <a:t/>
            </a:r>
            <a:endParaRPr b="0" i="0" sz="3200" u="sng" cap="none" strike="noStrike">
              <a:solidFill>
                <a:srgbClr val="003399"/>
              </a:solidFill>
              <a:latin typeface="Trebuchet MS"/>
              <a:ea typeface="Trebuchet MS"/>
              <a:cs typeface="Trebuchet MS"/>
              <a:sym typeface="Trebuchet MS"/>
            </a:endParaRPr>
          </a:p>
        </p:txBody>
      </p:sp>
      <p:sp>
        <p:nvSpPr>
          <p:cNvPr id="575" name="Google Shape;575;p21"/>
          <p:cNvSpPr txBox="1"/>
          <p:nvPr/>
        </p:nvSpPr>
        <p:spPr>
          <a:xfrm rot="-5400000">
            <a:off x="-689529" y="3966555"/>
            <a:ext cx="2258952" cy="369332"/>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3399"/>
              </a:buClr>
              <a:buSzPts val="2000"/>
              <a:buFont typeface="Trebuchet MS"/>
              <a:buNone/>
            </a:pPr>
            <a:r>
              <a:rPr b="1" i="0" lang="pt-BR" sz="2000" u="none" cap="none" strike="noStrike">
                <a:solidFill>
                  <a:srgbClr val="003399"/>
                </a:solidFill>
                <a:latin typeface="Trebuchet MS"/>
                <a:ea typeface="Trebuchet MS"/>
                <a:cs typeface="Trebuchet MS"/>
                <a:sym typeface="Trebuchet MS"/>
              </a:rPr>
              <a:t>More Information</a:t>
            </a:r>
            <a:endParaRPr b="1" i="0" sz="2000" u="none" cap="none" strike="noStrike">
              <a:solidFill>
                <a:srgbClr val="003399"/>
              </a:solidFill>
              <a:latin typeface="Trebuchet MS"/>
              <a:ea typeface="Trebuchet MS"/>
              <a:cs typeface="Trebuchet MS"/>
              <a:sym typeface="Trebuchet MS"/>
            </a:endParaRPr>
          </a:p>
        </p:txBody>
      </p:sp>
      <p:sp>
        <p:nvSpPr>
          <p:cNvPr id="576" name="Google Shape;576;p21"/>
          <p:cNvSpPr txBox="1"/>
          <p:nvPr/>
        </p:nvSpPr>
        <p:spPr>
          <a:xfrm>
            <a:off x="6574895" y="1545883"/>
            <a:ext cx="542576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2172AC"/>
              </a:buClr>
              <a:buSzPts val="2400"/>
              <a:buFont typeface="Trebuchet MS"/>
              <a:buNone/>
            </a:pPr>
            <a:r>
              <a:rPr b="1" lang="pt-BR" sz="2400">
                <a:solidFill>
                  <a:srgbClr val="2172AC"/>
                </a:solidFill>
                <a:latin typeface="Trebuchet MS"/>
                <a:ea typeface="Trebuchet MS"/>
                <a:cs typeface="Trebuchet MS"/>
                <a:sym typeface="Trebuchet MS"/>
              </a:rPr>
              <a:t>Conditions that must be fulfilled to get appropriate responses</a:t>
            </a:r>
            <a:endParaRPr/>
          </a:p>
        </p:txBody>
      </p:sp>
      <p:sp>
        <p:nvSpPr>
          <p:cNvPr id="577" name="Google Shape;577;p21"/>
          <p:cNvSpPr txBox="1"/>
          <p:nvPr/>
        </p:nvSpPr>
        <p:spPr>
          <a:xfrm>
            <a:off x="1383198" y="1081293"/>
            <a:ext cx="306439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2172AC"/>
              </a:buClr>
              <a:buSzPts val="2400"/>
              <a:buFont typeface="Trebuchet MS"/>
              <a:buNone/>
            </a:pPr>
            <a:r>
              <a:rPr b="1" lang="pt-BR" sz="2400">
                <a:solidFill>
                  <a:srgbClr val="2172AC"/>
                </a:solidFill>
                <a:latin typeface="Trebuchet MS"/>
                <a:ea typeface="Trebuchet MS"/>
                <a:cs typeface="Trebuchet MS"/>
                <a:sym typeface="Trebuchet MS"/>
              </a:rPr>
              <a:t>Measurement scales</a:t>
            </a:r>
            <a:endParaRPr b="1" sz="2400">
              <a:solidFill>
                <a:srgbClr val="2172AC"/>
              </a:solidFill>
              <a:latin typeface="Trebuchet MS"/>
              <a:ea typeface="Trebuchet MS"/>
              <a:cs typeface="Trebuchet MS"/>
              <a:sym typeface="Trebuchet MS"/>
            </a:endParaRPr>
          </a:p>
        </p:txBody>
      </p:sp>
      <p:sp>
        <p:nvSpPr>
          <p:cNvPr id="578" name="Google Shape;578;p21"/>
          <p:cNvSpPr/>
          <p:nvPr/>
        </p:nvSpPr>
        <p:spPr>
          <a:xfrm>
            <a:off x="7392144" y="2680798"/>
            <a:ext cx="4608511" cy="954107"/>
          </a:xfrm>
          <a:prstGeom prst="roundRect">
            <a:avLst>
              <a:gd fmla="val 16667" name="adj"/>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2200">
                <a:solidFill>
                  <a:schemeClr val="dk1"/>
                </a:solidFill>
                <a:latin typeface="Trebuchet MS"/>
                <a:ea typeface="Trebuchet MS"/>
                <a:cs typeface="Trebuchet MS"/>
                <a:sym typeface="Trebuchet MS"/>
              </a:rPr>
              <a:t>Questions must be understandable by the target population</a:t>
            </a:r>
            <a:endParaRPr/>
          </a:p>
        </p:txBody>
      </p:sp>
      <p:sp>
        <p:nvSpPr>
          <p:cNvPr id="579" name="Google Shape;579;p21"/>
          <p:cNvSpPr/>
          <p:nvPr/>
        </p:nvSpPr>
        <p:spPr>
          <a:xfrm>
            <a:off x="7388448" y="3841818"/>
            <a:ext cx="4608511" cy="954107"/>
          </a:xfrm>
          <a:prstGeom prst="roundRect">
            <a:avLst>
              <a:gd fmla="val 16667" name="adj"/>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2200">
                <a:solidFill>
                  <a:schemeClr val="dk1"/>
                </a:solidFill>
                <a:latin typeface="Trebuchet MS"/>
                <a:ea typeface="Trebuchet MS"/>
                <a:cs typeface="Trebuchet MS"/>
                <a:sym typeface="Trebuchet MS"/>
              </a:rPr>
              <a:t>Respondents must have sufficient knowledge to answer</a:t>
            </a:r>
            <a:endParaRPr sz="2200">
              <a:solidFill>
                <a:schemeClr val="dk1"/>
              </a:solidFill>
              <a:latin typeface="Trebuchet MS"/>
              <a:ea typeface="Trebuchet MS"/>
              <a:cs typeface="Trebuchet MS"/>
              <a:sym typeface="Trebuchet MS"/>
            </a:endParaRPr>
          </a:p>
        </p:txBody>
      </p:sp>
      <p:sp>
        <p:nvSpPr>
          <p:cNvPr id="580" name="Google Shape;580;p21"/>
          <p:cNvSpPr/>
          <p:nvPr/>
        </p:nvSpPr>
        <p:spPr>
          <a:xfrm>
            <a:off x="7384056" y="5002838"/>
            <a:ext cx="4608511" cy="954107"/>
          </a:xfrm>
          <a:prstGeom prst="roundRect">
            <a:avLst>
              <a:gd fmla="val 16667" name="adj"/>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2200">
                <a:solidFill>
                  <a:schemeClr val="dk1"/>
                </a:solidFill>
                <a:latin typeface="Trebuchet MS"/>
                <a:ea typeface="Trebuchet MS"/>
                <a:cs typeface="Trebuchet MS"/>
                <a:sym typeface="Trebuchet MS"/>
              </a:rPr>
              <a:t>Participants must be motivated and willing to participate</a:t>
            </a:r>
            <a:endParaRPr sz="2200">
              <a:solidFill>
                <a:schemeClr val="dk1"/>
              </a:solidFill>
              <a:latin typeface="Trebuchet MS"/>
              <a:ea typeface="Trebuchet MS"/>
              <a:cs typeface="Trebuchet MS"/>
              <a:sym typeface="Trebuchet MS"/>
            </a:endParaRPr>
          </a:p>
        </p:txBody>
      </p:sp>
      <p:pic>
        <p:nvPicPr>
          <p:cNvPr descr="Forma&#10;&#10;Descrição gerada automaticamente com confiança baixa" id="581" name="Google Shape;581;p21"/>
          <p:cNvPicPr preferRelativeResize="0"/>
          <p:nvPr/>
        </p:nvPicPr>
        <p:blipFill rotWithShape="1">
          <a:blip r:embed="rId3">
            <a:alphaModFix/>
          </a:blip>
          <a:srcRect b="0" l="0" r="0" t="0"/>
          <a:stretch/>
        </p:blipFill>
        <p:spPr>
          <a:xfrm>
            <a:off x="6699981" y="5142348"/>
            <a:ext cx="576061" cy="576061"/>
          </a:xfrm>
          <a:prstGeom prst="rect">
            <a:avLst/>
          </a:prstGeom>
          <a:noFill/>
          <a:ln>
            <a:noFill/>
          </a:ln>
        </p:spPr>
      </p:pic>
      <p:pic>
        <p:nvPicPr>
          <p:cNvPr descr="Forma&#10;&#10;Descrição gerada automaticamente com confiança baixa" id="582" name="Google Shape;582;p21"/>
          <p:cNvPicPr preferRelativeResize="0"/>
          <p:nvPr/>
        </p:nvPicPr>
        <p:blipFill rotWithShape="1">
          <a:blip r:embed="rId4">
            <a:alphaModFix/>
          </a:blip>
          <a:srcRect b="0" l="0" r="0" t="0"/>
          <a:stretch/>
        </p:blipFill>
        <p:spPr>
          <a:xfrm>
            <a:off x="6643046" y="3983671"/>
            <a:ext cx="720000" cy="720000"/>
          </a:xfrm>
          <a:prstGeom prst="rect">
            <a:avLst/>
          </a:prstGeom>
          <a:noFill/>
          <a:ln>
            <a:noFill/>
          </a:ln>
        </p:spPr>
      </p:pic>
      <p:pic>
        <p:nvPicPr>
          <p:cNvPr descr="Forma&#10;&#10;Descrição gerada automaticamente com confiança baixa" id="583" name="Google Shape;583;p21"/>
          <p:cNvPicPr preferRelativeResize="0"/>
          <p:nvPr/>
        </p:nvPicPr>
        <p:blipFill rotWithShape="1">
          <a:blip r:embed="rId5">
            <a:alphaModFix/>
          </a:blip>
          <a:srcRect b="0" l="0" r="0" t="0"/>
          <a:stretch/>
        </p:blipFill>
        <p:spPr>
          <a:xfrm>
            <a:off x="6628011" y="2785809"/>
            <a:ext cx="720000" cy="720000"/>
          </a:xfrm>
          <a:prstGeom prst="rect">
            <a:avLst/>
          </a:prstGeom>
          <a:noFill/>
          <a:ln>
            <a:noFill/>
          </a:ln>
        </p:spPr>
      </p:pic>
      <p:sp>
        <p:nvSpPr>
          <p:cNvPr id="584" name="Google Shape;584;p21"/>
          <p:cNvSpPr txBox="1"/>
          <p:nvPr/>
        </p:nvSpPr>
        <p:spPr>
          <a:xfrm>
            <a:off x="1832998" y="3803104"/>
            <a:ext cx="10390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pt-BR" sz="1400">
                <a:solidFill>
                  <a:schemeClr val="dk1"/>
                </a:solidFill>
                <a:latin typeface="Trebuchet MS"/>
                <a:ea typeface="Trebuchet MS"/>
                <a:cs typeface="Trebuchet MS"/>
                <a:sym typeface="Trebuchet MS"/>
              </a:rPr>
              <a:t>e.g. Likert</a:t>
            </a:r>
            <a:endParaRPr i="1" sz="1400">
              <a:solidFill>
                <a:schemeClr val="dk1"/>
              </a:solidFill>
              <a:latin typeface="Trebuchet MS"/>
              <a:ea typeface="Trebuchet MS"/>
              <a:cs typeface="Trebuchet MS"/>
              <a:sym typeface="Trebuchet MS"/>
            </a:endParaRPr>
          </a:p>
        </p:txBody>
      </p:sp>
      <p:sp>
        <p:nvSpPr>
          <p:cNvPr id="585" name="Google Shape;585;p21"/>
          <p:cNvSpPr txBox="1"/>
          <p:nvPr/>
        </p:nvSpPr>
        <p:spPr>
          <a:xfrm>
            <a:off x="2622552" y="2080611"/>
            <a:ext cx="3294000" cy="30777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172AC"/>
              </a:buClr>
              <a:buSzPts val="1400"/>
              <a:buFont typeface="Arial"/>
              <a:buChar char="•"/>
            </a:pPr>
            <a:r>
              <a:rPr lang="pt-BR" sz="1400">
                <a:solidFill>
                  <a:srgbClr val="2172AC"/>
                </a:solidFill>
                <a:latin typeface="Trebuchet MS"/>
                <a:ea typeface="Trebuchet MS"/>
                <a:cs typeface="Trebuchet MS"/>
                <a:sym typeface="Trebuchet MS"/>
              </a:rPr>
              <a:t>Values can be counted</a:t>
            </a:r>
            <a:endParaRPr sz="1400">
              <a:solidFill>
                <a:srgbClr val="2172AC"/>
              </a:solidFill>
              <a:latin typeface="Trebuchet MS"/>
              <a:ea typeface="Trebuchet MS"/>
              <a:cs typeface="Trebuchet MS"/>
              <a:sym typeface="Trebuchet MS"/>
            </a:endParaRPr>
          </a:p>
        </p:txBody>
      </p:sp>
      <p:sp>
        <p:nvSpPr>
          <p:cNvPr id="586" name="Google Shape;586;p21"/>
          <p:cNvSpPr txBox="1"/>
          <p:nvPr/>
        </p:nvSpPr>
        <p:spPr>
          <a:xfrm>
            <a:off x="2622552" y="3284626"/>
            <a:ext cx="3294000" cy="30777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172AC"/>
              </a:buClr>
              <a:buSzPts val="1400"/>
              <a:buFont typeface="Arial"/>
              <a:buChar char="•"/>
            </a:pPr>
            <a:r>
              <a:rPr lang="pt-BR" sz="1400">
                <a:solidFill>
                  <a:srgbClr val="2172AC"/>
                </a:solidFill>
                <a:latin typeface="Trebuchet MS"/>
                <a:ea typeface="Trebuchet MS"/>
                <a:cs typeface="Trebuchet MS"/>
                <a:sym typeface="Trebuchet MS"/>
              </a:rPr>
              <a:t>Values can be counted and ordered</a:t>
            </a:r>
            <a:endParaRPr sz="1400">
              <a:solidFill>
                <a:srgbClr val="2172AC"/>
              </a:solidFill>
              <a:latin typeface="Trebuchet MS"/>
              <a:ea typeface="Trebuchet MS"/>
              <a:cs typeface="Trebuchet MS"/>
              <a:sym typeface="Trebuchet MS"/>
            </a:endParaRPr>
          </a:p>
        </p:txBody>
      </p:sp>
      <p:sp>
        <p:nvSpPr>
          <p:cNvPr id="587" name="Google Shape;587;p21"/>
          <p:cNvSpPr txBox="1"/>
          <p:nvPr/>
        </p:nvSpPr>
        <p:spPr>
          <a:xfrm>
            <a:off x="2612564" y="4481898"/>
            <a:ext cx="4015500" cy="5232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172AC"/>
              </a:buClr>
              <a:buSzPts val="1400"/>
              <a:buFont typeface="Arial"/>
              <a:buChar char="•"/>
            </a:pPr>
            <a:r>
              <a:rPr lang="pt-BR" sz="1400">
                <a:solidFill>
                  <a:srgbClr val="2172AC"/>
                </a:solidFill>
                <a:latin typeface="Trebuchet MS"/>
                <a:ea typeface="Trebuchet MS"/>
                <a:cs typeface="Trebuchet MS"/>
                <a:sym typeface="Trebuchet MS"/>
              </a:rPr>
              <a:t>Values can be counted and ordered</a:t>
            </a:r>
            <a:endParaRPr sz="1400">
              <a:solidFill>
                <a:srgbClr val="2172AC"/>
              </a:solidFill>
              <a:latin typeface="Trebuchet MS"/>
              <a:ea typeface="Trebuchet MS"/>
              <a:cs typeface="Trebuchet MS"/>
              <a:sym typeface="Trebuchet MS"/>
            </a:endParaRPr>
          </a:p>
          <a:p>
            <a:pPr indent="-285750" lvl="0" marL="285750" marR="0" rtl="0" algn="l">
              <a:spcBef>
                <a:spcPts val="0"/>
              </a:spcBef>
              <a:spcAft>
                <a:spcPts val="0"/>
              </a:spcAft>
              <a:buClr>
                <a:srgbClr val="2172AC"/>
              </a:buClr>
              <a:buSzPts val="1400"/>
              <a:buFont typeface="Arial"/>
              <a:buChar char="•"/>
            </a:pPr>
            <a:r>
              <a:rPr lang="pt-BR" sz="1400">
                <a:solidFill>
                  <a:srgbClr val="2172AC"/>
                </a:solidFill>
                <a:latin typeface="Trebuchet MS"/>
                <a:ea typeface="Trebuchet MS"/>
                <a:cs typeface="Trebuchet MS"/>
                <a:sym typeface="Trebuchet MS"/>
              </a:rPr>
              <a:t>Distance between values can be interpreted</a:t>
            </a:r>
            <a:endParaRPr sz="1400">
              <a:solidFill>
                <a:srgbClr val="2172AC"/>
              </a:solidFill>
              <a:latin typeface="Trebuchet MS"/>
              <a:ea typeface="Trebuchet MS"/>
              <a:cs typeface="Trebuchet MS"/>
              <a:sym typeface="Trebuchet MS"/>
            </a:endParaRPr>
          </a:p>
        </p:txBody>
      </p:sp>
      <p:sp>
        <p:nvSpPr>
          <p:cNvPr id="588" name="Google Shape;588;p21"/>
          <p:cNvSpPr txBox="1"/>
          <p:nvPr/>
        </p:nvSpPr>
        <p:spPr>
          <a:xfrm>
            <a:off x="2622552" y="5607274"/>
            <a:ext cx="4014000" cy="7389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172AC"/>
              </a:buClr>
              <a:buSzPts val="1400"/>
              <a:buFont typeface="Arial"/>
              <a:buChar char="•"/>
            </a:pPr>
            <a:r>
              <a:rPr lang="pt-BR" sz="1400">
                <a:solidFill>
                  <a:srgbClr val="2172AC"/>
                </a:solidFill>
                <a:latin typeface="Trebuchet MS"/>
                <a:ea typeface="Trebuchet MS"/>
                <a:cs typeface="Trebuchet MS"/>
                <a:sym typeface="Trebuchet MS"/>
              </a:rPr>
              <a:t>Values can be counted and ordered</a:t>
            </a:r>
            <a:endParaRPr sz="1400">
              <a:solidFill>
                <a:srgbClr val="2172AC"/>
              </a:solidFill>
              <a:latin typeface="Trebuchet MS"/>
              <a:ea typeface="Trebuchet MS"/>
              <a:cs typeface="Trebuchet MS"/>
              <a:sym typeface="Trebuchet MS"/>
            </a:endParaRPr>
          </a:p>
          <a:p>
            <a:pPr indent="-285750" lvl="0" marL="285750" marR="0" rtl="0" algn="l">
              <a:spcBef>
                <a:spcPts val="0"/>
              </a:spcBef>
              <a:spcAft>
                <a:spcPts val="0"/>
              </a:spcAft>
              <a:buClr>
                <a:srgbClr val="2172AC"/>
              </a:buClr>
              <a:buSzPts val="1400"/>
              <a:buFont typeface="Arial"/>
              <a:buChar char="•"/>
            </a:pPr>
            <a:r>
              <a:rPr lang="pt-BR" sz="1400">
                <a:solidFill>
                  <a:srgbClr val="2172AC"/>
                </a:solidFill>
                <a:latin typeface="Trebuchet MS"/>
                <a:ea typeface="Trebuchet MS"/>
                <a:cs typeface="Trebuchet MS"/>
                <a:sym typeface="Trebuchet MS"/>
              </a:rPr>
              <a:t>Distance between values can be interpreted</a:t>
            </a:r>
            <a:endParaRPr sz="1400">
              <a:solidFill>
                <a:srgbClr val="2172AC"/>
              </a:solidFill>
              <a:latin typeface="Trebuchet MS"/>
              <a:ea typeface="Trebuchet MS"/>
              <a:cs typeface="Trebuchet MS"/>
              <a:sym typeface="Trebuchet MS"/>
            </a:endParaRPr>
          </a:p>
          <a:p>
            <a:pPr indent="-285750" lvl="0" marL="285750" marR="0" rtl="0" algn="l">
              <a:spcBef>
                <a:spcPts val="0"/>
              </a:spcBef>
              <a:spcAft>
                <a:spcPts val="0"/>
              </a:spcAft>
              <a:buClr>
                <a:srgbClr val="2172AC"/>
              </a:buClr>
              <a:buSzPts val="1400"/>
              <a:buFont typeface="Arial"/>
              <a:buChar char="•"/>
            </a:pPr>
            <a:r>
              <a:rPr lang="pt-BR" sz="1400">
                <a:solidFill>
                  <a:srgbClr val="2172AC"/>
                </a:solidFill>
                <a:latin typeface="Trebuchet MS"/>
                <a:ea typeface="Trebuchet MS"/>
                <a:cs typeface="Trebuchet MS"/>
                <a:sym typeface="Trebuchet MS"/>
              </a:rPr>
              <a:t>Radio between values can be interpreted</a:t>
            </a:r>
            <a:endParaRPr sz="1400">
              <a:solidFill>
                <a:srgbClr val="2172AC"/>
              </a:solidFill>
              <a:latin typeface="Trebuchet MS"/>
              <a:ea typeface="Trebuchet MS"/>
              <a:cs typeface="Trebuchet MS"/>
              <a:sym typeface="Trebuchet MS"/>
            </a:endParaRPr>
          </a:p>
        </p:txBody>
      </p:sp>
      <p:sp>
        <p:nvSpPr>
          <p:cNvPr id="589" name="Google Shape;589;p21"/>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590" name="Google Shape;590;p21"/>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22"/>
          <p:cNvSpPr/>
          <p:nvPr/>
        </p:nvSpPr>
        <p:spPr>
          <a:xfrm>
            <a:off x="131337" y="901575"/>
            <a:ext cx="5676631" cy="5458543"/>
          </a:xfrm>
          <a:prstGeom prst="roundRect">
            <a:avLst>
              <a:gd fmla="val 16667" name="adj"/>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6" name="Google Shape;596;p22"/>
          <p:cNvSpPr/>
          <p:nvPr/>
        </p:nvSpPr>
        <p:spPr>
          <a:xfrm>
            <a:off x="5951984" y="1628800"/>
            <a:ext cx="5976664" cy="4291012"/>
          </a:xfrm>
          <a:prstGeom prst="roundRect">
            <a:avLst>
              <a:gd fmla="val 16667" name="adj"/>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7" name="Google Shape;597;p22"/>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598" name="Google Shape;598;p22"/>
          <p:cNvSpPr txBox="1"/>
          <p:nvPr>
            <p:ph idx="1" type="body"/>
          </p:nvPr>
        </p:nvSpPr>
        <p:spPr>
          <a:xfrm>
            <a:off x="407369" y="2286173"/>
            <a:ext cx="5210256" cy="374441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000"/>
              <a:buFont typeface="Noto Sans Symbols"/>
              <a:buChar char="✔"/>
            </a:pPr>
            <a:r>
              <a:rPr lang="pt-BR" sz="2000">
                <a:latin typeface="Trebuchet MS"/>
                <a:ea typeface="Trebuchet MS"/>
                <a:cs typeface="Trebuchet MS"/>
                <a:sym typeface="Trebuchet MS"/>
              </a:rPr>
              <a:t>Using appropriate and simple language</a:t>
            </a:r>
            <a:endParaRPr/>
          </a:p>
          <a:p>
            <a:pPr indent="-342900" lvl="0" marL="342900" rtl="0" algn="l">
              <a:lnSpc>
                <a:spcPct val="120000"/>
              </a:lnSpc>
              <a:spcBef>
                <a:spcPts val="400"/>
              </a:spcBef>
              <a:spcAft>
                <a:spcPts val="0"/>
              </a:spcAft>
              <a:buSzPts val="2000"/>
              <a:buFont typeface="Noto Sans Symbols"/>
              <a:buChar char="✔"/>
            </a:pPr>
            <a:r>
              <a:rPr lang="pt-BR" sz="2000">
                <a:latin typeface="Trebuchet MS"/>
                <a:ea typeface="Trebuchet MS"/>
                <a:cs typeface="Trebuchet MS"/>
                <a:sym typeface="Trebuchet MS"/>
              </a:rPr>
              <a:t>Avoiding technical terms</a:t>
            </a:r>
            <a:endParaRPr>
              <a:latin typeface="Trebuchet MS"/>
              <a:ea typeface="Trebuchet MS"/>
              <a:cs typeface="Trebuchet MS"/>
              <a:sym typeface="Trebuchet MS"/>
            </a:endParaRPr>
          </a:p>
          <a:p>
            <a:pPr indent="-342900" lvl="0" marL="342900" rtl="0" algn="l">
              <a:lnSpc>
                <a:spcPct val="120000"/>
              </a:lnSpc>
              <a:spcBef>
                <a:spcPts val="400"/>
              </a:spcBef>
              <a:spcAft>
                <a:spcPts val="0"/>
              </a:spcAft>
              <a:buSzPts val="2000"/>
              <a:buFont typeface="Noto Sans Symbols"/>
              <a:buChar char="✔"/>
            </a:pPr>
            <a:r>
              <a:rPr lang="pt-BR" sz="2000">
                <a:latin typeface="Trebuchet MS"/>
                <a:ea typeface="Trebuchet MS"/>
                <a:cs typeface="Trebuchet MS"/>
                <a:sym typeface="Trebuchet MS"/>
              </a:rPr>
              <a:t>Keeping questions short</a:t>
            </a:r>
            <a:endParaRPr/>
          </a:p>
          <a:p>
            <a:pPr indent="-342900" lvl="0" marL="342900" rtl="0" algn="l">
              <a:lnSpc>
                <a:spcPct val="120000"/>
              </a:lnSpc>
              <a:spcBef>
                <a:spcPts val="400"/>
              </a:spcBef>
              <a:spcAft>
                <a:spcPts val="0"/>
              </a:spcAft>
              <a:buSzPts val="2000"/>
              <a:buFont typeface="Noto Sans Symbols"/>
              <a:buChar char="✔"/>
            </a:pPr>
            <a:r>
              <a:rPr lang="pt-BR" sz="2000">
                <a:latin typeface="Trebuchet MS"/>
                <a:ea typeface="Trebuchet MS"/>
                <a:cs typeface="Trebuchet MS"/>
                <a:sym typeface="Trebuchet MS"/>
              </a:rPr>
              <a:t>Avoiding vague sentences</a:t>
            </a:r>
            <a:endParaRPr>
              <a:latin typeface="Trebuchet MS"/>
              <a:ea typeface="Trebuchet MS"/>
              <a:cs typeface="Trebuchet MS"/>
              <a:sym typeface="Trebuchet MS"/>
            </a:endParaRPr>
          </a:p>
          <a:p>
            <a:pPr indent="-342900" lvl="0" marL="342900" rtl="0" algn="l">
              <a:lnSpc>
                <a:spcPct val="120000"/>
              </a:lnSpc>
              <a:spcBef>
                <a:spcPts val="400"/>
              </a:spcBef>
              <a:spcAft>
                <a:spcPts val="0"/>
              </a:spcAft>
              <a:buSzPts val="2000"/>
              <a:buFont typeface="Noto Sans Symbols"/>
              <a:buChar char="✔"/>
            </a:pPr>
            <a:r>
              <a:rPr lang="pt-BR" sz="2000">
                <a:latin typeface="Trebuchet MS"/>
                <a:ea typeface="Trebuchet MS"/>
                <a:cs typeface="Trebuchet MS"/>
                <a:sym typeface="Trebuchet MS"/>
              </a:rPr>
              <a:t>Avoiding sensitive questions</a:t>
            </a:r>
            <a:endParaRPr>
              <a:latin typeface="Trebuchet MS"/>
              <a:ea typeface="Trebuchet MS"/>
              <a:cs typeface="Trebuchet MS"/>
              <a:sym typeface="Trebuchet MS"/>
            </a:endParaRPr>
          </a:p>
          <a:p>
            <a:pPr indent="-342900" lvl="0" marL="342900" rtl="0" algn="l">
              <a:lnSpc>
                <a:spcPct val="120000"/>
              </a:lnSpc>
              <a:spcBef>
                <a:spcPts val="400"/>
              </a:spcBef>
              <a:spcAft>
                <a:spcPts val="0"/>
              </a:spcAft>
              <a:buSzPts val="2000"/>
              <a:buFont typeface="Noto Sans Symbols"/>
              <a:buChar char="✔"/>
            </a:pPr>
            <a:r>
              <a:rPr lang="pt-BR" sz="2000">
                <a:latin typeface="Trebuchet MS"/>
                <a:ea typeface="Trebuchet MS"/>
                <a:cs typeface="Trebuchet MS"/>
                <a:sym typeface="Trebuchet MS"/>
              </a:rPr>
              <a:t>Avoiding too demanding questions</a:t>
            </a:r>
            <a:endParaRPr>
              <a:latin typeface="Trebuchet MS"/>
              <a:ea typeface="Trebuchet MS"/>
              <a:cs typeface="Trebuchet MS"/>
              <a:sym typeface="Trebuchet MS"/>
            </a:endParaRPr>
          </a:p>
          <a:p>
            <a:pPr indent="-342900" lvl="0" marL="342900" rtl="0" algn="l">
              <a:lnSpc>
                <a:spcPct val="120000"/>
              </a:lnSpc>
              <a:spcBef>
                <a:spcPts val="400"/>
              </a:spcBef>
              <a:spcAft>
                <a:spcPts val="0"/>
              </a:spcAft>
              <a:buSzPts val="2000"/>
              <a:buFont typeface="Noto Sans Symbols"/>
              <a:buChar char="✔"/>
            </a:pPr>
            <a:r>
              <a:rPr lang="pt-BR" sz="2000">
                <a:latin typeface="Trebuchet MS"/>
                <a:ea typeface="Trebuchet MS"/>
                <a:cs typeface="Trebuchet MS"/>
                <a:sym typeface="Trebuchet MS"/>
              </a:rPr>
              <a:t>Avoiding double-barreled questions</a:t>
            </a:r>
            <a:endParaRPr>
              <a:latin typeface="Trebuchet MS"/>
              <a:ea typeface="Trebuchet MS"/>
              <a:cs typeface="Trebuchet MS"/>
              <a:sym typeface="Trebuchet MS"/>
            </a:endParaRPr>
          </a:p>
          <a:p>
            <a:pPr indent="-342900" lvl="0" marL="342900" rtl="0" algn="l">
              <a:lnSpc>
                <a:spcPct val="120000"/>
              </a:lnSpc>
              <a:spcBef>
                <a:spcPts val="400"/>
              </a:spcBef>
              <a:spcAft>
                <a:spcPts val="0"/>
              </a:spcAft>
              <a:buSzPts val="2000"/>
              <a:buFont typeface="Noto Sans Symbols"/>
              <a:buChar char="✔"/>
            </a:pPr>
            <a:r>
              <a:rPr lang="pt-BR" sz="2000">
                <a:latin typeface="Trebuchet MS"/>
                <a:ea typeface="Trebuchet MS"/>
                <a:cs typeface="Trebuchet MS"/>
                <a:sym typeface="Trebuchet MS"/>
              </a:rPr>
              <a:t>Avoiding double negatives</a:t>
            </a:r>
            <a:endParaRPr/>
          </a:p>
          <a:p>
            <a:pPr indent="-342900" lvl="0" marL="342900" rtl="0" algn="l">
              <a:lnSpc>
                <a:spcPct val="120000"/>
              </a:lnSpc>
              <a:spcBef>
                <a:spcPts val="400"/>
              </a:spcBef>
              <a:spcAft>
                <a:spcPts val="0"/>
              </a:spcAft>
              <a:buSzPts val="2000"/>
              <a:buFont typeface="Noto Sans Symbols"/>
              <a:buChar char="✔"/>
            </a:pPr>
            <a:r>
              <a:rPr lang="pt-BR" sz="2000">
                <a:latin typeface="Trebuchet MS"/>
                <a:ea typeface="Trebuchet MS"/>
                <a:cs typeface="Trebuchet MS"/>
                <a:sym typeface="Trebuchet MS"/>
              </a:rPr>
              <a:t>Avoid asking about long gone events</a:t>
            </a:r>
            <a:endParaRPr/>
          </a:p>
        </p:txBody>
      </p:sp>
      <p:sp>
        <p:nvSpPr>
          <p:cNvPr id="599" name="Google Shape;599;p22"/>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Basics of Survey Design</a:t>
            </a:r>
            <a:endParaRPr/>
          </a:p>
        </p:txBody>
      </p:sp>
      <p:pic>
        <p:nvPicPr>
          <p:cNvPr descr="unnamed (3)" id="600" name="Google Shape;600;p22"/>
          <p:cNvPicPr preferRelativeResize="0"/>
          <p:nvPr/>
        </p:nvPicPr>
        <p:blipFill rotWithShape="1">
          <a:blip r:embed="rId3">
            <a:alphaModFix/>
          </a:blip>
          <a:srcRect b="8350" l="0" r="1246" t="8722"/>
          <a:stretch/>
        </p:blipFill>
        <p:spPr>
          <a:xfrm>
            <a:off x="6080376" y="3038841"/>
            <a:ext cx="5704256" cy="2694415"/>
          </a:xfrm>
          <a:prstGeom prst="rect">
            <a:avLst/>
          </a:prstGeom>
          <a:noFill/>
          <a:ln>
            <a:noFill/>
          </a:ln>
        </p:spPr>
      </p:pic>
      <p:sp>
        <p:nvSpPr>
          <p:cNvPr id="601" name="Google Shape;601;p22"/>
          <p:cNvSpPr txBox="1"/>
          <p:nvPr/>
        </p:nvSpPr>
        <p:spPr>
          <a:xfrm>
            <a:off x="6052184" y="1996975"/>
            <a:ext cx="5776264"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400">
                <a:solidFill>
                  <a:schemeClr val="dk1"/>
                </a:solidFill>
                <a:latin typeface="Trebuchet MS"/>
                <a:ea typeface="Trebuchet MS"/>
                <a:cs typeface="Trebuchet MS"/>
                <a:sym typeface="Trebuchet MS"/>
              </a:rPr>
              <a:t>In a survey, we can either ask for the </a:t>
            </a:r>
            <a:r>
              <a:rPr b="1" lang="pt-BR" sz="2400">
                <a:solidFill>
                  <a:srgbClr val="2172AC"/>
                </a:solidFill>
                <a:latin typeface="Trebuchet MS"/>
                <a:ea typeface="Trebuchet MS"/>
                <a:cs typeface="Trebuchet MS"/>
                <a:sym typeface="Trebuchet MS"/>
              </a:rPr>
              <a:t>opinions</a:t>
            </a:r>
            <a:r>
              <a:rPr lang="pt-BR" sz="2400">
                <a:solidFill>
                  <a:schemeClr val="dk1"/>
                </a:solidFill>
                <a:latin typeface="Trebuchet MS"/>
                <a:ea typeface="Trebuchet MS"/>
                <a:cs typeface="Trebuchet MS"/>
                <a:sym typeface="Trebuchet MS"/>
              </a:rPr>
              <a:t> of the participants on topics or for specific </a:t>
            </a:r>
            <a:r>
              <a:rPr b="1" lang="pt-BR" sz="2400">
                <a:solidFill>
                  <a:srgbClr val="2172AC"/>
                </a:solidFill>
                <a:latin typeface="Trebuchet MS"/>
                <a:ea typeface="Trebuchet MS"/>
                <a:cs typeface="Trebuchet MS"/>
                <a:sym typeface="Trebuchet MS"/>
              </a:rPr>
              <a:t>facts</a:t>
            </a:r>
            <a:r>
              <a:rPr lang="pt-BR" sz="2400">
                <a:solidFill>
                  <a:schemeClr val="dk1"/>
                </a:solidFill>
                <a:latin typeface="Trebuchet MS"/>
                <a:ea typeface="Trebuchet MS"/>
                <a:cs typeface="Trebuchet MS"/>
                <a:sym typeface="Trebuchet MS"/>
              </a:rPr>
              <a:t> that they experienced. </a:t>
            </a:r>
            <a:endParaRPr sz="2400">
              <a:solidFill>
                <a:schemeClr val="dk1"/>
              </a:solidFill>
              <a:latin typeface="Trebuchet MS"/>
              <a:ea typeface="Trebuchet MS"/>
              <a:cs typeface="Trebuchet MS"/>
              <a:sym typeface="Trebuchet MS"/>
            </a:endParaRPr>
          </a:p>
        </p:txBody>
      </p:sp>
      <p:pic>
        <p:nvPicPr>
          <p:cNvPr id="602" name="Google Shape;602;p22"/>
          <p:cNvPicPr preferRelativeResize="0"/>
          <p:nvPr/>
        </p:nvPicPr>
        <p:blipFill rotWithShape="1">
          <a:blip r:embed="rId4">
            <a:alphaModFix/>
          </a:blip>
          <a:srcRect b="76168" l="0" r="0" t="0"/>
          <a:stretch/>
        </p:blipFill>
        <p:spPr>
          <a:xfrm>
            <a:off x="131337" y="901575"/>
            <a:ext cx="5681964" cy="1303289"/>
          </a:xfrm>
          <a:prstGeom prst="rect">
            <a:avLst/>
          </a:prstGeom>
          <a:noFill/>
          <a:ln>
            <a:noFill/>
          </a:ln>
        </p:spPr>
      </p:pic>
      <p:sp>
        <p:nvSpPr>
          <p:cNvPr id="603" name="Google Shape;603;p22"/>
          <p:cNvSpPr txBox="1"/>
          <p:nvPr/>
        </p:nvSpPr>
        <p:spPr>
          <a:xfrm>
            <a:off x="553963" y="1045387"/>
            <a:ext cx="5063661"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200"/>
              <a:buFont typeface="Trebuchet MS"/>
              <a:buNone/>
            </a:pPr>
            <a:r>
              <a:rPr b="1" lang="pt-BR" sz="2200">
                <a:solidFill>
                  <a:schemeClr val="lt1"/>
                </a:solidFill>
                <a:latin typeface="Trebuchet MS"/>
                <a:ea typeface="Trebuchet MS"/>
                <a:cs typeface="Trebuchet MS"/>
                <a:sym typeface="Trebuchet MS"/>
              </a:rPr>
              <a:t>Suggestions to avoid common question wording problems</a:t>
            </a:r>
            <a:r>
              <a:rPr lang="pt-BR" sz="2200">
                <a:solidFill>
                  <a:schemeClr val="lt1"/>
                </a:solidFill>
                <a:latin typeface="Trebuchet MS"/>
                <a:ea typeface="Trebuchet MS"/>
                <a:cs typeface="Trebuchet MS"/>
                <a:sym typeface="Trebuchet MS"/>
              </a:rPr>
              <a:t> </a:t>
            </a:r>
            <a:endParaRPr/>
          </a:p>
          <a:p>
            <a:pPr indent="0" lvl="0" marL="0" marR="0" rtl="0" algn="ctr">
              <a:spcBef>
                <a:spcPts val="0"/>
              </a:spcBef>
              <a:spcAft>
                <a:spcPts val="0"/>
              </a:spcAft>
              <a:buClr>
                <a:schemeClr val="lt1"/>
              </a:buClr>
              <a:buSzPts val="1600"/>
              <a:buFont typeface="Trebuchet MS"/>
              <a:buNone/>
            </a:pPr>
            <a:r>
              <a:rPr i="1" lang="pt-BR" sz="1600">
                <a:solidFill>
                  <a:schemeClr val="lt1"/>
                </a:solidFill>
                <a:latin typeface="Trebuchet MS"/>
                <a:ea typeface="Trebuchet MS"/>
                <a:cs typeface="Trebuchet MS"/>
                <a:sym typeface="Trebuchet MS"/>
              </a:rPr>
              <a:t>(adapted from Kitchenham and Pfleeger, 2008)</a:t>
            </a:r>
            <a:endParaRPr sz="2200">
              <a:solidFill>
                <a:schemeClr val="lt1"/>
              </a:solidFill>
              <a:latin typeface="Trebuchet MS"/>
              <a:ea typeface="Trebuchet MS"/>
              <a:cs typeface="Trebuchet MS"/>
              <a:sym typeface="Trebuchet MS"/>
            </a:endParaRPr>
          </a:p>
        </p:txBody>
      </p:sp>
      <p:sp>
        <p:nvSpPr>
          <p:cNvPr id="604" name="Google Shape;604;p22"/>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605" name="Google Shape;605;p22"/>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23"/>
          <p:cNvSpPr/>
          <p:nvPr/>
        </p:nvSpPr>
        <p:spPr>
          <a:xfrm>
            <a:off x="462791" y="1700808"/>
            <a:ext cx="4943521" cy="4515294"/>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1" name="Google Shape;611;p23"/>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612" name="Google Shape;612;p23"/>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lang="pt-BR" sz="2400">
                <a:latin typeface="Trebuchet MS"/>
                <a:ea typeface="Trebuchet MS"/>
                <a:cs typeface="Trebuchet MS"/>
                <a:sym typeface="Trebuchet MS"/>
              </a:rPr>
              <a:t>Based on the Goal Question Metric (GQM) Paradigm </a:t>
            </a:r>
            <a:r>
              <a:rPr i="1" lang="pt-BR">
                <a:latin typeface="Trebuchet MS"/>
                <a:ea typeface="Trebuchet MS"/>
                <a:cs typeface="Trebuchet MS"/>
                <a:sym typeface="Trebuchet MS"/>
              </a:rPr>
              <a:t>(Basili and Romback, 1988)</a:t>
            </a:r>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p:txBody>
      </p:sp>
      <p:sp>
        <p:nvSpPr>
          <p:cNvPr id="613" name="Google Shape;613;p23"/>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Goal-Question-Metric-Driven Design</a:t>
            </a:r>
            <a:endParaRPr/>
          </a:p>
        </p:txBody>
      </p:sp>
      <p:pic>
        <p:nvPicPr>
          <p:cNvPr descr="Fig. 1." id="614" name="Google Shape;614;p23"/>
          <p:cNvPicPr preferRelativeResize="0"/>
          <p:nvPr/>
        </p:nvPicPr>
        <p:blipFill rotWithShape="1">
          <a:blip r:embed="rId3">
            <a:alphaModFix/>
          </a:blip>
          <a:srcRect b="0" l="0" r="0" t="0"/>
          <a:stretch/>
        </p:blipFill>
        <p:spPr>
          <a:xfrm>
            <a:off x="6168198" y="2652661"/>
            <a:ext cx="4805239" cy="2271011"/>
          </a:xfrm>
          <a:prstGeom prst="rect">
            <a:avLst/>
          </a:prstGeom>
          <a:noFill/>
          <a:ln cap="flat" cmpd="sng" w="9525">
            <a:solidFill>
              <a:schemeClr val="accent1"/>
            </a:solidFill>
            <a:prstDash val="solid"/>
            <a:round/>
            <a:headEnd len="sm" w="sm" type="none"/>
            <a:tailEnd len="sm" w="sm" type="none"/>
          </a:ln>
        </p:spPr>
      </p:pic>
      <p:sp>
        <p:nvSpPr>
          <p:cNvPr id="615" name="Google Shape;615;p23"/>
          <p:cNvSpPr/>
          <p:nvPr/>
        </p:nvSpPr>
        <p:spPr>
          <a:xfrm>
            <a:off x="5880167" y="5729933"/>
            <a:ext cx="6190638" cy="75608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16" name="Google Shape;616;p23"/>
          <p:cNvGrpSpPr/>
          <p:nvPr/>
        </p:nvGrpSpPr>
        <p:grpSpPr>
          <a:xfrm>
            <a:off x="5502124" y="5693929"/>
            <a:ext cx="756084" cy="756084"/>
            <a:chOff x="3071664" y="4232452"/>
            <a:chExt cx="756084" cy="756084"/>
          </a:xfrm>
        </p:grpSpPr>
        <p:sp>
          <p:nvSpPr>
            <p:cNvPr id="617" name="Google Shape;617;p23"/>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618" name="Google Shape;618;p23"/>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619" name="Google Shape;619;p23"/>
          <p:cNvSpPr/>
          <p:nvPr/>
        </p:nvSpPr>
        <p:spPr>
          <a:xfrm>
            <a:off x="6277605" y="5729933"/>
            <a:ext cx="5793199"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400"/>
              <a:buFont typeface="Trebuchet MS"/>
              <a:buNone/>
            </a:pPr>
            <a:r>
              <a:rPr b="0" lang="pt-BR" sz="1400" u="none" cap="none" strike="noStrike">
                <a:solidFill>
                  <a:srgbClr val="222222"/>
                </a:solidFill>
                <a:latin typeface="Trebuchet MS"/>
                <a:ea typeface="Trebuchet MS"/>
                <a:cs typeface="Trebuchet MS"/>
                <a:sym typeface="Trebuchet MS"/>
              </a:rPr>
              <a:t>Basili, V.R. and Rombach, H.D., 1988. </a:t>
            </a:r>
            <a:r>
              <a:rPr b="1" lang="pt-BR" sz="1400" u="none" cap="none" strike="noStrike">
                <a:solidFill>
                  <a:srgbClr val="222222"/>
                </a:solidFill>
                <a:latin typeface="Trebuchet MS"/>
                <a:ea typeface="Trebuchet MS"/>
                <a:cs typeface="Trebuchet MS"/>
                <a:sym typeface="Trebuchet MS"/>
              </a:rPr>
              <a:t>The TAME project: Towards improvement-oriented software environments. </a:t>
            </a:r>
            <a:r>
              <a:rPr b="0" lang="pt-BR" sz="1400" u="none" cap="none" strike="noStrike">
                <a:solidFill>
                  <a:srgbClr val="222222"/>
                </a:solidFill>
                <a:latin typeface="Trebuchet MS"/>
                <a:ea typeface="Trebuchet MS"/>
                <a:cs typeface="Trebuchet MS"/>
                <a:sym typeface="Trebuchet MS"/>
              </a:rPr>
              <a:t>IEEE Transactions on software engineering, 14(6), pp.758-773.</a:t>
            </a:r>
            <a:endParaRPr b="0" sz="1400" u="none" cap="none" strike="noStrike">
              <a:solidFill>
                <a:srgbClr val="000000"/>
              </a:solidFill>
              <a:latin typeface="Trebuchet MS"/>
              <a:ea typeface="Trebuchet MS"/>
              <a:cs typeface="Trebuchet MS"/>
              <a:sym typeface="Trebuchet MS"/>
            </a:endParaRPr>
          </a:p>
        </p:txBody>
      </p:sp>
      <p:sp>
        <p:nvSpPr>
          <p:cNvPr id="620" name="Google Shape;620;p23"/>
          <p:cNvSpPr txBox="1"/>
          <p:nvPr/>
        </p:nvSpPr>
        <p:spPr>
          <a:xfrm>
            <a:off x="1339065" y="2894596"/>
            <a:ext cx="353583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Starts with the declaration of the measurement, </a:t>
            </a:r>
            <a:r>
              <a:rPr b="1" lang="pt-BR" sz="2000">
                <a:solidFill>
                  <a:srgbClr val="2172AC"/>
                </a:solidFill>
                <a:latin typeface="Trebuchet MS"/>
                <a:ea typeface="Trebuchet MS"/>
                <a:cs typeface="Trebuchet MS"/>
                <a:sym typeface="Trebuchet MS"/>
              </a:rPr>
              <a:t>Goals</a:t>
            </a:r>
            <a:endParaRPr b="1" sz="2000">
              <a:solidFill>
                <a:srgbClr val="2172AC"/>
              </a:solidFill>
              <a:latin typeface="Trebuchet MS"/>
              <a:ea typeface="Trebuchet MS"/>
              <a:cs typeface="Trebuchet MS"/>
              <a:sym typeface="Trebuchet MS"/>
            </a:endParaRPr>
          </a:p>
        </p:txBody>
      </p:sp>
      <p:sp>
        <p:nvSpPr>
          <p:cNvPr id="621" name="Google Shape;621;p23"/>
          <p:cNvSpPr txBox="1"/>
          <p:nvPr/>
        </p:nvSpPr>
        <p:spPr>
          <a:xfrm>
            <a:off x="1339065" y="3763993"/>
            <a:ext cx="403244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From the goals, </a:t>
            </a:r>
            <a:r>
              <a:rPr b="1" lang="pt-BR" sz="2000">
                <a:solidFill>
                  <a:srgbClr val="2172AC"/>
                </a:solidFill>
                <a:latin typeface="Trebuchet MS"/>
                <a:ea typeface="Trebuchet MS"/>
                <a:cs typeface="Trebuchet MS"/>
                <a:sym typeface="Trebuchet MS"/>
              </a:rPr>
              <a:t>Questions</a:t>
            </a:r>
            <a:r>
              <a:rPr lang="pt-BR" sz="2000">
                <a:solidFill>
                  <a:schemeClr val="dk1"/>
                </a:solidFill>
                <a:latin typeface="Trebuchet MS"/>
                <a:ea typeface="Trebuchet MS"/>
                <a:cs typeface="Trebuchet MS"/>
                <a:sym typeface="Trebuchet MS"/>
              </a:rPr>
              <a:t> that we would like to answer with the data interpretation are defined</a:t>
            </a:r>
            <a:endParaRPr sz="2000">
              <a:solidFill>
                <a:schemeClr val="dk1"/>
              </a:solidFill>
              <a:latin typeface="Trebuchet MS"/>
              <a:ea typeface="Trebuchet MS"/>
              <a:cs typeface="Trebuchet MS"/>
              <a:sym typeface="Trebuchet MS"/>
            </a:endParaRPr>
          </a:p>
        </p:txBody>
      </p:sp>
      <p:sp>
        <p:nvSpPr>
          <p:cNvPr id="622" name="Google Shape;622;p23"/>
          <p:cNvSpPr txBox="1"/>
          <p:nvPr/>
        </p:nvSpPr>
        <p:spPr>
          <a:xfrm>
            <a:off x="1339065" y="4941168"/>
            <a:ext cx="353583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Finally, from the questions, the </a:t>
            </a:r>
            <a:r>
              <a:rPr b="1" lang="pt-BR" sz="2000">
                <a:solidFill>
                  <a:srgbClr val="2172AC"/>
                </a:solidFill>
                <a:latin typeface="Trebuchet MS"/>
                <a:ea typeface="Trebuchet MS"/>
                <a:cs typeface="Trebuchet MS"/>
                <a:sym typeface="Trebuchet MS"/>
              </a:rPr>
              <a:t>Metrics</a:t>
            </a:r>
            <a:r>
              <a:rPr lang="pt-BR" sz="2000">
                <a:solidFill>
                  <a:schemeClr val="dk1"/>
                </a:solidFill>
                <a:latin typeface="Trebuchet MS"/>
                <a:ea typeface="Trebuchet MS"/>
                <a:cs typeface="Trebuchet MS"/>
                <a:sym typeface="Trebuchet MS"/>
              </a:rPr>
              <a:t> and the data to be collected are defined</a:t>
            </a:r>
            <a:endParaRPr sz="2000">
              <a:solidFill>
                <a:schemeClr val="dk1"/>
              </a:solidFill>
              <a:latin typeface="Trebuchet MS"/>
              <a:ea typeface="Trebuchet MS"/>
              <a:cs typeface="Trebuchet MS"/>
              <a:sym typeface="Trebuchet MS"/>
            </a:endParaRPr>
          </a:p>
        </p:txBody>
      </p:sp>
      <p:sp>
        <p:nvSpPr>
          <p:cNvPr id="623" name="Google Shape;623;p23"/>
          <p:cNvSpPr txBox="1"/>
          <p:nvPr/>
        </p:nvSpPr>
        <p:spPr>
          <a:xfrm>
            <a:off x="608951" y="1916832"/>
            <a:ext cx="475700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rgbClr val="27366E"/>
                </a:solidFill>
                <a:latin typeface="Trebuchet MS"/>
                <a:ea typeface="Trebuchet MS"/>
                <a:cs typeface="Trebuchet MS"/>
                <a:sym typeface="Trebuchet MS"/>
              </a:rPr>
              <a:t>GQM defines a way to plan and execute measurement and analysis activities:</a:t>
            </a:r>
            <a:endParaRPr/>
          </a:p>
        </p:txBody>
      </p:sp>
      <p:sp>
        <p:nvSpPr>
          <p:cNvPr id="624" name="Google Shape;624;p23"/>
          <p:cNvSpPr/>
          <p:nvPr/>
        </p:nvSpPr>
        <p:spPr>
          <a:xfrm>
            <a:off x="796143" y="2989713"/>
            <a:ext cx="480947" cy="480947"/>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a:solidFill>
                  <a:schemeClr val="lt1"/>
                </a:solidFill>
                <a:latin typeface="Trebuchet MS"/>
                <a:ea typeface="Trebuchet MS"/>
                <a:cs typeface="Trebuchet MS"/>
                <a:sym typeface="Trebuchet MS"/>
              </a:rPr>
              <a:t>1</a:t>
            </a:r>
            <a:endParaRPr/>
          </a:p>
        </p:txBody>
      </p:sp>
      <p:sp>
        <p:nvSpPr>
          <p:cNvPr id="625" name="Google Shape;625;p23"/>
          <p:cNvSpPr/>
          <p:nvPr/>
        </p:nvSpPr>
        <p:spPr>
          <a:xfrm>
            <a:off x="796143" y="3859110"/>
            <a:ext cx="480947" cy="480947"/>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a:solidFill>
                  <a:schemeClr val="lt1"/>
                </a:solidFill>
                <a:latin typeface="Trebuchet MS"/>
                <a:ea typeface="Trebuchet MS"/>
                <a:cs typeface="Trebuchet MS"/>
                <a:sym typeface="Trebuchet MS"/>
              </a:rPr>
              <a:t>2</a:t>
            </a:r>
            <a:endParaRPr/>
          </a:p>
        </p:txBody>
      </p:sp>
      <p:sp>
        <p:nvSpPr>
          <p:cNvPr id="626" name="Google Shape;626;p23"/>
          <p:cNvSpPr/>
          <p:nvPr/>
        </p:nvSpPr>
        <p:spPr>
          <a:xfrm>
            <a:off x="763001" y="5036285"/>
            <a:ext cx="480947" cy="480947"/>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a:solidFill>
                  <a:schemeClr val="lt1"/>
                </a:solidFill>
                <a:latin typeface="Trebuchet MS"/>
                <a:ea typeface="Trebuchet MS"/>
                <a:cs typeface="Trebuchet MS"/>
                <a:sym typeface="Trebuchet MS"/>
              </a:rPr>
              <a:t>3</a:t>
            </a:r>
            <a:endParaRPr/>
          </a:p>
        </p:txBody>
      </p:sp>
      <p:sp>
        <p:nvSpPr>
          <p:cNvPr id="627" name="Google Shape;627;p2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628" name="Google Shape;628;p23"/>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24"/>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635" name="Google Shape;635;p24"/>
          <p:cNvSpPr txBox="1"/>
          <p:nvPr>
            <p:ph idx="1" type="body"/>
          </p:nvPr>
        </p:nvSpPr>
        <p:spPr>
          <a:xfrm>
            <a:off x="134333" y="1278148"/>
            <a:ext cx="10915602" cy="4375831"/>
          </a:xfrm>
          <a:prstGeom prst="rect">
            <a:avLst/>
          </a:prstGeom>
          <a:noFill/>
          <a:ln>
            <a:noFill/>
          </a:ln>
        </p:spPr>
        <p:txBody>
          <a:bodyPr anchorCtr="0" anchor="t" bIns="45700" lIns="91425" spcFirstLastPara="1" rIns="91425" wrap="square" tIns="45700">
            <a:noAutofit/>
          </a:bodyPr>
          <a:lstStyle/>
          <a:p>
            <a:pPr indent="0" lvl="1" marL="392113" rtl="0" algn="l">
              <a:lnSpc>
                <a:spcPct val="120000"/>
              </a:lnSpc>
              <a:spcBef>
                <a:spcPts val="0"/>
              </a:spcBef>
              <a:spcAft>
                <a:spcPts val="0"/>
              </a:spcAft>
              <a:buSzPts val="4000"/>
              <a:buFont typeface="Trebuchet MS"/>
              <a:buNone/>
            </a:pPr>
            <a:r>
              <a:rPr lang="pt-BR" sz="4000">
                <a:latin typeface="Trebuchet MS"/>
                <a:ea typeface="Trebuchet MS"/>
                <a:cs typeface="Trebuchet MS"/>
                <a:sym typeface="Trebuchet MS"/>
              </a:rPr>
              <a:t>Analyze </a:t>
            </a:r>
            <a:r>
              <a:rPr lang="pt-BR" sz="4000">
                <a:solidFill>
                  <a:srgbClr val="0070C0"/>
                </a:solidFill>
                <a:latin typeface="Trebuchet MS"/>
                <a:ea typeface="Trebuchet MS"/>
                <a:cs typeface="Trebuchet MS"/>
                <a:sym typeface="Trebuchet MS"/>
              </a:rPr>
              <a:t>&lt;object of study&gt;</a:t>
            </a:r>
            <a:endParaRPr/>
          </a:p>
          <a:p>
            <a:pPr indent="0" lvl="1" marL="392113" rtl="0" algn="l">
              <a:lnSpc>
                <a:spcPct val="120000"/>
              </a:lnSpc>
              <a:spcBef>
                <a:spcPts val="800"/>
              </a:spcBef>
              <a:spcAft>
                <a:spcPts val="0"/>
              </a:spcAft>
              <a:buSzPts val="4000"/>
              <a:buFont typeface="Trebuchet MS"/>
              <a:buNone/>
            </a:pPr>
            <a:r>
              <a:rPr lang="pt-BR" sz="4000">
                <a:latin typeface="Trebuchet MS"/>
                <a:ea typeface="Trebuchet MS"/>
                <a:cs typeface="Trebuchet MS"/>
                <a:sym typeface="Trebuchet MS"/>
              </a:rPr>
              <a:t>with the purpose of </a:t>
            </a:r>
            <a:r>
              <a:rPr lang="pt-BR" sz="4000">
                <a:solidFill>
                  <a:srgbClr val="0070C0"/>
                </a:solidFill>
                <a:latin typeface="Trebuchet MS"/>
                <a:ea typeface="Trebuchet MS"/>
                <a:cs typeface="Trebuchet MS"/>
                <a:sym typeface="Trebuchet MS"/>
              </a:rPr>
              <a:t>&lt;goal&gt;</a:t>
            </a:r>
            <a:endParaRPr/>
          </a:p>
          <a:p>
            <a:pPr indent="0" lvl="1" marL="392113" rtl="0" algn="l">
              <a:lnSpc>
                <a:spcPct val="120000"/>
              </a:lnSpc>
              <a:spcBef>
                <a:spcPts val="800"/>
              </a:spcBef>
              <a:spcAft>
                <a:spcPts val="0"/>
              </a:spcAft>
              <a:buSzPts val="4000"/>
              <a:buFont typeface="Trebuchet MS"/>
              <a:buNone/>
            </a:pPr>
            <a:r>
              <a:rPr lang="pt-BR" sz="4000">
                <a:latin typeface="Trebuchet MS"/>
                <a:ea typeface="Trebuchet MS"/>
                <a:cs typeface="Trebuchet MS"/>
                <a:sym typeface="Trebuchet MS"/>
              </a:rPr>
              <a:t>with respect to </a:t>
            </a:r>
            <a:r>
              <a:rPr lang="pt-BR" sz="4000">
                <a:solidFill>
                  <a:srgbClr val="0070C0"/>
                </a:solidFill>
                <a:latin typeface="Trebuchet MS"/>
                <a:ea typeface="Trebuchet MS"/>
                <a:cs typeface="Trebuchet MS"/>
                <a:sym typeface="Trebuchet MS"/>
              </a:rPr>
              <a:t>&lt;quality focus&gt;</a:t>
            </a:r>
            <a:endParaRPr/>
          </a:p>
          <a:p>
            <a:pPr indent="0" lvl="1" marL="392113" rtl="0" algn="l">
              <a:lnSpc>
                <a:spcPct val="120000"/>
              </a:lnSpc>
              <a:spcBef>
                <a:spcPts val="800"/>
              </a:spcBef>
              <a:spcAft>
                <a:spcPts val="0"/>
              </a:spcAft>
              <a:buSzPts val="4000"/>
              <a:buFont typeface="Trebuchet MS"/>
              <a:buNone/>
            </a:pPr>
            <a:r>
              <a:rPr lang="pt-BR" sz="4000">
                <a:latin typeface="Trebuchet MS"/>
                <a:ea typeface="Trebuchet MS"/>
                <a:cs typeface="Trebuchet MS"/>
                <a:sym typeface="Trebuchet MS"/>
              </a:rPr>
              <a:t>from the point of view of the </a:t>
            </a:r>
            <a:r>
              <a:rPr lang="pt-BR" sz="4000">
                <a:solidFill>
                  <a:srgbClr val="0070C0"/>
                </a:solidFill>
                <a:latin typeface="Trebuchet MS"/>
                <a:ea typeface="Trebuchet MS"/>
                <a:cs typeface="Trebuchet MS"/>
                <a:sym typeface="Trebuchet MS"/>
              </a:rPr>
              <a:t>&lt;perspective&gt; </a:t>
            </a:r>
            <a:r>
              <a:rPr lang="pt-BR" sz="4000">
                <a:latin typeface="Trebuchet MS"/>
                <a:ea typeface="Trebuchet MS"/>
                <a:cs typeface="Trebuchet MS"/>
                <a:sym typeface="Trebuchet MS"/>
              </a:rPr>
              <a:t>in the context of </a:t>
            </a:r>
            <a:r>
              <a:rPr lang="pt-BR" sz="4000">
                <a:solidFill>
                  <a:srgbClr val="0070C0"/>
                </a:solidFill>
                <a:latin typeface="Trebuchet MS"/>
                <a:ea typeface="Trebuchet MS"/>
                <a:cs typeface="Trebuchet MS"/>
                <a:sym typeface="Trebuchet MS"/>
              </a:rPr>
              <a:t>&lt;context&gt;</a:t>
            </a:r>
            <a:endParaRPr/>
          </a:p>
          <a:p>
            <a:pPr indent="-88900" lvl="0" marL="342900" rtl="0" algn="l">
              <a:lnSpc>
                <a:spcPct val="120000"/>
              </a:lnSpc>
              <a:spcBef>
                <a:spcPts val="800"/>
              </a:spcBef>
              <a:spcAft>
                <a:spcPts val="0"/>
              </a:spcAft>
              <a:buSzPts val="4000"/>
              <a:buFont typeface="Verdana"/>
              <a:buNone/>
            </a:pPr>
            <a:r>
              <a:t/>
            </a:r>
            <a:endParaRPr sz="4000">
              <a:latin typeface="Trebuchet MS"/>
              <a:ea typeface="Trebuchet MS"/>
              <a:cs typeface="Trebuchet MS"/>
              <a:sym typeface="Trebuchet MS"/>
            </a:endParaRPr>
          </a:p>
        </p:txBody>
      </p:sp>
      <p:sp>
        <p:nvSpPr>
          <p:cNvPr id="636" name="Google Shape;636;p24"/>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Goal Definition Template</a:t>
            </a:r>
            <a:endParaRPr>
              <a:latin typeface="Trebuchet MS"/>
              <a:ea typeface="Trebuchet MS"/>
              <a:cs typeface="Trebuchet MS"/>
              <a:sym typeface="Trebuchet MS"/>
            </a:endParaRPr>
          </a:p>
        </p:txBody>
      </p:sp>
      <p:sp>
        <p:nvSpPr>
          <p:cNvPr id="637" name="Google Shape;637;p24"/>
          <p:cNvSpPr/>
          <p:nvPr/>
        </p:nvSpPr>
        <p:spPr>
          <a:xfrm>
            <a:off x="5880167" y="5729933"/>
            <a:ext cx="6190638" cy="75608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38" name="Google Shape;638;p24"/>
          <p:cNvGrpSpPr/>
          <p:nvPr/>
        </p:nvGrpSpPr>
        <p:grpSpPr>
          <a:xfrm>
            <a:off x="5502124" y="5693929"/>
            <a:ext cx="756084" cy="756084"/>
            <a:chOff x="3071664" y="4232452"/>
            <a:chExt cx="756084" cy="756084"/>
          </a:xfrm>
        </p:grpSpPr>
        <p:sp>
          <p:nvSpPr>
            <p:cNvPr id="639" name="Google Shape;639;p24"/>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640" name="Google Shape;640;p24"/>
            <p:cNvPicPr preferRelativeResize="0"/>
            <p:nvPr/>
          </p:nvPicPr>
          <p:blipFill rotWithShape="1">
            <a:blip r:embed="rId3">
              <a:alphaModFix/>
            </a:blip>
            <a:srcRect b="0" l="0" r="0" t="0"/>
            <a:stretch/>
          </p:blipFill>
          <p:spPr>
            <a:xfrm>
              <a:off x="3161674" y="4308406"/>
              <a:ext cx="576064" cy="604176"/>
            </a:xfrm>
            <a:prstGeom prst="rect">
              <a:avLst/>
            </a:prstGeom>
            <a:noFill/>
            <a:ln>
              <a:noFill/>
            </a:ln>
          </p:spPr>
        </p:pic>
      </p:grpSp>
      <p:sp>
        <p:nvSpPr>
          <p:cNvPr id="641" name="Google Shape;641;p24"/>
          <p:cNvSpPr/>
          <p:nvPr/>
        </p:nvSpPr>
        <p:spPr>
          <a:xfrm>
            <a:off x="6277605" y="5729933"/>
            <a:ext cx="5793199"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400"/>
              <a:buFont typeface="Trebuchet MS"/>
              <a:buNone/>
            </a:pPr>
            <a:r>
              <a:rPr b="0" lang="pt-BR" sz="1400" u="none" cap="none" strike="noStrike">
                <a:solidFill>
                  <a:srgbClr val="222222"/>
                </a:solidFill>
                <a:latin typeface="Trebuchet MS"/>
                <a:ea typeface="Trebuchet MS"/>
                <a:cs typeface="Trebuchet MS"/>
                <a:sym typeface="Trebuchet MS"/>
              </a:rPr>
              <a:t>Basili, V.R. and Rombach, H.D., 1988. </a:t>
            </a:r>
            <a:r>
              <a:rPr b="1" lang="pt-BR" sz="1400" u="none" cap="none" strike="noStrike">
                <a:solidFill>
                  <a:srgbClr val="222222"/>
                </a:solidFill>
                <a:latin typeface="Trebuchet MS"/>
                <a:ea typeface="Trebuchet MS"/>
                <a:cs typeface="Trebuchet MS"/>
                <a:sym typeface="Trebuchet MS"/>
              </a:rPr>
              <a:t>The TAME project: Towards improvement-oriented software environments. </a:t>
            </a:r>
            <a:r>
              <a:rPr b="0" lang="pt-BR" sz="1400" u="none" cap="none" strike="noStrike">
                <a:solidFill>
                  <a:srgbClr val="222222"/>
                </a:solidFill>
                <a:latin typeface="Trebuchet MS"/>
                <a:ea typeface="Trebuchet MS"/>
                <a:cs typeface="Trebuchet MS"/>
                <a:sym typeface="Trebuchet MS"/>
              </a:rPr>
              <a:t>IEEE Transactions on software engineering, 14(6), pp.758-773.</a:t>
            </a:r>
            <a:endParaRPr b="0" sz="1400" u="none" cap="none" strike="noStrike">
              <a:solidFill>
                <a:srgbClr val="000000"/>
              </a:solidFill>
              <a:latin typeface="Trebuchet MS"/>
              <a:ea typeface="Trebuchet MS"/>
              <a:cs typeface="Trebuchet MS"/>
              <a:sym typeface="Trebuchet MS"/>
            </a:endParaRPr>
          </a:p>
        </p:txBody>
      </p:sp>
      <p:sp>
        <p:nvSpPr>
          <p:cNvPr id="642" name="Google Shape;642;p24"/>
          <p:cNvSpPr/>
          <p:nvPr/>
        </p:nvSpPr>
        <p:spPr>
          <a:xfrm>
            <a:off x="7392144" y="1278148"/>
            <a:ext cx="4593515" cy="1142400"/>
          </a:xfrm>
          <a:prstGeom prst="wedgeRoundRectCallout">
            <a:avLst>
              <a:gd fmla="val -63819" name="adj1"/>
              <a:gd fmla="val 56436" name="adj2"/>
              <a:gd fmla="val 16667" name="adj3"/>
            </a:avLst>
          </a:prstGeom>
          <a:solidFill>
            <a:srgbClr val="D5E3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rPr b="0" i="0" lang="pt-BR" sz="1800" u="none" cap="none" strike="noStrike">
                <a:solidFill>
                  <a:srgbClr val="000000"/>
                </a:solidFill>
                <a:latin typeface="Trebuchet MS"/>
                <a:ea typeface="Trebuchet MS"/>
                <a:cs typeface="Trebuchet MS"/>
                <a:sym typeface="Trebuchet MS"/>
              </a:rPr>
              <a:t>Measurement activities need clear goals</a:t>
            </a:r>
            <a:endParaRPr/>
          </a:p>
          <a:p>
            <a:pPr indent="0" lvl="0" marL="0" marR="0" rtl="0" algn="l">
              <a:lnSpc>
                <a:spcPct val="100000"/>
              </a:lnSpc>
              <a:spcBef>
                <a:spcPts val="0"/>
              </a:spcBef>
              <a:spcAft>
                <a:spcPts val="0"/>
              </a:spcAft>
              <a:buClr>
                <a:srgbClr val="000000"/>
              </a:buClr>
              <a:buSzPts val="1800"/>
              <a:buFont typeface="Trebuchet MS"/>
              <a:buNone/>
            </a:pPr>
            <a:r>
              <a:rPr b="0" i="1" lang="pt-BR" sz="1800" u="none" cap="none" strike="noStrike">
                <a:solidFill>
                  <a:srgbClr val="000000"/>
                </a:solidFill>
                <a:latin typeface="Trebuchet MS"/>
                <a:ea typeface="Trebuchet MS"/>
                <a:cs typeface="Trebuchet MS"/>
                <a:sym typeface="Trebuchet MS"/>
              </a:rPr>
              <a:t>GQM: characterize, understand, evaluate, predict, improve</a:t>
            </a:r>
            <a:r>
              <a:rPr i="1" lang="pt-BR" sz="1800">
                <a:solidFill>
                  <a:srgbClr val="000000"/>
                </a:solidFill>
                <a:latin typeface="Trebuchet MS"/>
                <a:ea typeface="Trebuchet MS"/>
                <a:cs typeface="Trebuchet MS"/>
                <a:sym typeface="Trebuchet MS"/>
              </a:rPr>
              <a:t>.</a:t>
            </a:r>
            <a:endParaRPr b="0" i="1" sz="1800" u="none" cap="none" strike="noStrike">
              <a:solidFill>
                <a:srgbClr val="000000"/>
              </a:solidFill>
              <a:latin typeface="Trebuchet MS"/>
              <a:ea typeface="Trebuchet MS"/>
              <a:cs typeface="Trebuchet MS"/>
              <a:sym typeface="Trebuchet MS"/>
            </a:endParaRPr>
          </a:p>
        </p:txBody>
      </p:sp>
      <p:sp>
        <p:nvSpPr>
          <p:cNvPr id="643" name="Google Shape;643;p2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644" name="Google Shape;644;p24"/>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25"/>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pic>
        <p:nvPicPr>
          <p:cNvPr descr="https://d2gg9evh47fn9z.cloudfront.net/thumb_COLOURBOX11193704.jpg" id="650" name="Google Shape;650;p25"/>
          <p:cNvPicPr preferRelativeResize="0"/>
          <p:nvPr/>
        </p:nvPicPr>
        <p:blipFill rotWithShape="1">
          <a:blip r:embed="rId3">
            <a:alphaModFix/>
          </a:blip>
          <a:srcRect b="0" l="0" r="0" t="0"/>
          <a:stretch/>
        </p:blipFill>
        <p:spPr>
          <a:xfrm>
            <a:off x="3287688" y="2060848"/>
            <a:ext cx="5240541" cy="25383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26"/>
          <p:cNvSpPr/>
          <p:nvPr/>
        </p:nvSpPr>
        <p:spPr>
          <a:xfrm>
            <a:off x="0" y="902875"/>
            <a:ext cx="1219200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7" name="Google Shape;657;p26"/>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658" name="Google Shape;658;p26"/>
          <p:cNvSpPr txBox="1"/>
          <p:nvPr>
            <p:ph idx="1" type="body"/>
          </p:nvPr>
        </p:nvSpPr>
        <p:spPr>
          <a:xfrm>
            <a:off x="436982" y="1412776"/>
            <a:ext cx="10987610" cy="3600400"/>
          </a:xfrm>
          <a:prstGeom prst="rect">
            <a:avLst/>
          </a:prstGeom>
          <a:noFill/>
          <a:ln>
            <a:noFill/>
          </a:ln>
        </p:spPr>
        <p:txBody>
          <a:bodyPr anchorCtr="0" anchor="t" bIns="45700" lIns="91425" spcFirstLastPara="1" rIns="91425" wrap="square" tIns="45700">
            <a:noAutofit/>
          </a:bodyPr>
          <a:lstStyle/>
          <a:p>
            <a:pPr indent="0" lvl="1" marL="392113" rtl="0" algn="l">
              <a:lnSpc>
                <a:spcPct val="120000"/>
              </a:lnSpc>
              <a:spcBef>
                <a:spcPts val="0"/>
              </a:spcBef>
              <a:spcAft>
                <a:spcPts val="0"/>
              </a:spcAft>
              <a:buSzPts val="2000"/>
              <a:buFont typeface="Trebuchet MS"/>
              <a:buNone/>
            </a:pPr>
            <a:r>
              <a:rPr lang="pt-BR" sz="2000">
                <a:latin typeface="Trebuchet MS"/>
                <a:ea typeface="Trebuchet MS"/>
                <a:cs typeface="Trebuchet MS"/>
                <a:sym typeface="Trebuchet MS"/>
              </a:rPr>
              <a:t>Analyze </a:t>
            </a:r>
            <a:r>
              <a:rPr lang="pt-BR" sz="2000">
                <a:solidFill>
                  <a:srgbClr val="0070C0"/>
                </a:solidFill>
                <a:latin typeface="Trebuchet MS"/>
                <a:ea typeface="Trebuchet MS"/>
                <a:cs typeface="Trebuchet MS"/>
                <a:sym typeface="Trebuchet MS"/>
              </a:rPr>
              <a:t>the profile of software development organizations </a:t>
            </a:r>
            <a:endParaRPr/>
          </a:p>
          <a:p>
            <a:pPr indent="0" lvl="1" marL="392113" rtl="0" algn="l">
              <a:lnSpc>
                <a:spcPct val="120000"/>
              </a:lnSpc>
              <a:spcBef>
                <a:spcPts val="400"/>
              </a:spcBef>
              <a:spcAft>
                <a:spcPts val="0"/>
              </a:spcAft>
              <a:buSzPts val="2000"/>
              <a:buFont typeface="Trebuchet MS"/>
              <a:buNone/>
            </a:pPr>
            <a:r>
              <a:rPr lang="pt-BR" sz="2000">
                <a:latin typeface="Trebuchet MS"/>
                <a:ea typeface="Trebuchet MS"/>
                <a:cs typeface="Trebuchet MS"/>
                <a:sym typeface="Trebuchet MS"/>
              </a:rPr>
              <a:t>with the purpose of </a:t>
            </a:r>
            <a:r>
              <a:rPr lang="pt-BR" sz="2000">
                <a:solidFill>
                  <a:srgbClr val="0070C0"/>
                </a:solidFill>
                <a:latin typeface="Trebuchet MS"/>
                <a:ea typeface="Trebuchet MS"/>
                <a:cs typeface="Trebuchet MS"/>
                <a:sym typeface="Trebuchet MS"/>
              </a:rPr>
              <a:t>characterizing</a:t>
            </a:r>
            <a:r>
              <a:rPr lang="pt-BR" sz="2000">
                <a:latin typeface="Trebuchet MS"/>
                <a:ea typeface="Trebuchet MS"/>
                <a:cs typeface="Trebuchet MS"/>
                <a:sym typeface="Trebuchet MS"/>
              </a:rPr>
              <a:t> </a:t>
            </a:r>
            <a:endParaRPr/>
          </a:p>
          <a:p>
            <a:pPr indent="0" lvl="1" marL="392113" rtl="0" algn="l">
              <a:lnSpc>
                <a:spcPct val="120000"/>
              </a:lnSpc>
              <a:spcBef>
                <a:spcPts val="400"/>
              </a:spcBef>
              <a:spcAft>
                <a:spcPts val="0"/>
              </a:spcAft>
              <a:buSzPts val="2000"/>
              <a:buFont typeface="Trebuchet MS"/>
              <a:buNone/>
            </a:pPr>
            <a:r>
              <a:rPr lang="pt-BR" sz="2000">
                <a:latin typeface="Trebuchet MS"/>
                <a:ea typeface="Trebuchet MS"/>
                <a:cs typeface="Trebuchet MS"/>
                <a:sym typeface="Trebuchet MS"/>
              </a:rPr>
              <a:t>with respect to </a:t>
            </a:r>
            <a:r>
              <a:rPr lang="pt-BR" sz="2000">
                <a:solidFill>
                  <a:srgbClr val="0070C0"/>
                </a:solidFill>
                <a:latin typeface="Trebuchet MS"/>
                <a:ea typeface="Trebuchet MS"/>
                <a:cs typeface="Trebuchet MS"/>
                <a:sym typeface="Trebuchet MS"/>
              </a:rPr>
              <a:t>the organizations’ current profile, satisfaction degree regarding the MPS model, variation of presence in international markets, variation of exportation volume, and variation concerning cost, estimation accuracy, productivity, quality, user satisfaction, and return of investment (ROI) </a:t>
            </a:r>
            <a:endParaRPr/>
          </a:p>
          <a:p>
            <a:pPr indent="0" lvl="1" marL="392113" rtl="0" algn="l">
              <a:lnSpc>
                <a:spcPct val="120000"/>
              </a:lnSpc>
              <a:spcBef>
                <a:spcPts val="400"/>
              </a:spcBef>
              <a:spcAft>
                <a:spcPts val="0"/>
              </a:spcAft>
              <a:buSzPts val="2000"/>
              <a:buFont typeface="Trebuchet MS"/>
              <a:buNone/>
            </a:pPr>
            <a:r>
              <a:rPr lang="pt-BR" sz="2000">
                <a:latin typeface="Trebuchet MS"/>
                <a:ea typeface="Trebuchet MS"/>
                <a:cs typeface="Trebuchet MS"/>
                <a:sym typeface="Trebuchet MS"/>
              </a:rPr>
              <a:t>from the point of view </a:t>
            </a:r>
            <a:r>
              <a:rPr lang="pt-BR" sz="2000">
                <a:solidFill>
                  <a:srgbClr val="0070C0"/>
                </a:solidFill>
                <a:latin typeface="Trebuchet MS"/>
                <a:ea typeface="Trebuchet MS"/>
                <a:cs typeface="Trebuchet MS"/>
                <a:sym typeface="Trebuchet MS"/>
              </a:rPr>
              <a:t>the software development organizations</a:t>
            </a:r>
            <a:endParaRPr/>
          </a:p>
          <a:p>
            <a:pPr indent="0" lvl="1" marL="392113" rtl="0" algn="l">
              <a:lnSpc>
                <a:spcPct val="120000"/>
              </a:lnSpc>
              <a:spcBef>
                <a:spcPts val="400"/>
              </a:spcBef>
              <a:spcAft>
                <a:spcPts val="0"/>
              </a:spcAft>
              <a:buSzPts val="2000"/>
              <a:buFont typeface="Trebuchet MS"/>
              <a:buNone/>
            </a:pPr>
            <a:r>
              <a:rPr lang="pt-BR" sz="2000">
                <a:latin typeface="Trebuchet MS"/>
                <a:ea typeface="Trebuchet MS"/>
                <a:cs typeface="Trebuchet MS"/>
                <a:sym typeface="Trebuchet MS"/>
              </a:rPr>
              <a:t>in the context of </a:t>
            </a:r>
            <a:r>
              <a:rPr lang="pt-BR" sz="2000">
                <a:solidFill>
                  <a:srgbClr val="0070C0"/>
                </a:solidFill>
                <a:latin typeface="Trebuchet MS"/>
                <a:ea typeface="Trebuchet MS"/>
                <a:cs typeface="Trebuchet MS"/>
                <a:sym typeface="Trebuchet MS"/>
              </a:rPr>
              <a:t>software development organizations with unexpired MPS-SW assessments published in the SOFTEX portal</a:t>
            </a:r>
            <a:endParaRPr sz="2000">
              <a:latin typeface="Trebuchet MS"/>
              <a:ea typeface="Trebuchet MS"/>
              <a:cs typeface="Trebuchet MS"/>
              <a:sym typeface="Trebuchet MS"/>
            </a:endParaRPr>
          </a:p>
        </p:txBody>
      </p:sp>
      <p:sp>
        <p:nvSpPr>
          <p:cNvPr id="659" name="Google Shape;659;p26"/>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Goal Definition Template (Example)</a:t>
            </a:r>
            <a:endParaRPr/>
          </a:p>
        </p:txBody>
      </p:sp>
      <p:sp>
        <p:nvSpPr>
          <p:cNvPr id="660" name="Google Shape;660;p26"/>
          <p:cNvSpPr/>
          <p:nvPr/>
        </p:nvSpPr>
        <p:spPr>
          <a:xfrm>
            <a:off x="431371" y="902875"/>
            <a:ext cx="11047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GOAL</a:t>
            </a:r>
            <a:endParaRPr b="1" i="0" sz="2800" u="none" cap="none" strike="noStrike">
              <a:solidFill>
                <a:srgbClr val="27366E"/>
              </a:solidFill>
              <a:latin typeface="Trebuchet MS"/>
              <a:ea typeface="Trebuchet MS"/>
              <a:cs typeface="Trebuchet MS"/>
              <a:sym typeface="Trebuchet MS"/>
            </a:endParaRPr>
          </a:p>
        </p:txBody>
      </p:sp>
      <p:sp>
        <p:nvSpPr>
          <p:cNvPr id="661" name="Google Shape;661;p26"/>
          <p:cNvSpPr/>
          <p:nvPr/>
        </p:nvSpPr>
        <p:spPr>
          <a:xfrm>
            <a:off x="946033" y="5585793"/>
            <a:ext cx="10914218" cy="75316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662" name="Google Shape;662;p26"/>
          <p:cNvGrpSpPr/>
          <p:nvPr/>
        </p:nvGrpSpPr>
        <p:grpSpPr>
          <a:xfrm>
            <a:off x="567991" y="5566291"/>
            <a:ext cx="756084" cy="756084"/>
            <a:chOff x="3071664" y="4232452"/>
            <a:chExt cx="756084" cy="756084"/>
          </a:xfrm>
        </p:grpSpPr>
        <p:sp>
          <p:nvSpPr>
            <p:cNvPr id="663" name="Google Shape;663;p26"/>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664" name="Google Shape;664;p26"/>
            <p:cNvPicPr preferRelativeResize="0"/>
            <p:nvPr/>
          </p:nvPicPr>
          <p:blipFill rotWithShape="1">
            <a:blip r:embed="rId3">
              <a:alphaModFix/>
            </a:blip>
            <a:srcRect b="0" l="0" r="0" t="0"/>
            <a:stretch/>
          </p:blipFill>
          <p:spPr>
            <a:xfrm>
              <a:off x="3161674" y="4308406"/>
              <a:ext cx="576064" cy="604176"/>
            </a:xfrm>
            <a:prstGeom prst="rect">
              <a:avLst/>
            </a:prstGeom>
            <a:noFill/>
            <a:ln>
              <a:noFill/>
            </a:ln>
          </p:spPr>
        </p:pic>
      </p:grpSp>
      <p:sp>
        <p:nvSpPr>
          <p:cNvPr id="665" name="Google Shape;665;p26"/>
          <p:cNvSpPr/>
          <p:nvPr/>
        </p:nvSpPr>
        <p:spPr>
          <a:xfrm>
            <a:off x="1343472" y="5585793"/>
            <a:ext cx="1051316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400"/>
              <a:buFont typeface="Trebuchet MS"/>
              <a:buNone/>
            </a:pPr>
            <a:r>
              <a:rPr b="0" i="0" lang="pt-BR" sz="1400" u="none" cap="none" strike="noStrike">
                <a:solidFill>
                  <a:srgbClr val="222222"/>
                </a:solidFill>
                <a:latin typeface="Trebuchet MS"/>
                <a:ea typeface="Trebuchet MS"/>
                <a:cs typeface="Trebuchet MS"/>
                <a:sym typeface="Trebuchet MS"/>
              </a:rPr>
              <a:t>Kalinowski, M., Weber, K.C. and Travassos, G.H., 2008, October. </a:t>
            </a:r>
            <a:r>
              <a:rPr b="1" i="0" lang="pt-BR" sz="1400" u="none" cap="none" strike="noStrike">
                <a:solidFill>
                  <a:srgbClr val="222222"/>
                </a:solidFill>
                <a:latin typeface="Trebuchet MS"/>
                <a:ea typeface="Trebuchet MS"/>
                <a:cs typeface="Trebuchet MS"/>
                <a:sym typeface="Trebuchet MS"/>
              </a:rPr>
              <a:t>iMPS: an experimentation based investigation of a nationwide software development reference model</a:t>
            </a:r>
            <a:r>
              <a:rPr b="1" lang="pt-BR" sz="1400" u="none" cap="none" strike="noStrike">
                <a:solidFill>
                  <a:srgbClr val="222222"/>
                </a:solidFill>
                <a:latin typeface="Trebuchet MS"/>
                <a:ea typeface="Trebuchet MS"/>
                <a:cs typeface="Trebuchet MS"/>
                <a:sym typeface="Trebuchet MS"/>
              </a:rPr>
              <a:t>.</a:t>
            </a:r>
            <a:r>
              <a:rPr b="0" lang="pt-BR" sz="1400" u="none" cap="none" strike="noStrike">
                <a:solidFill>
                  <a:srgbClr val="222222"/>
                </a:solidFill>
                <a:latin typeface="Trebuchet MS"/>
                <a:ea typeface="Trebuchet MS"/>
                <a:cs typeface="Trebuchet MS"/>
                <a:sym typeface="Trebuchet MS"/>
              </a:rPr>
              <a:t> In Proceedings of the Second ACM-IEEE international symposium on Empirical Software Engineering and Measurement (ESEM).</a:t>
            </a:r>
            <a:endParaRPr b="0" sz="1400" u="none" cap="none" strike="noStrike">
              <a:solidFill>
                <a:srgbClr val="000000"/>
              </a:solidFill>
              <a:latin typeface="Trebuchet MS"/>
              <a:ea typeface="Trebuchet MS"/>
              <a:cs typeface="Trebuchet MS"/>
              <a:sym typeface="Trebuchet MS"/>
            </a:endParaRPr>
          </a:p>
        </p:txBody>
      </p:sp>
      <p:sp>
        <p:nvSpPr>
          <p:cNvPr id="666" name="Google Shape;666;p26"/>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667" name="Google Shape;667;p26"/>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27"/>
          <p:cNvSpPr/>
          <p:nvPr/>
        </p:nvSpPr>
        <p:spPr>
          <a:xfrm>
            <a:off x="763008" y="2596067"/>
            <a:ext cx="10914218" cy="75316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3" name="Google Shape;673;p27"/>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674" name="Google Shape;674;p27"/>
          <p:cNvSpPr txBox="1"/>
          <p:nvPr>
            <p:ph idx="1" type="body"/>
          </p:nvPr>
        </p:nvSpPr>
        <p:spPr>
          <a:xfrm>
            <a:off x="1144615" y="2690336"/>
            <a:ext cx="11078053" cy="738664"/>
          </a:xfrm>
          <a:prstGeom prst="rect">
            <a:avLst/>
          </a:prstGeom>
          <a:noFill/>
          <a:ln>
            <a:noFill/>
          </a:ln>
        </p:spPr>
        <p:txBody>
          <a:bodyPr anchorCtr="0" anchor="t" bIns="45700" lIns="91425" spcFirstLastPara="1" rIns="91425" wrap="square" tIns="45700">
            <a:spAutoFit/>
          </a:bodyPr>
          <a:lstStyle/>
          <a:p>
            <a:pPr indent="0" lvl="0" marL="0" rtl="0" algn="l">
              <a:lnSpc>
                <a:spcPct val="100000"/>
              </a:lnSpc>
              <a:spcBef>
                <a:spcPts val="0"/>
              </a:spcBef>
              <a:spcAft>
                <a:spcPts val="0"/>
              </a:spcAft>
              <a:buClr>
                <a:srgbClr val="222222"/>
              </a:buClr>
              <a:buSzPts val="1400"/>
              <a:buFont typeface="Trebuchet MS"/>
              <a:buNone/>
            </a:pPr>
            <a:r>
              <a:rPr lang="pt-BR" sz="1400">
                <a:solidFill>
                  <a:srgbClr val="222222"/>
                </a:solidFill>
                <a:latin typeface="Trebuchet MS"/>
                <a:ea typeface="Trebuchet MS"/>
                <a:cs typeface="Trebuchet MS"/>
                <a:sym typeface="Trebuchet MS"/>
              </a:rPr>
              <a:t>Batista, M., Magdaleno, A. and Kalinowski, M., 2017, May. A Survey on the use of Social BPM in Practice in Brazilian Organizations. In Anais do XIII Simpósio Brasileiro de Sistemas de Informação (SBSI) (pp. 436-443). SBC.</a:t>
            </a:r>
            <a:endParaRPr/>
          </a:p>
          <a:p>
            <a:pPr indent="0" lvl="0" marL="0" rtl="0" algn="l">
              <a:lnSpc>
                <a:spcPct val="100000"/>
              </a:lnSpc>
              <a:spcBef>
                <a:spcPts val="0"/>
              </a:spcBef>
              <a:spcAft>
                <a:spcPts val="0"/>
              </a:spcAft>
              <a:buClr>
                <a:schemeClr val="dk1"/>
              </a:buClr>
              <a:buSzPts val="1400"/>
              <a:buFont typeface="Verdana"/>
              <a:buNone/>
            </a:pPr>
            <a:r>
              <a:t/>
            </a:r>
            <a:endParaRPr sz="1400">
              <a:solidFill>
                <a:srgbClr val="222222"/>
              </a:solidFill>
              <a:latin typeface="Trebuchet MS"/>
              <a:ea typeface="Trebuchet MS"/>
              <a:cs typeface="Trebuchet MS"/>
              <a:sym typeface="Trebuchet MS"/>
            </a:endParaRPr>
          </a:p>
        </p:txBody>
      </p:sp>
      <p:sp>
        <p:nvSpPr>
          <p:cNvPr id="675" name="Google Shape;675;p27"/>
          <p:cNvSpPr txBox="1"/>
          <p:nvPr>
            <p:ph type="title"/>
          </p:nvPr>
        </p:nvSpPr>
        <p:spPr>
          <a:xfrm>
            <a:off x="431800" y="107950"/>
            <a:ext cx="105410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Further Goal-Question-Metric-Driven Design Examples</a:t>
            </a:r>
            <a:endParaRPr/>
          </a:p>
        </p:txBody>
      </p:sp>
      <p:grpSp>
        <p:nvGrpSpPr>
          <p:cNvPr id="676" name="Google Shape;676;p27"/>
          <p:cNvGrpSpPr/>
          <p:nvPr/>
        </p:nvGrpSpPr>
        <p:grpSpPr>
          <a:xfrm>
            <a:off x="388531" y="2593147"/>
            <a:ext cx="756084" cy="756084"/>
            <a:chOff x="3071664" y="4232452"/>
            <a:chExt cx="756084" cy="756084"/>
          </a:xfrm>
        </p:grpSpPr>
        <p:sp>
          <p:nvSpPr>
            <p:cNvPr id="677" name="Google Shape;677;p27"/>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678" name="Google Shape;678;p27"/>
            <p:cNvPicPr preferRelativeResize="0"/>
            <p:nvPr/>
          </p:nvPicPr>
          <p:blipFill rotWithShape="1">
            <a:blip r:embed="rId3">
              <a:alphaModFix/>
            </a:blip>
            <a:srcRect b="0" l="0" r="0" t="0"/>
            <a:stretch/>
          </p:blipFill>
          <p:spPr>
            <a:xfrm>
              <a:off x="3161674" y="4308406"/>
              <a:ext cx="576064" cy="604176"/>
            </a:xfrm>
            <a:prstGeom prst="rect">
              <a:avLst/>
            </a:prstGeom>
            <a:noFill/>
            <a:ln>
              <a:noFill/>
            </a:ln>
          </p:spPr>
        </p:pic>
      </p:grpSp>
      <p:grpSp>
        <p:nvGrpSpPr>
          <p:cNvPr id="679" name="Google Shape;679;p27"/>
          <p:cNvGrpSpPr/>
          <p:nvPr/>
        </p:nvGrpSpPr>
        <p:grpSpPr>
          <a:xfrm>
            <a:off x="403757" y="5442304"/>
            <a:ext cx="11834137" cy="756084"/>
            <a:chOff x="398286" y="4142851"/>
            <a:chExt cx="11834137" cy="756084"/>
          </a:xfrm>
        </p:grpSpPr>
        <p:sp>
          <p:nvSpPr>
            <p:cNvPr id="680" name="Google Shape;680;p27"/>
            <p:cNvSpPr/>
            <p:nvPr/>
          </p:nvSpPr>
          <p:spPr>
            <a:xfrm>
              <a:off x="772763" y="4145771"/>
              <a:ext cx="10914218" cy="75316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1" name="Google Shape;681;p27"/>
            <p:cNvSpPr txBox="1"/>
            <p:nvPr/>
          </p:nvSpPr>
          <p:spPr>
            <a:xfrm>
              <a:off x="1154370" y="4240040"/>
              <a:ext cx="11078053" cy="58599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chemeClr val="hlink"/>
                </a:buClr>
                <a:buSzPts val="1400"/>
                <a:buFont typeface="Trebuchet MS"/>
                <a:buNone/>
              </a:pPr>
              <a:r>
                <a:rPr lang="pt-BR" sz="1400">
                  <a:solidFill>
                    <a:srgbClr val="222222"/>
                  </a:solidFill>
                  <a:latin typeface="Trebuchet MS"/>
                  <a:ea typeface="Trebuchet MS"/>
                  <a:cs typeface="Trebuchet MS"/>
                  <a:sym typeface="Trebuchet MS"/>
                </a:rPr>
                <a:t>Mendoza, I., Kalinowski, M., Souza, U. and Felderer, M., 2019, January. Relating verification and validation methods to software product quality characteristics: results of an expert survey. In Proc. of the Software Quality Days Conference (SWQD) (pp. 33-44). </a:t>
              </a:r>
              <a:endParaRPr sz="1400">
                <a:solidFill>
                  <a:srgbClr val="222222"/>
                </a:solidFill>
                <a:latin typeface="Trebuchet MS"/>
                <a:ea typeface="Trebuchet MS"/>
                <a:cs typeface="Trebuchet MS"/>
                <a:sym typeface="Trebuchet MS"/>
              </a:endParaRPr>
            </a:p>
          </p:txBody>
        </p:sp>
        <p:grpSp>
          <p:nvGrpSpPr>
            <p:cNvPr id="682" name="Google Shape;682;p27"/>
            <p:cNvGrpSpPr/>
            <p:nvPr/>
          </p:nvGrpSpPr>
          <p:grpSpPr>
            <a:xfrm>
              <a:off x="398286" y="4142851"/>
              <a:ext cx="756084" cy="756084"/>
              <a:chOff x="3071664" y="4232452"/>
              <a:chExt cx="756084" cy="756084"/>
            </a:xfrm>
          </p:grpSpPr>
          <p:sp>
            <p:nvSpPr>
              <p:cNvPr id="683" name="Google Shape;683;p27"/>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684" name="Google Shape;684;p27"/>
              <p:cNvPicPr preferRelativeResize="0"/>
              <p:nvPr/>
            </p:nvPicPr>
            <p:blipFill rotWithShape="1">
              <a:blip r:embed="rId3">
                <a:alphaModFix/>
              </a:blip>
              <a:srcRect b="0" l="0" r="0" t="0"/>
              <a:stretch/>
            </p:blipFill>
            <p:spPr>
              <a:xfrm>
                <a:off x="3161674" y="4308406"/>
                <a:ext cx="576064" cy="604176"/>
              </a:xfrm>
              <a:prstGeom prst="rect">
                <a:avLst/>
              </a:prstGeom>
              <a:noFill/>
              <a:ln>
                <a:noFill/>
              </a:ln>
            </p:spPr>
          </p:pic>
        </p:grpSp>
      </p:grpSp>
      <p:sp>
        <p:nvSpPr>
          <p:cNvPr id="685" name="Google Shape;685;p27"/>
          <p:cNvSpPr/>
          <p:nvPr/>
        </p:nvSpPr>
        <p:spPr>
          <a:xfrm>
            <a:off x="739131" y="4107364"/>
            <a:ext cx="1078680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“Analyze </a:t>
            </a:r>
            <a:r>
              <a:rPr lang="pt-BR" sz="1800">
                <a:solidFill>
                  <a:srgbClr val="0070C0"/>
                </a:solidFill>
                <a:latin typeface="Trebuchet MS"/>
                <a:ea typeface="Trebuchet MS"/>
                <a:cs typeface="Trebuchet MS"/>
                <a:sym typeface="Trebuchet MS"/>
              </a:rPr>
              <a:t>V&amp;V methods </a:t>
            </a:r>
            <a:r>
              <a:rPr lang="pt-BR" sz="1800">
                <a:solidFill>
                  <a:schemeClr val="dk1"/>
                </a:solidFill>
                <a:latin typeface="Trebuchet MS"/>
                <a:ea typeface="Trebuchet MS"/>
                <a:cs typeface="Trebuchet MS"/>
                <a:sym typeface="Trebuchet MS"/>
              </a:rPr>
              <a:t>with the purpose of </a:t>
            </a:r>
            <a:r>
              <a:rPr lang="pt-BR" sz="1800">
                <a:solidFill>
                  <a:srgbClr val="0070C0"/>
                </a:solidFill>
                <a:latin typeface="Trebuchet MS"/>
                <a:ea typeface="Trebuchet MS"/>
                <a:cs typeface="Trebuchet MS"/>
                <a:sym typeface="Trebuchet MS"/>
              </a:rPr>
              <a:t>characterization</a:t>
            </a:r>
            <a:r>
              <a:rPr lang="pt-BR" sz="1800">
                <a:solidFill>
                  <a:schemeClr val="dk1"/>
                </a:solidFill>
                <a:latin typeface="Trebuchet MS"/>
                <a:ea typeface="Trebuchet MS"/>
                <a:cs typeface="Trebuchet MS"/>
                <a:sym typeface="Trebuchet MS"/>
              </a:rPr>
              <a:t> with respect to </a:t>
            </a:r>
            <a:r>
              <a:rPr lang="pt-BR" sz="1800">
                <a:solidFill>
                  <a:srgbClr val="0070C0"/>
                </a:solidFill>
                <a:latin typeface="Trebuchet MS"/>
                <a:ea typeface="Trebuchet MS"/>
                <a:cs typeface="Trebuchet MS"/>
                <a:sym typeface="Trebuchet MS"/>
              </a:rPr>
              <a:t>their suitability for addressing ISO 25010 software quality characteristics</a:t>
            </a:r>
            <a:r>
              <a:rPr lang="pt-BR" sz="1800">
                <a:solidFill>
                  <a:schemeClr val="dk1"/>
                </a:solidFill>
                <a:latin typeface="Trebuchet MS"/>
                <a:ea typeface="Trebuchet MS"/>
                <a:cs typeface="Trebuchet MS"/>
                <a:sym typeface="Trebuchet MS"/>
              </a:rPr>
              <a:t> from the point of view of </a:t>
            </a:r>
            <a:r>
              <a:rPr lang="pt-BR" sz="1800">
                <a:solidFill>
                  <a:srgbClr val="0070C0"/>
                </a:solidFill>
                <a:latin typeface="Trebuchet MS"/>
                <a:ea typeface="Trebuchet MS"/>
                <a:cs typeface="Trebuchet MS"/>
                <a:sym typeface="Trebuchet MS"/>
              </a:rPr>
              <a:t>experts in the area of V&amp;V</a:t>
            </a:r>
            <a:r>
              <a:rPr lang="pt-BR" sz="1800">
                <a:solidFill>
                  <a:schemeClr val="dk1"/>
                </a:solidFill>
                <a:latin typeface="Trebuchet MS"/>
                <a:ea typeface="Trebuchet MS"/>
                <a:cs typeface="Trebuchet MS"/>
                <a:sym typeface="Trebuchet MS"/>
              </a:rPr>
              <a:t> in the context of </a:t>
            </a:r>
            <a:r>
              <a:rPr lang="pt-BR" sz="1800">
                <a:solidFill>
                  <a:srgbClr val="0070C0"/>
                </a:solidFill>
                <a:latin typeface="Trebuchet MS"/>
                <a:ea typeface="Trebuchet MS"/>
                <a:cs typeface="Trebuchet MS"/>
                <a:sym typeface="Trebuchet MS"/>
              </a:rPr>
              <a:t>the software engineering research community</a:t>
            </a:r>
            <a:r>
              <a:rPr lang="pt-BR" sz="1800">
                <a:solidFill>
                  <a:schemeClr val="dk1"/>
                </a:solidFill>
                <a:latin typeface="Trebuchet MS"/>
                <a:ea typeface="Trebuchet MS"/>
                <a:cs typeface="Trebuchet MS"/>
                <a:sym typeface="Trebuchet MS"/>
              </a:rPr>
              <a:t>.”</a:t>
            </a:r>
            <a:endParaRPr sz="1800">
              <a:solidFill>
                <a:schemeClr val="dk1"/>
              </a:solidFill>
              <a:latin typeface="Trebuchet MS"/>
              <a:ea typeface="Trebuchet MS"/>
              <a:cs typeface="Trebuchet MS"/>
              <a:sym typeface="Trebuchet MS"/>
            </a:endParaRPr>
          </a:p>
        </p:txBody>
      </p:sp>
      <p:sp>
        <p:nvSpPr>
          <p:cNvPr id="686" name="Google Shape;686;p27"/>
          <p:cNvSpPr/>
          <p:nvPr/>
        </p:nvSpPr>
        <p:spPr>
          <a:xfrm>
            <a:off x="702595" y="1250780"/>
            <a:ext cx="1098330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“Analyze </a:t>
            </a:r>
            <a:r>
              <a:rPr lang="pt-BR" sz="1800">
                <a:solidFill>
                  <a:srgbClr val="0070C0"/>
                </a:solidFill>
                <a:latin typeface="Trebuchet MS"/>
                <a:ea typeface="Trebuchet MS"/>
                <a:cs typeface="Trebuchet MS"/>
                <a:sym typeface="Trebuchet MS"/>
              </a:rPr>
              <a:t>Social BPM </a:t>
            </a:r>
            <a:r>
              <a:rPr lang="pt-BR" sz="1800">
                <a:solidFill>
                  <a:schemeClr val="dk1"/>
                </a:solidFill>
                <a:latin typeface="Trebuchet MS"/>
                <a:ea typeface="Trebuchet MS"/>
                <a:cs typeface="Trebuchet MS"/>
                <a:sym typeface="Trebuchet MS"/>
              </a:rPr>
              <a:t>with the purpose of </a:t>
            </a:r>
            <a:r>
              <a:rPr lang="pt-BR" sz="1800">
                <a:solidFill>
                  <a:srgbClr val="0070C0"/>
                </a:solidFill>
                <a:latin typeface="Trebuchet MS"/>
                <a:ea typeface="Trebuchet MS"/>
                <a:cs typeface="Trebuchet MS"/>
                <a:sym typeface="Trebuchet MS"/>
              </a:rPr>
              <a:t>characterizing</a:t>
            </a:r>
            <a:r>
              <a:rPr lang="pt-BR" sz="1800">
                <a:solidFill>
                  <a:schemeClr val="dk1"/>
                </a:solidFill>
                <a:latin typeface="Trebuchet MS"/>
                <a:ea typeface="Trebuchet MS"/>
                <a:cs typeface="Trebuchet MS"/>
                <a:sym typeface="Trebuchet MS"/>
              </a:rPr>
              <a:t> with respect to </a:t>
            </a:r>
            <a:r>
              <a:rPr lang="pt-BR" sz="1800">
                <a:solidFill>
                  <a:srgbClr val="0070C0"/>
                </a:solidFill>
                <a:latin typeface="Trebuchet MS"/>
                <a:ea typeface="Trebuchet MS"/>
                <a:cs typeface="Trebuchet MS"/>
                <a:sym typeface="Trebuchet MS"/>
              </a:rPr>
              <a:t>adoption of its practices and technologies during the BPM lifecycle</a:t>
            </a:r>
            <a:r>
              <a:rPr lang="pt-BR" sz="1800">
                <a:solidFill>
                  <a:schemeClr val="dk1"/>
                </a:solidFill>
                <a:latin typeface="Trebuchet MS"/>
                <a:ea typeface="Trebuchet MS"/>
                <a:cs typeface="Trebuchet MS"/>
                <a:sym typeface="Trebuchet MS"/>
              </a:rPr>
              <a:t> from the point of view of </a:t>
            </a:r>
            <a:r>
              <a:rPr lang="pt-BR" sz="1800">
                <a:solidFill>
                  <a:srgbClr val="0070C0"/>
                </a:solidFill>
                <a:latin typeface="Trebuchet MS"/>
                <a:ea typeface="Trebuchet MS"/>
                <a:cs typeface="Trebuchet MS"/>
                <a:sym typeface="Trebuchet MS"/>
              </a:rPr>
              <a:t>BPM participants or managers </a:t>
            </a:r>
            <a:r>
              <a:rPr lang="pt-BR" sz="1800">
                <a:solidFill>
                  <a:schemeClr val="dk1"/>
                </a:solidFill>
                <a:latin typeface="Trebuchet MS"/>
                <a:ea typeface="Trebuchet MS"/>
                <a:cs typeface="Trebuchet MS"/>
                <a:sym typeface="Trebuchet MS"/>
              </a:rPr>
              <a:t>In the context of </a:t>
            </a:r>
            <a:r>
              <a:rPr lang="pt-BR" sz="1800">
                <a:solidFill>
                  <a:srgbClr val="0070C0"/>
                </a:solidFill>
                <a:latin typeface="Trebuchet MS"/>
                <a:ea typeface="Trebuchet MS"/>
                <a:cs typeface="Trebuchet MS"/>
                <a:sym typeface="Trebuchet MS"/>
              </a:rPr>
              <a:t>Brazilian organizations</a:t>
            </a:r>
            <a:r>
              <a:rPr lang="pt-BR" sz="1800">
                <a:solidFill>
                  <a:schemeClr val="dk1"/>
                </a:solidFill>
                <a:latin typeface="Trebuchet MS"/>
                <a:ea typeface="Trebuchet MS"/>
                <a:cs typeface="Trebuchet MS"/>
                <a:sym typeface="Trebuchet MS"/>
              </a:rPr>
              <a:t>.”</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28"/>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pic>
        <p:nvPicPr>
          <p:cNvPr descr="Aerobic Exercise Icon | Transparent PNG Download #2210873 - Vippng" id="692" name="Google Shape;692;p28"/>
          <p:cNvPicPr preferRelativeResize="0"/>
          <p:nvPr/>
        </p:nvPicPr>
        <p:blipFill rotWithShape="1">
          <a:blip r:embed="rId3">
            <a:alphaModFix/>
          </a:blip>
          <a:srcRect b="0" l="0" r="0" t="0"/>
          <a:stretch/>
        </p:blipFill>
        <p:spPr>
          <a:xfrm>
            <a:off x="3555838" y="778396"/>
            <a:ext cx="5080324" cy="530120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29"/>
          <p:cNvSpPr/>
          <p:nvPr/>
        </p:nvSpPr>
        <p:spPr>
          <a:xfrm>
            <a:off x="0" y="902875"/>
            <a:ext cx="1219200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9" name="Google Shape;699;p29"/>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700" name="Google Shape;700;p29"/>
          <p:cNvSpPr txBox="1"/>
          <p:nvPr>
            <p:ph idx="1" type="body"/>
          </p:nvPr>
        </p:nvSpPr>
        <p:spPr>
          <a:xfrm>
            <a:off x="436982" y="1412776"/>
            <a:ext cx="10987610" cy="3600400"/>
          </a:xfrm>
          <a:prstGeom prst="rect">
            <a:avLst/>
          </a:prstGeom>
          <a:noFill/>
          <a:ln>
            <a:noFill/>
          </a:ln>
        </p:spPr>
        <p:txBody>
          <a:bodyPr anchorCtr="0" anchor="t" bIns="45700" lIns="91425" spcFirstLastPara="1" rIns="91425" wrap="square" tIns="45700">
            <a:noAutofit/>
          </a:bodyPr>
          <a:lstStyle/>
          <a:p>
            <a:pPr indent="0" lvl="1" marL="392113" rtl="0" algn="l">
              <a:lnSpc>
                <a:spcPct val="120000"/>
              </a:lnSpc>
              <a:spcBef>
                <a:spcPts val="0"/>
              </a:spcBef>
              <a:spcAft>
                <a:spcPts val="0"/>
              </a:spcAft>
              <a:buSzPts val="2000"/>
              <a:buFont typeface="Trebuchet MS"/>
              <a:buNone/>
            </a:pPr>
            <a:r>
              <a:rPr lang="pt-BR" sz="2000">
                <a:latin typeface="Trebuchet MS"/>
                <a:ea typeface="Trebuchet MS"/>
                <a:cs typeface="Trebuchet MS"/>
                <a:sym typeface="Trebuchet MS"/>
              </a:rPr>
              <a:t>Analyze </a:t>
            </a:r>
            <a:r>
              <a:rPr lang="pt-BR" sz="2000">
                <a:solidFill>
                  <a:srgbClr val="0070C0"/>
                </a:solidFill>
                <a:latin typeface="Trebuchet MS"/>
                <a:ea typeface="Trebuchet MS"/>
                <a:cs typeface="Trebuchet MS"/>
                <a:sym typeface="Trebuchet MS"/>
              </a:rPr>
              <a:t>software development organizations </a:t>
            </a:r>
            <a:endParaRPr/>
          </a:p>
          <a:p>
            <a:pPr indent="0" lvl="1" marL="392113" rtl="0" algn="l">
              <a:lnSpc>
                <a:spcPct val="120000"/>
              </a:lnSpc>
              <a:spcBef>
                <a:spcPts val="400"/>
              </a:spcBef>
              <a:spcAft>
                <a:spcPts val="0"/>
              </a:spcAft>
              <a:buSzPts val="2000"/>
              <a:buFont typeface="Trebuchet MS"/>
              <a:buNone/>
            </a:pPr>
            <a:r>
              <a:rPr lang="pt-BR" sz="2000">
                <a:latin typeface="Trebuchet MS"/>
                <a:ea typeface="Trebuchet MS"/>
                <a:cs typeface="Trebuchet MS"/>
                <a:sym typeface="Trebuchet MS"/>
              </a:rPr>
              <a:t>with the purpose of </a:t>
            </a:r>
            <a:r>
              <a:rPr lang="pt-BR" sz="2000">
                <a:solidFill>
                  <a:srgbClr val="0070C0"/>
                </a:solidFill>
                <a:latin typeface="Trebuchet MS"/>
                <a:ea typeface="Trebuchet MS"/>
                <a:cs typeface="Trebuchet MS"/>
                <a:sym typeface="Trebuchet MS"/>
              </a:rPr>
              <a:t>characterizing</a:t>
            </a:r>
            <a:r>
              <a:rPr lang="pt-BR" sz="2000">
                <a:latin typeface="Trebuchet MS"/>
                <a:ea typeface="Trebuchet MS"/>
                <a:cs typeface="Trebuchet MS"/>
                <a:sym typeface="Trebuchet MS"/>
              </a:rPr>
              <a:t> </a:t>
            </a:r>
            <a:endParaRPr/>
          </a:p>
          <a:p>
            <a:pPr indent="0" lvl="1" marL="392113" rtl="0" algn="l">
              <a:lnSpc>
                <a:spcPct val="120000"/>
              </a:lnSpc>
              <a:spcBef>
                <a:spcPts val="400"/>
              </a:spcBef>
              <a:spcAft>
                <a:spcPts val="0"/>
              </a:spcAft>
              <a:buSzPts val="2000"/>
              <a:buFont typeface="Trebuchet MS"/>
              <a:buNone/>
            </a:pPr>
            <a:r>
              <a:rPr lang="pt-BR" sz="2000">
                <a:latin typeface="Trebuchet MS"/>
                <a:ea typeface="Trebuchet MS"/>
                <a:cs typeface="Trebuchet MS"/>
                <a:sym typeface="Trebuchet MS"/>
              </a:rPr>
              <a:t>with respect to </a:t>
            </a:r>
            <a:r>
              <a:rPr lang="pt-BR" sz="2000">
                <a:solidFill>
                  <a:srgbClr val="0070C0"/>
                </a:solidFill>
                <a:latin typeface="Trebuchet MS"/>
                <a:ea typeface="Trebuchet MS"/>
                <a:cs typeface="Trebuchet MS"/>
                <a:sym typeface="Trebuchet MS"/>
              </a:rPr>
              <a:t>the organizations’ current profile, satisfaction degree regarding the MPS model, variation of presence in international markets, variation of exportation volume, and variation concerning cost, </a:t>
            </a:r>
            <a:r>
              <a:rPr lang="pt-BR" sz="2000">
                <a:solidFill>
                  <a:srgbClr val="C00000"/>
                </a:solidFill>
                <a:latin typeface="Trebuchet MS"/>
                <a:ea typeface="Trebuchet MS"/>
                <a:cs typeface="Trebuchet MS"/>
                <a:sym typeface="Trebuchet MS"/>
              </a:rPr>
              <a:t>estimation accuracy</a:t>
            </a:r>
            <a:r>
              <a:rPr lang="pt-BR" sz="2000">
                <a:solidFill>
                  <a:srgbClr val="0070C0"/>
                </a:solidFill>
                <a:latin typeface="Trebuchet MS"/>
                <a:ea typeface="Trebuchet MS"/>
                <a:cs typeface="Trebuchet MS"/>
                <a:sym typeface="Trebuchet MS"/>
              </a:rPr>
              <a:t>, productivity, quality, user satisfaction, and </a:t>
            </a:r>
            <a:r>
              <a:rPr lang="pt-BR" sz="2000">
                <a:solidFill>
                  <a:srgbClr val="C00000"/>
                </a:solidFill>
                <a:latin typeface="Trebuchet MS"/>
                <a:ea typeface="Trebuchet MS"/>
                <a:cs typeface="Trebuchet MS"/>
                <a:sym typeface="Trebuchet MS"/>
              </a:rPr>
              <a:t>return of investment (ROI) </a:t>
            </a:r>
            <a:endParaRPr/>
          </a:p>
          <a:p>
            <a:pPr indent="0" lvl="1" marL="392113" rtl="0" algn="l">
              <a:lnSpc>
                <a:spcPct val="120000"/>
              </a:lnSpc>
              <a:spcBef>
                <a:spcPts val="400"/>
              </a:spcBef>
              <a:spcAft>
                <a:spcPts val="0"/>
              </a:spcAft>
              <a:buSzPts val="2000"/>
              <a:buFont typeface="Trebuchet MS"/>
              <a:buNone/>
            </a:pPr>
            <a:r>
              <a:rPr lang="pt-BR" sz="2000">
                <a:latin typeface="Trebuchet MS"/>
                <a:ea typeface="Trebuchet MS"/>
                <a:cs typeface="Trebuchet MS"/>
                <a:sym typeface="Trebuchet MS"/>
              </a:rPr>
              <a:t>from the point of view </a:t>
            </a:r>
            <a:r>
              <a:rPr lang="pt-BR" sz="2000">
                <a:solidFill>
                  <a:srgbClr val="0070C0"/>
                </a:solidFill>
                <a:latin typeface="Trebuchet MS"/>
                <a:ea typeface="Trebuchet MS"/>
                <a:cs typeface="Trebuchet MS"/>
                <a:sym typeface="Trebuchet MS"/>
              </a:rPr>
              <a:t>the software development organizations</a:t>
            </a:r>
            <a:endParaRPr/>
          </a:p>
          <a:p>
            <a:pPr indent="0" lvl="1" marL="392113" rtl="0" algn="l">
              <a:lnSpc>
                <a:spcPct val="120000"/>
              </a:lnSpc>
              <a:spcBef>
                <a:spcPts val="400"/>
              </a:spcBef>
              <a:spcAft>
                <a:spcPts val="0"/>
              </a:spcAft>
              <a:buSzPts val="2000"/>
              <a:buFont typeface="Trebuchet MS"/>
              <a:buNone/>
            </a:pPr>
            <a:r>
              <a:rPr lang="pt-BR" sz="2000">
                <a:latin typeface="Trebuchet MS"/>
                <a:ea typeface="Trebuchet MS"/>
                <a:cs typeface="Trebuchet MS"/>
                <a:sym typeface="Trebuchet MS"/>
              </a:rPr>
              <a:t>in the context of </a:t>
            </a:r>
            <a:r>
              <a:rPr lang="pt-BR" sz="2000">
                <a:solidFill>
                  <a:srgbClr val="0070C0"/>
                </a:solidFill>
                <a:latin typeface="Trebuchet MS"/>
                <a:ea typeface="Trebuchet MS"/>
                <a:cs typeface="Trebuchet MS"/>
                <a:sym typeface="Trebuchet MS"/>
              </a:rPr>
              <a:t>software development organizations with unexpired MPS-SW assessments published in the SOFTEX portal</a:t>
            </a:r>
            <a:endParaRPr sz="2000">
              <a:latin typeface="Trebuchet MS"/>
              <a:ea typeface="Trebuchet MS"/>
              <a:cs typeface="Trebuchet MS"/>
              <a:sym typeface="Trebuchet MS"/>
            </a:endParaRPr>
          </a:p>
        </p:txBody>
      </p:sp>
      <p:sp>
        <p:nvSpPr>
          <p:cNvPr id="701" name="Google Shape;701;p29"/>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Goal Definition Template (Example)</a:t>
            </a:r>
            <a:endParaRPr/>
          </a:p>
        </p:txBody>
      </p:sp>
      <p:sp>
        <p:nvSpPr>
          <p:cNvPr id="702" name="Google Shape;702;p29"/>
          <p:cNvSpPr/>
          <p:nvPr/>
        </p:nvSpPr>
        <p:spPr>
          <a:xfrm>
            <a:off x="431371" y="902875"/>
            <a:ext cx="11047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GOAL</a:t>
            </a:r>
            <a:endParaRPr b="1" i="0" sz="2800" u="none" cap="none" strike="noStrike">
              <a:solidFill>
                <a:srgbClr val="27366E"/>
              </a:solidFill>
              <a:latin typeface="Trebuchet MS"/>
              <a:ea typeface="Trebuchet MS"/>
              <a:cs typeface="Trebuchet MS"/>
              <a:sym typeface="Trebuchet MS"/>
            </a:endParaRPr>
          </a:p>
        </p:txBody>
      </p:sp>
      <p:sp>
        <p:nvSpPr>
          <p:cNvPr id="703" name="Google Shape;703;p29"/>
          <p:cNvSpPr/>
          <p:nvPr/>
        </p:nvSpPr>
        <p:spPr>
          <a:xfrm>
            <a:off x="946033" y="5585793"/>
            <a:ext cx="10914218" cy="75316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04" name="Google Shape;704;p29"/>
          <p:cNvGrpSpPr/>
          <p:nvPr/>
        </p:nvGrpSpPr>
        <p:grpSpPr>
          <a:xfrm>
            <a:off x="567991" y="5566291"/>
            <a:ext cx="756084" cy="756084"/>
            <a:chOff x="3071664" y="4232452"/>
            <a:chExt cx="756084" cy="756084"/>
          </a:xfrm>
        </p:grpSpPr>
        <p:sp>
          <p:nvSpPr>
            <p:cNvPr id="705" name="Google Shape;705;p29"/>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706" name="Google Shape;706;p29"/>
            <p:cNvPicPr preferRelativeResize="0"/>
            <p:nvPr/>
          </p:nvPicPr>
          <p:blipFill rotWithShape="1">
            <a:blip r:embed="rId3">
              <a:alphaModFix/>
            </a:blip>
            <a:srcRect b="0" l="0" r="0" t="0"/>
            <a:stretch/>
          </p:blipFill>
          <p:spPr>
            <a:xfrm>
              <a:off x="3161674" y="4308406"/>
              <a:ext cx="576064" cy="604176"/>
            </a:xfrm>
            <a:prstGeom prst="rect">
              <a:avLst/>
            </a:prstGeom>
            <a:noFill/>
            <a:ln>
              <a:noFill/>
            </a:ln>
          </p:spPr>
        </p:pic>
      </p:grpSp>
      <p:sp>
        <p:nvSpPr>
          <p:cNvPr id="707" name="Google Shape;707;p29"/>
          <p:cNvSpPr/>
          <p:nvPr/>
        </p:nvSpPr>
        <p:spPr>
          <a:xfrm>
            <a:off x="1343472" y="5585793"/>
            <a:ext cx="1051316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400"/>
              <a:buFont typeface="Trebuchet MS"/>
              <a:buNone/>
            </a:pPr>
            <a:r>
              <a:rPr b="0" i="0" lang="pt-BR" sz="1400" u="none" cap="none" strike="noStrike">
                <a:solidFill>
                  <a:srgbClr val="222222"/>
                </a:solidFill>
                <a:latin typeface="Trebuchet MS"/>
                <a:ea typeface="Trebuchet MS"/>
                <a:cs typeface="Trebuchet MS"/>
                <a:sym typeface="Trebuchet MS"/>
              </a:rPr>
              <a:t>Kalinowski, M., Weber, K.C. and Travassos, G.H., 2008, October. </a:t>
            </a:r>
            <a:r>
              <a:rPr b="1" i="0" lang="pt-BR" sz="1400" u="none" cap="none" strike="noStrike">
                <a:solidFill>
                  <a:srgbClr val="222222"/>
                </a:solidFill>
                <a:latin typeface="Trebuchet MS"/>
                <a:ea typeface="Trebuchet MS"/>
                <a:cs typeface="Trebuchet MS"/>
                <a:sym typeface="Trebuchet MS"/>
              </a:rPr>
              <a:t>iMPS: an experimentation based investigation of a nationwide software development reference model</a:t>
            </a:r>
            <a:r>
              <a:rPr b="1" lang="pt-BR" sz="1400" u="none" cap="none" strike="noStrike">
                <a:solidFill>
                  <a:srgbClr val="222222"/>
                </a:solidFill>
                <a:latin typeface="Trebuchet MS"/>
                <a:ea typeface="Trebuchet MS"/>
                <a:cs typeface="Trebuchet MS"/>
                <a:sym typeface="Trebuchet MS"/>
              </a:rPr>
              <a:t>.</a:t>
            </a:r>
            <a:r>
              <a:rPr b="0" lang="pt-BR" sz="1400" u="none" cap="none" strike="noStrike">
                <a:solidFill>
                  <a:srgbClr val="222222"/>
                </a:solidFill>
                <a:latin typeface="Trebuchet MS"/>
                <a:ea typeface="Trebuchet MS"/>
                <a:cs typeface="Trebuchet MS"/>
                <a:sym typeface="Trebuchet MS"/>
              </a:rPr>
              <a:t> In Proceedings of the Second ACM-IEEE international symposium on Empirical Software Engineering and Measurement (ESEM).</a:t>
            </a:r>
            <a:endParaRPr b="0" sz="1400" u="none" cap="none" strike="noStrike">
              <a:solidFill>
                <a:srgbClr val="000000"/>
              </a:solidFill>
              <a:latin typeface="Trebuchet MS"/>
              <a:ea typeface="Trebuchet MS"/>
              <a:cs typeface="Trebuchet MS"/>
              <a:sym typeface="Trebuchet MS"/>
            </a:endParaRPr>
          </a:p>
        </p:txBody>
      </p:sp>
      <p:sp>
        <p:nvSpPr>
          <p:cNvPr id="708" name="Google Shape;708;p29"/>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709" name="Google Shape;709;p29"/>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https://lh5.googleusercontent.com/46FirL_5nnnUNBK-fypGeayq2pbl0epwNCsePNd488EKW0dj8AS9Sh_cMF_PT6IbXJ7ioRPqs7Rwwjdpt0a76GsHpm0f3sdd9NSuSmmSBPN7gVYTYBBA6Gu45eTfHumSUMI01dPLqFF_1m3odShMeE4BeZ4a9sGF3o_u1D-yd0fzxFRLRtkHPCZSU1QK" id="180" name="Google Shape;180;p3"/>
          <p:cNvPicPr preferRelativeResize="0"/>
          <p:nvPr/>
        </p:nvPicPr>
        <p:blipFill rotWithShape="1">
          <a:blip r:embed="rId3">
            <a:alphaModFix/>
          </a:blip>
          <a:srcRect b="0" l="0" r="0" t="0"/>
          <a:stretch/>
        </p:blipFill>
        <p:spPr>
          <a:xfrm>
            <a:off x="6207430" y="3433074"/>
            <a:ext cx="4346353" cy="2895758"/>
          </a:xfrm>
          <a:prstGeom prst="rect">
            <a:avLst/>
          </a:prstGeom>
          <a:noFill/>
          <a:ln>
            <a:noFill/>
          </a:ln>
        </p:spPr>
      </p:pic>
      <p:pic>
        <p:nvPicPr>
          <p:cNvPr descr="https://lh5.googleusercontent.com/i0PFaD_kRxQyhK6haE3C3D0J8xmvd1wZhxrmiXSUxNs2XkixO6kHgdgY2oXrnhDiUjD_FGEpH2wjCtrpgp5F6q5EywBx2TInH0OTum1T21KC4715euByXl3_xJRdhaZo4U5KuTjrq5Htclzw20c4ZLJ-Ywx5ql9To_rn_mWRLiorTM2nDMJhS5qixHUq" id="181" name="Google Shape;181;p3"/>
          <p:cNvPicPr preferRelativeResize="0"/>
          <p:nvPr/>
        </p:nvPicPr>
        <p:blipFill rotWithShape="1">
          <a:blip r:embed="rId4">
            <a:alphaModFix/>
          </a:blip>
          <a:srcRect b="0" l="0" r="0" t="0"/>
          <a:stretch/>
        </p:blipFill>
        <p:spPr>
          <a:xfrm>
            <a:off x="1095222" y="3429000"/>
            <a:ext cx="4346353" cy="2899832"/>
          </a:xfrm>
          <a:prstGeom prst="rect">
            <a:avLst/>
          </a:prstGeom>
          <a:noFill/>
          <a:ln>
            <a:noFill/>
          </a:ln>
        </p:spPr>
      </p:pic>
      <p:pic>
        <p:nvPicPr>
          <p:cNvPr descr="https://lh5.googleusercontent.com/Gb702_ZfCWMYzZ8HsFkBQA-19GhKxPgYUMvNXj0auc_JU0xkvQqobG5o0JLZNy0PqxaPhNi5VucORfeQ_2h2jQbzBoCuKUMJk_pMXld6N6m4BvHZa3eT9QsTB8R0ytF9_CQRir0OZH-oD0iu8Ukea_pi4TqjcZBDOozwqindO6o4aZYqBs4OxbT19RMF" id="182" name="Google Shape;182;p3"/>
          <p:cNvPicPr preferRelativeResize="0"/>
          <p:nvPr/>
        </p:nvPicPr>
        <p:blipFill rotWithShape="1">
          <a:blip r:embed="rId5">
            <a:alphaModFix/>
          </a:blip>
          <a:srcRect b="0" l="0" r="0" t="0"/>
          <a:stretch/>
        </p:blipFill>
        <p:spPr>
          <a:xfrm>
            <a:off x="3268398" y="835525"/>
            <a:ext cx="5112208" cy="2895600"/>
          </a:xfrm>
          <a:prstGeom prst="rect">
            <a:avLst/>
          </a:prstGeom>
          <a:noFill/>
          <a:ln>
            <a:noFill/>
          </a:ln>
        </p:spPr>
      </p:pic>
      <p:sp>
        <p:nvSpPr>
          <p:cNvPr id="183" name="Google Shape;183;p3"/>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84" name="Google Shape;184;p3"/>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pt-BR" sz="1000" u="none" cap="none" strike="noStrike">
                <a:solidFill>
                  <a:srgbClr val="27366E"/>
                </a:solidFill>
                <a:latin typeface="Verdana"/>
                <a:ea typeface="Verdana"/>
                <a:cs typeface="Verdana"/>
                <a:sym typeface="Verdana"/>
              </a:rPr>
              <a:t>October 2023</a:t>
            </a:r>
            <a:endParaRPr/>
          </a:p>
        </p:txBody>
      </p:sp>
      <p:sp>
        <p:nvSpPr>
          <p:cNvPr id="185" name="Google Shape;185;p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30"/>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716" name="Google Shape;716;p30"/>
          <p:cNvSpPr txBox="1"/>
          <p:nvPr>
            <p:ph idx="1" type="body"/>
          </p:nvPr>
        </p:nvSpPr>
        <p:spPr>
          <a:xfrm>
            <a:off x="431371" y="947454"/>
            <a:ext cx="11455829" cy="5343525"/>
          </a:xfrm>
          <a:prstGeom prst="rect">
            <a:avLst/>
          </a:prstGeom>
          <a:noFill/>
          <a:ln>
            <a:noFill/>
          </a:ln>
        </p:spPr>
        <p:txBody>
          <a:bodyPr anchorCtr="0" anchor="t" bIns="45700" lIns="91425" spcFirstLastPara="1" rIns="91425" wrap="square" tIns="45700">
            <a:noAutofit/>
          </a:bodyPr>
          <a:lstStyle/>
          <a:p>
            <a:pPr indent="-215900" lvl="0" marL="342900" rtl="0" algn="l">
              <a:lnSpc>
                <a:spcPct val="120000"/>
              </a:lnSpc>
              <a:spcBef>
                <a:spcPts val="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0" lvl="0" marL="0" rtl="0" algn="l">
              <a:lnSpc>
                <a:spcPct val="120000"/>
              </a:lnSpc>
              <a:spcBef>
                <a:spcPts val="320"/>
              </a:spcBef>
              <a:spcAft>
                <a:spcPts val="0"/>
              </a:spcAft>
              <a:buSzPts val="1600"/>
              <a:buFont typeface="Verdana"/>
              <a:buNone/>
            </a:pPr>
            <a:r>
              <a:t/>
            </a:r>
            <a:endParaRPr sz="1600">
              <a:latin typeface="Trebuchet MS"/>
              <a:ea typeface="Trebuchet MS"/>
              <a:cs typeface="Trebuchet MS"/>
              <a:sym typeface="Trebuchet MS"/>
            </a:endParaRPr>
          </a:p>
        </p:txBody>
      </p:sp>
      <p:sp>
        <p:nvSpPr>
          <p:cNvPr id="717" name="Google Shape;717;p30"/>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Question and Metrics (1/2)</a:t>
            </a:r>
            <a:endParaRPr/>
          </a:p>
        </p:txBody>
      </p:sp>
      <p:sp>
        <p:nvSpPr>
          <p:cNvPr id="718" name="Google Shape;718;p30"/>
          <p:cNvSpPr/>
          <p:nvPr/>
        </p:nvSpPr>
        <p:spPr>
          <a:xfrm>
            <a:off x="431371" y="2872327"/>
            <a:ext cx="11455829" cy="22775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Trebuchet MS"/>
              <a:buNone/>
            </a:pPr>
            <a:r>
              <a:rPr b="1" i="0" lang="pt-BR" sz="2200" u="none" cap="none" strike="noStrike">
                <a:solidFill>
                  <a:srgbClr val="000000"/>
                </a:solidFill>
                <a:latin typeface="Trebuchet MS"/>
                <a:ea typeface="Trebuchet MS"/>
                <a:cs typeface="Trebuchet MS"/>
                <a:sym typeface="Trebuchet MS"/>
              </a:rPr>
              <a:t>M1.1</a:t>
            </a:r>
            <a:r>
              <a:rPr b="0" i="0" lang="pt-BR" sz="2200" u="none" cap="none" strike="noStrike">
                <a:solidFill>
                  <a:srgbClr val="000000"/>
                </a:solidFill>
                <a:latin typeface="Trebuchet MS"/>
                <a:ea typeface="Trebuchet MS"/>
                <a:cs typeface="Trebuchet MS"/>
                <a:sym typeface="Trebuchet MS"/>
              </a:rPr>
              <a:t>: Average Project Duration = Average duration of projects conducted within the last 12 months, measured in months.</a:t>
            </a:r>
            <a:endParaRPr/>
          </a:p>
          <a:p>
            <a:pPr indent="0" lvl="0" marL="0" marR="0" rtl="0" algn="l">
              <a:lnSpc>
                <a:spcPct val="100000"/>
              </a:lnSpc>
              <a:spcBef>
                <a:spcPts val="600"/>
              </a:spcBef>
              <a:spcAft>
                <a:spcPts val="0"/>
              </a:spcAft>
              <a:buClr>
                <a:srgbClr val="000000"/>
              </a:buClr>
              <a:buSzPts val="2200"/>
              <a:buFont typeface="Trebuchet MS"/>
              <a:buNone/>
            </a:pPr>
            <a:r>
              <a:rPr b="1" i="0" lang="pt-BR" sz="2200" u="none" cap="none" strike="noStrike">
                <a:solidFill>
                  <a:srgbClr val="000000"/>
                </a:solidFill>
                <a:latin typeface="Trebuchet MS"/>
                <a:ea typeface="Trebuchet MS"/>
                <a:cs typeface="Trebuchet MS"/>
                <a:sym typeface="Trebuchet MS"/>
              </a:rPr>
              <a:t>M1.2</a:t>
            </a:r>
            <a:r>
              <a:rPr b="0" i="0" lang="pt-BR" sz="2200" u="none" cap="none" strike="noStrike">
                <a:solidFill>
                  <a:srgbClr val="000000"/>
                </a:solidFill>
                <a:latin typeface="Trebuchet MS"/>
                <a:ea typeface="Trebuchet MS"/>
                <a:cs typeface="Trebuchet MS"/>
                <a:sym typeface="Trebuchet MS"/>
              </a:rPr>
              <a:t>: Average Project Estimated Duration = Average estimated duration of projects conducted within the last 12 months, measured in months.</a:t>
            </a:r>
            <a:endParaRPr/>
          </a:p>
          <a:p>
            <a:pPr indent="0" lvl="0" marL="0" marR="0" rtl="0" algn="l">
              <a:lnSpc>
                <a:spcPct val="100000"/>
              </a:lnSpc>
              <a:spcBef>
                <a:spcPts val="600"/>
              </a:spcBef>
              <a:spcAft>
                <a:spcPts val="0"/>
              </a:spcAft>
              <a:buClr>
                <a:srgbClr val="000000"/>
              </a:buClr>
              <a:buSzPts val="2200"/>
              <a:buFont typeface="Trebuchet MS"/>
              <a:buNone/>
            </a:pPr>
            <a:r>
              <a:rPr b="1" i="0" lang="pt-BR" sz="2200" u="none" cap="none" strike="noStrike">
                <a:solidFill>
                  <a:srgbClr val="000000"/>
                </a:solidFill>
                <a:latin typeface="Trebuchet MS"/>
                <a:ea typeface="Trebuchet MS"/>
                <a:cs typeface="Trebuchet MS"/>
                <a:sym typeface="Trebuchet MS"/>
              </a:rPr>
              <a:t>M1.3</a:t>
            </a:r>
            <a:r>
              <a:rPr b="0" i="0" lang="pt-BR" sz="2200" u="none" cap="none" strike="noStrike">
                <a:solidFill>
                  <a:srgbClr val="000000"/>
                </a:solidFill>
                <a:latin typeface="Trebuchet MS"/>
                <a:ea typeface="Trebuchet MS"/>
                <a:cs typeface="Trebuchet MS"/>
                <a:sym typeface="Trebuchet MS"/>
              </a:rPr>
              <a:t>: Estimation Accuracy = 1 - |((Average Project Duration – Average Project Estimated Duration) / Average Project Duration)|</a:t>
            </a:r>
            <a:endParaRPr/>
          </a:p>
        </p:txBody>
      </p:sp>
      <p:sp>
        <p:nvSpPr>
          <p:cNvPr id="719" name="Google Shape;719;p30"/>
          <p:cNvSpPr/>
          <p:nvPr/>
        </p:nvSpPr>
        <p:spPr>
          <a:xfrm>
            <a:off x="0" y="902875"/>
            <a:ext cx="1219200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0" name="Google Shape;720;p30"/>
          <p:cNvSpPr/>
          <p:nvPr/>
        </p:nvSpPr>
        <p:spPr>
          <a:xfrm>
            <a:off x="431371" y="902875"/>
            <a:ext cx="188384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QUESTION</a:t>
            </a:r>
            <a:endParaRPr b="1" i="0" sz="2800" u="none" cap="none" strike="noStrike">
              <a:solidFill>
                <a:srgbClr val="27366E"/>
              </a:solidFill>
              <a:latin typeface="Trebuchet MS"/>
              <a:ea typeface="Trebuchet MS"/>
              <a:cs typeface="Trebuchet MS"/>
              <a:sym typeface="Trebuchet MS"/>
            </a:endParaRPr>
          </a:p>
        </p:txBody>
      </p:sp>
      <p:sp>
        <p:nvSpPr>
          <p:cNvPr id="721" name="Google Shape;721;p30"/>
          <p:cNvSpPr/>
          <p:nvPr/>
        </p:nvSpPr>
        <p:spPr>
          <a:xfrm>
            <a:off x="0" y="2363977"/>
            <a:ext cx="1219200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2" name="Google Shape;722;p30"/>
          <p:cNvSpPr/>
          <p:nvPr/>
        </p:nvSpPr>
        <p:spPr>
          <a:xfrm>
            <a:off x="431371" y="2363977"/>
            <a:ext cx="159851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METRICS</a:t>
            </a:r>
            <a:endParaRPr b="1" i="0" sz="2800" u="none" cap="none" strike="noStrike">
              <a:solidFill>
                <a:srgbClr val="27366E"/>
              </a:solidFill>
              <a:latin typeface="Trebuchet MS"/>
              <a:ea typeface="Trebuchet MS"/>
              <a:cs typeface="Trebuchet MS"/>
              <a:sym typeface="Trebuchet MS"/>
            </a:endParaRPr>
          </a:p>
        </p:txBody>
      </p:sp>
      <p:sp>
        <p:nvSpPr>
          <p:cNvPr id="723" name="Google Shape;723;p30"/>
          <p:cNvSpPr/>
          <p:nvPr/>
        </p:nvSpPr>
        <p:spPr>
          <a:xfrm>
            <a:off x="946033" y="5585793"/>
            <a:ext cx="10914218" cy="75316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24" name="Google Shape;724;p30"/>
          <p:cNvGrpSpPr/>
          <p:nvPr/>
        </p:nvGrpSpPr>
        <p:grpSpPr>
          <a:xfrm>
            <a:off x="567991" y="5566291"/>
            <a:ext cx="756084" cy="756084"/>
            <a:chOff x="3071664" y="4232452"/>
            <a:chExt cx="756084" cy="756084"/>
          </a:xfrm>
        </p:grpSpPr>
        <p:sp>
          <p:nvSpPr>
            <p:cNvPr id="725" name="Google Shape;725;p30"/>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726" name="Google Shape;726;p30"/>
            <p:cNvPicPr preferRelativeResize="0"/>
            <p:nvPr/>
          </p:nvPicPr>
          <p:blipFill rotWithShape="1">
            <a:blip r:embed="rId3">
              <a:alphaModFix/>
            </a:blip>
            <a:srcRect b="0" l="0" r="0" t="0"/>
            <a:stretch/>
          </p:blipFill>
          <p:spPr>
            <a:xfrm>
              <a:off x="3161674" y="4308406"/>
              <a:ext cx="576064" cy="604176"/>
            </a:xfrm>
            <a:prstGeom prst="rect">
              <a:avLst/>
            </a:prstGeom>
            <a:noFill/>
            <a:ln>
              <a:noFill/>
            </a:ln>
          </p:spPr>
        </p:pic>
      </p:grpSp>
      <p:sp>
        <p:nvSpPr>
          <p:cNvPr id="727" name="Google Shape;727;p30"/>
          <p:cNvSpPr/>
          <p:nvPr/>
        </p:nvSpPr>
        <p:spPr>
          <a:xfrm>
            <a:off x="1343472" y="5585793"/>
            <a:ext cx="1051316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400"/>
              <a:buFont typeface="Trebuchet MS"/>
              <a:buNone/>
            </a:pPr>
            <a:r>
              <a:rPr b="0" i="0" lang="pt-BR" sz="1400" u="none" cap="none" strike="noStrike">
                <a:solidFill>
                  <a:srgbClr val="222222"/>
                </a:solidFill>
                <a:latin typeface="Trebuchet MS"/>
                <a:ea typeface="Trebuchet MS"/>
                <a:cs typeface="Trebuchet MS"/>
                <a:sym typeface="Trebuchet MS"/>
              </a:rPr>
              <a:t>Kalinowski, M., Weber, K.C. and Travassos, G.H., 2008, October. </a:t>
            </a:r>
            <a:r>
              <a:rPr b="1" i="0" lang="pt-BR" sz="1400" u="none" cap="none" strike="noStrike">
                <a:solidFill>
                  <a:srgbClr val="222222"/>
                </a:solidFill>
                <a:latin typeface="Trebuchet MS"/>
                <a:ea typeface="Trebuchet MS"/>
                <a:cs typeface="Trebuchet MS"/>
                <a:sym typeface="Trebuchet MS"/>
              </a:rPr>
              <a:t>iMPS: an experimentation based investigation of a nationwide software development reference model</a:t>
            </a:r>
            <a:r>
              <a:rPr b="1" lang="pt-BR" sz="1400" u="none" cap="none" strike="noStrike">
                <a:solidFill>
                  <a:srgbClr val="222222"/>
                </a:solidFill>
                <a:latin typeface="Trebuchet MS"/>
                <a:ea typeface="Trebuchet MS"/>
                <a:cs typeface="Trebuchet MS"/>
                <a:sym typeface="Trebuchet MS"/>
              </a:rPr>
              <a:t>.</a:t>
            </a:r>
            <a:r>
              <a:rPr b="0" lang="pt-BR" sz="1400" u="none" cap="none" strike="noStrike">
                <a:solidFill>
                  <a:srgbClr val="222222"/>
                </a:solidFill>
                <a:latin typeface="Trebuchet MS"/>
                <a:ea typeface="Trebuchet MS"/>
                <a:cs typeface="Trebuchet MS"/>
                <a:sym typeface="Trebuchet MS"/>
              </a:rPr>
              <a:t> In Proceedings of the Second ACM-IEEE international symposium on Empirical Software Engineering and Measurement (ESEM).</a:t>
            </a:r>
            <a:endParaRPr b="0" sz="1400" u="none" cap="none" strike="noStrike">
              <a:solidFill>
                <a:srgbClr val="000000"/>
              </a:solidFill>
              <a:latin typeface="Trebuchet MS"/>
              <a:ea typeface="Trebuchet MS"/>
              <a:cs typeface="Trebuchet MS"/>
              <a:sym typeface="Trebuchet MS"/>
            </a:endParaRPr>
          </a:p>
        </p:txBody>
      </p:sp>
      <p:sp>
        <p:nvSpPr>
          <p:cNvPr id="728" name="Google Shape;728;p30"/>
          <p:cNvSpPr txBox="1"/>
          <p:nvPr/>
        </p:nvSpPr>
        <p:spPr>
          <a:xfrm>
            <a:off x="431370" y="1427500"/>
            <a:ext cx="768085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Trebuchet MS"/>
              <a:buNone/>
            </a:pPr>
            <a:r>
              <a:rPr b="1" lang="pt-BR" sz="2200">
                <a:solidFill>
                  <a:schemeClr val="dk1"/>
                </a:solidFill>
                <a:latin typeface="Trebuchet MS"/>
                <a:ea typeface="Trebuchet MS"/>
                <a:cs typeface="Trebuchet MS"/>
                <a:sym typeface="Trebuchet MS"/>
              </a:rPr>
              <a:t>Q1</a:t>
            </a:r>
            <a:r>
              <a:rPr lang="pt-BR" sz="2200">
                <a:solidFill>
                  <a:schemeClr val="dk1"/>
                </a:solidFill>
                <a:latin typeface="Trebuchet MS"/>
                <a:ea typeface="Trebuchet MS"/>
                <a:cs typeface="Trebuchet MS"/>
                <a:sym typeface="Trebuchet MS"/>
              </a:rPr>
              <a:t>: What is the organization’s estimation accuracy?</a:t>
            </a:r>
            <a:endParaRPr/>
          </a:p>
        </p:txBody>
      </p:sp>
      <p:sp>
        <p:nvSpPr>
          <p:cNvPr id="729" name="Google Shape;729;p30"/>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730" name="Google Shape;730;p30"/>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31"/>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737" name="Google Shape;737;p31"/>
          <p:cNvSpPr txBox="1"/>
          <p:nvPr>
            <p:ph idx="1" type="body"/>
          </p:nvPr>
        </p:nvSpPr>
        <p:spPr>
          <a:xfrm>
            <a:off x="431371" y="947454"/>
            <a:ext cx="11455829" cy="5343525"/>
          </a:xfrm>
          <a:prstGeom prst="rect">
            <a:avLst/>
          </a:prstGeom>
          <a:noFill/>
          <a:ln>
            <a:noFill/>
          </a:ln>
        </p:spPr>
        <p:txBody>
          <a:bodyPr anchorCtr="0" anchor="t" bIns="45700" lIns="91425" spcFirstLastPara="1" rIns="91425" wrap="square" tIns="45700">
            <a:noAutofit/>
          </a:bodyPr>
          <a:lstStyle/>
          <a:p>
            <a:pPr indent="-215900" lvl="0" marL="342900" rtl="0" algn="l">
              <a:lnSpc>
                <a:spcPct val="120000"/>
              </a:lnSpc>
              <a:spcBef>
                <a:spcPts val="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0" lvl="0" marL="0" rtl="0" algn="l">
              <a:lnSpc>
                <a:spcPct val="120000"/>
              </a:lnSpc>
              <a:spcBef>
                <a:spcPts val="320"/>
              </a:spcBef>
              <a:spcAft>
                <a:spcPts val="0"/>
              </a:spcAft>
              <a:buSzPts val="1600"/>
              <a:buFont typeface="Verdana"/>
              <a:buNone/>
            </a:pPr>
            <a:r>
              <a:t/>
            </a:r>
            <a:endParaRPr sz="1600">
              <a:latin typeface="Trebuchet MS"/>
              <a:ea typeface="Trebuchet MS"/>
              <a:cs typeface="Trebuchet MS"/>
              <a:sym typeface="Trebuchet MS"/>
            </a:endParaRPr>
          </a:p>
        </p:txBody>
      </p:sp>
      <p:sp>
        <p:nvSpPr>
          <p:cNvPr id="738" name="Google Shape;738;p31"/>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Question and Metrics (2/2)</a:t>
            </a:r>
            <a:endParaRPr/>
          </a:p>
        </p:txBody>
      </p:sp>
      <p:sp>
        <p:nvSpPr>
          <p:cNvPr id="739" name="Google Shape;739;p31"/>
          <p:cNvSpPr/>
          <p:nvPr/>
        </p:nvSpPr>
        <p:spPr>
          <a:xfrm>
            <a:off x="431371" y="2872327"/>
            <a:ext cx="11455829" cy="26930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Trebuchet MS"/>
              <a:buNone/>
            </a:pPr>
            <a:r>
              <a:rPr b="1" i="0" lang="pt-BR" sz="2200" u="none" cap="none" strike="noStrike">
                <a:solidFill>
                  <a:srgbClr val="000000"/>
                </a:solidFill>
                <a:latin typeface="Trebuchet MS"/>
                <a:ea typeface="Trebuchet MS"/>
                <a:cs typeface="Trebuchet MS"/>
                <a:sym typeface="Trebuchet MS"/>
              </a:rPr>
              <a:t>M2.1</a:t>
            </a:r>
            <a:r>
              <a:rPr b="0" i="0" lang="pt-BR" sz="2200" u="none" cap="none" strike="noStrike">
                <a:solidFill>
                  <a:srgbClr val="000000"/>
                </a:solidFill>
                <a:latin typeface="Trebuchet MS"/>
                <a:ea typeface="Trebuchet MS"/>
                <a:cs typeface="Trebuchet MS"/>
                <a:sym typeface="Trebuchet MS"/>
              </a:rPr>
              <a:t>: Variation in net sales = Percentage of variation in net sales.</a:t>
            </a:r>
            <a:endParaRPr/>
          </a:p>
          <a:p>
            <a:pPr indent="0" lvl="0" marL="0" marR="0" rtl="0" algn="l">
              <a:lnSpc>
                <a:spcPct val="100000"/>
              </a:lnSpc>
              <a:spcBef>
                <a:spcPts val="600"/>
              </a:spcBef>
              <a:spcAft>
                <a:spcPts val="0"/>
              </a:spcAft>
              <a:buClr>
                <a:srgbClr val="000000"/>
              </a:buClr>
              <a:buSzPts val="2200"/>
              <a:buFont typeface="Trebuchet MS"/>
              <a:buNone/>
            </a:pPr>
            <a:r>
              <a:rPr b="1" i="0" lang="pt-BR" sz="2200" u="none" cap="none" strike="noStrike">
                <a:solidFill>
                  <a:srgbClr val="000000"/>
                </a:solidFill>
                <a:latin typeface="Trebuchet MS"/>
                <a:ea typeface="Trebuchet MS"/>
                <a:cs typeface="Trebuchet MS"/>
                <a:sym typeface="Trebuchet MS"/>
              </a:rPr>
              <a:t>M2.2</a:t>
            </a:r>
            <a:r>
              <a:rPr b="0" i="0" lang="pt-BR" sz="2200" u="none" cap="none" strike="noStrike">
                <a:solidFill>
                  <a:srgbClr val="000000"/>
                </a:solidFill>
                <a:latin typeface="Trebuchet MS"/>
                <a:ea typeface="Trebuchet MS"/>
                <a:cs typeface="Trebuchet MS"/>
                <a:sym typeface="Trebuchet MS"/>
              </a:rPr>
              <a:t>: Investment in implementing MPS = Percentage of net sales invested in implementing MPS</a:t>
            </a:r>
            <a:endParaRPr/>
          </a:p>
          <a:p>
            <a:pPr indent="0" lvl="0" marL="0" marR="0" rtl="0" algn="l">
              <a:lnSpc>
                <a:spcPct val="100000"/>
              </a:lnSpc>
              <a:spcBef>
                <a:spcPts val="600"/>
              </a:spcBef>
              <a:spcAft>
                <a:spcPts val="0"/>
              </a:spcAft>
              <a:buClr>
                <a:srgbClr val="000000"/>
              </a:buClr>
              <a:buSzPts val="2200"/>
              <a:buFont typeface="Trebuchet MS"/>
              <a:buNone/>
            </a:pPr>
            <a:r>
              <a:rPr b="1" i="0" lang="pt-BR" sz="2200" u="none" cap="none" strike="noStrike">
                <a:solidFill>
                  <a:srgbClr val="000000"/>
                </a:solidFill>
                <a:latin typeface="Trebuchet MS"/>
                <a:ea typeface="Trebuchet MS"/>
                <a:cs typeface="Trebuchet MS"/>
                <a:sym typeface="Trebuchet MS"/>
              </a:rPr>
              <a:t>M2.3</a:t>
            </a:r>
            <a:r>
              <a:rPr b="0" i="0" lang="pt-BR" sz="2200" u="none" cap="none" strike="noStrike">
                <a:solidFill>
                  <a:srgbClr val="000000"/>
                </a:solidFill>
                <a:latin typeface="Trebuchet MS"/>
                <a:ea typeface="Trebuchet MS"/>
                <a:cs typeface="Trebuchet MS"/>
                <a:sym typeface="Trebuchet MS"/>
              </a:rPr>
              <a:t>: Investment in assessing MPS = Percentage of net sales invested in the MPS assessment</a:t>
            </a:r>
            <a:endParaRPr/>
          </a:p>
          <a:p>
            <a:pPr indent="0" lvl="0" marL="0" marR="0" rtl="0" algn="l">
              <a:lnSpc>
                <a:spcPct val="100000"/>
              </a:lnSpc>
              <a:spcBef>
                <a:spcPts val="600"/>
              </a:spcBef>
              <a:spcAft>
                <a:spcPts val="0"/>
              </a:spcAft>
              <a:buClr>
                <a:srgbClr val="000000"/>
              </a:buClr>
              <a:buSzPts val="2200"/>
              <a:buFont typeface="Trebuchet MS"/>
              <a:buNone/>
            </a:pPr>
            <a:r>
              <a:rPr b="1" i="0" lang="pt-BR" sz="2200" u="none" cap="none" strike="noStrike">
                <a:solidFill>
                  <a:srgbClr val="000000"/>
                </a:solidFill>
                <a:latin typeface="Trebuchet MS"/>
                <a:ea typeface="Trebuchet MS"/>
                <a:cs typeface="Trebuchet MS"/>
                <a:sym typeface="Trebuchet MS"/>
              </a:rPr>
              <a:t>M2.4</a:t>
            </a:r>
            <a:r>
              <a:rPr b="0" i="0" lang="pt-BR" sz="2200" u="none" cap="none" strike="noStrike">
                <a:solidFill>
                  <a:srgbClr val="000000"/>
                </a:solidFill>
                <a:latin typeface="Trebuchet MS"/>
                <a:ea typeface="Trebuchet MS"/>
                <a:cs typeface="Trebuchet MS"/>
                <a:sym typeface="Trebuchet MS"/>
              </a:rPr>
              <a:t>: ROI = (Variation in net sales / (Investment in implementing MPS + Investment in assessing MPS)) * 100</a:t>
            </a:r>
            <a:endParaRPr b="0" i="0" sz="2200" u="none" cap="none" strike="noStrike">
              <a:solidFill>
                <a:srgbClr val="000000"/>
              </a:solidFill>
              <a:latin typeface="Trebuchet MS"/>
              <a:ea typeface="Trebuchet MS"/>
              <a:cs typeface="Trebuchet MS"/>
              <a:sym typeface="Trebuchet MS"/>
            </a:endParaRPr>
          </a:p>
        </p:txBody>
      </p:sp>
      <p:sp>
        <p:nvSpPr>
          <p:cNvPr id="740" name="Google Shape;740;p31"/>
          <p:cNvSpPr/>
          <p:nvPr/>
        </p:nvSpPr>
        <p:spPr>
          <a:xfrm>
            <a:off x="0" y="902875"/>
            <a:ext cx="1219200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1" name="Google Shape;741;p31"/>
          <p:cNvSpPr/>
          <p:nvPr/>
        </p:nvSpPr>
        <p:spPr>
          <a:xfrm>
            <a:off x="431371" y="902875"/>
            <a:ext cx="188384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QUESTION</a:t>
            </a:r>
            <a:endParaRPr b="1" i="0" sz="2800" u="none" cap="none" strike="noStrike">
              <a:solidFill>
                <a:srgbClr val="27366E"/>
              </a:solidFill>
              <a:latin typeface="Trebuchet MS"/>
              <a:ea typeface="Trebuchet MS"/>
              <a:cs typeface="Trebuchet MS"/>
              <a:sym typeface="Trebuchet MS"/>
            </a:endParaRPr>
          </a:p>
        </p:txBody>
      </p:sp>
      <p:sp>
        <p:nvSpPr>
          <p:cNvPr id="742" name="Google Shape;742;p31"/>
          <p:cNvSpPr/>
          <p:nvPr/>
        </p:nvSpPr>
        <p:spPr>
          <a:xfrm>
            <a:off x="0" y="2363977"/>
            <a:ext cx="1219200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3" name="Google Shape;743;p31"/>
          <p:cNvSpPr/>
          <p:nvPr/>
        </p:nvSpPr>
        <p:spPr>
          <a:xfrm>
            <a:off x="431371" y="2363977"/>
            <a:ext cx="159851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METRICS</a:t>
            </a:r>
            <a:endParaRPr b="1" i="0" sz="2800" u="none" cap="none" strike="noStrike">
              <a:solidFill>
                <a:srgbClr val="27366E"/>
              </a:solidFill>
              <a:latin typeface="Trebuchet MS"/>
              <a:ea typeface="Trebuchet MS"/>
              <a:cs typeface="Trebuchet MS"/>
              <a:sym typeface="Trebuchet MS"/>
            </a:endParaRPr>
          </a:p>
        </p:txBody>
      </p:sp>
      <p:sp>
        <p:nvSpPr>
          <p:cNvPr id="744" name="Google Shape;744;p31"/>
          <p:cNvSpPr/>
          <p:nvPr/>
        </p:nvSpPr>
        <p:spPr>
          <a:xfrm>
            <a:off x="946033" y="5585793"/>
            <a:ext cx="10914218" cy="75316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45" name="Google Shape;745;p31"/>
          <p:cNvGrpSpPr/>
          <p:nvPr/>
        </p:nvGrpSpPr>
        <p:grpSpPr>
          <a:xfrm>
            <a:off x="567991" y="5566291"/>
            <a:ext cx="756084" cy="756084"/>
            <a:chOff x="3071664" y="4232452"/>
            <a:chExt cx="756084" cy="756084"/>
          </a:xfrm>
        </p:grpSpPr>
        <p:sp>
          <p:nvSpPr>
            <p:cNvPr id="746" name="Google Shape;746;p31"/>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747" name="Google Shape;747;p31"/>
            <p:cNvPicPr preferRelativeResize="0"/>
            <p:nvPr/>
          </p:nvPicPr>
          <p:blipFill rotWithShape="1">
            <a:blip r:embed="rId3">
              <a:alphaModFix/>
            </a:blip>
            <a:srcRect b="0" l="0" r="0" t="0"/>
            <a:stretch/>
          </p:blipFill>
          <p:spPr>
            <a:xfrm>
              <a:off x="3161674" y="4308406"/>
              <a:ext cx="576064" cy="604176"/>
            </a:xfrm>
            <a:prstGeom prst="rect">
              <a:avLst/>
            </a:prstGeom>
            <a:noFill/>
            <a:ln>
              <a:noFill/>
            </a:ln>
          </p:spPr>
        </p:pic>
      </p:grpSp>
      <p:sp>
        <p:nvSpPr>
          <p:cNvPr id="748" name="Google Shape;748;p31"/>
          <p:cNvSpPr/>
          <p:nvPr/>
        </p:nvSpPr>
        <p:spPr>
          <a:xfrm>
            <a:off x="1343472" y="5585793"/>
            <a:ext cx="1051316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400"/>
              <a:buFont typeface="Trebuchet MS"/>
              <a:buNone/>
            </a:pPr>
            <a:r>
              <a:rPr b="0" i="0" lang="pt-BR" sz="1400" u="none" cap="none" strike="noStrike">
                <a:solidFill>
                  <a:srgbClr val="222222"/>
                </a:solidFill>
                <a:latin typeface="Trebuchet MS"/>
                <a:ea typeface="Trebuchet MS"/>
                <a:cs typeface="Trebuchet MS"/>
                <a:sym typeface="Trebuchet MS"/>
              </a:rPr>
              <a:t>Kalinowski, M., Weber, K.C. and Travassos, G.H., 2008, October. </a:t>
            </a:r>
            <a:r>
              <a:rPr b="1" i="0" lang="pt-BR" sz="1400" u="none" cap="none" strike="noStrike">
                <a:solidFill>
                  <a:srgbClr val="222222"/>
                </a:solidFill>
                <a:latin typeface="Trebuchet MS"/>
                <a:ea typeface="Trebuchet MS"/>
                <a:cs typeface="Trebuchet MS"/>
                <a:sym typeface="Trebuchet MS"/>
              </a:rPr>
              <a:t>iMPS: an experimentation based investigation of a nationwide software development reference model</a:t>
            </a:r>
            <a:r>
              <a:rPr b="1" lang="pt-BR" sz="1400" u="none" cap="none" strike="noStrike">
                <a:solidFill>
                  <a:srgbClr val="222222"/>
                </a:solidFill>
                <a:latin typeface="Trebuchet MS"/>
                <a:ea typeface="Trebuchet MS"/>
                <a:cs typeface="Trebuchet MS"/>
                <a:sym typeface="Trebuchet MS"/>
              </a:rPr>
              <a:t>.</a:t>
            </a:r>
            <a:r>
              <a:rPr b="0" lang="pt-BR" sz="1400" u="none" cap="none" strike="noStrike">
                <a:solidFill>
                  <a:srgbClr val="222222"/>
                </a:solidFill>
                <a:latin typeface="Trebuchet MS"/>
                <a:ea typeface="Trebuchet MS"/>
                <a:cs typeface="Trebuchet MS"/>
                <a:sym typeface="Trebuchet MS"/>
              </a:rPr>
              <a:t> In Proceedings of the Second ACM-IEEE international symposium on Empirical Software Engineering and Measurement (ESEM).</a:t>
            </a:r>
            <a:endParaRPr b="0" sz="1400" u="none" cap="none" strike="noStrike">
              <a:solidFill>
                <a:srgbClr val="000000"/>
              </a:solidFill>
              <a:latin typeface="Trebuchet MS"/>
              <a:ea typeface="Trebuchet MS"/>
              <a:cs typeface="Trebuchet MS"/>
              <a:sym typeface="Trebuchet MS"/>
            </a:endParaRPr>
          </a:p>
        </p:txBody>
      </p:sp>
      <p:sp>
        <p:nvSpPr>
          <p:cNvPr id="749" name="Google Shape;749;p31"/>
          <p:cNvSpPr txBox="1"/>
          <p:nvPr/>
        </p:nvSpPr>
        <p:spPr>
          <a:xfrm>
            <a:off x="431370" y="1427500"/>
            <a:ext cx="10993222"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200"/>
              <a:buFont typeface="Trebuchet MS"/>
              <a:buNone/>
            </a:pPr>
            <a:r>
              <a:rPr b="1" lang="pt-BR" sz="2200">
                <a:solidFill>
                  <a:schemeClr val="dk1"/>
                </a:solidFill>
                <a:latin typeface="Trebuchet MS"/>
                <a:ea typeface="Trebuchet MS"/>
                <a:cs typeface="Trebuchet MS"/>
                <a:sym typeface="Trebuchet MS"/>
              </a:rPr>
              <a:t>Q2</a:t>
            </a:r>
            <a:r>
              <a:rPr lang="pt-BR" sz="2200">
                <a:solidFill>
                  <a:schemeClr val="dk1"/>
                </a:solidFill>
                <a:latin typeface="Trebuchet MS"/>
                <a:ea typeface="Trebuchet MS"/>
                <a:cs typeface="Trebuchet MS"/>
                <a:sym typeface="Trebuchet MS"/>
              </a:rPr>
              <a:t>: What is the organization’s Return of Investment (RoI) of adopting MPS-SW? </a:t>
            </a:r>
            <a:endParaRPr/>
          </a:p>
        </p:txBody>
      </p:sp>
      <p:sp>
        <p:nvSpPr>
          <p:cNvPr id="750" name="Google Shape;750;p31"/>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751" name="Google Shape;751;p31"/>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32"/>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757" name="Google Shape;757;p32"/>
          <p:cNvSpPr txBox="1"/>
          <p:nvPr>
            <p:ph idx="1" type="body"/>
          </p:nvPr>
        </p:nvSpPr>
        <p:spPr>
          <a:xfrm>
            <a:off x="431371" y="1066800"/>
            <a:ext cx="7287277" cy="534352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2400"/>
              <a:buFont typeface="Trebuchet MS"/>
              <a:buNone/>
            </a:pPr>
            <a:r>
              <a:rPr lang="pt-BR" sz="2400">
                <a:latin typeface="Trebuchet MS"/>
                <a:ea typeface="Trebuchet MS"/>
                <a:cs typeface="Trebuchet MS"/>
                <a:sym typeface="Trebuchet MS"/>
              </a:rPr>
              <a:t>A theory provides </a:t>
            </a:r>
            <a:r>
              <a:rPr b="1" lang="pt-BR" sz="2400">
                <a:solidFill>
                  <a:srgbClr val="2172AC"/>
                </a:solidFill>
                <a:latin typeface="Trebuchet MS"/>
                <a:ea typeface="Trebuchet MS"/>
                <a:cs typeface="Trebuchet MS"/>
                <a:sym typeface="Trebuchet MS"/>
              </a:rPr>
              <a:t>explanations</a:t>
            </a:r>
            <a:r>
              <a:rPr lang="pt-BR" sz="2400">
                <a:latin typeface="Trebuchet MS"/>
                <a:ea typeface="Trebuchet MS"/>
                <a:cs typeface="Trebuchet MS"/>
                <a:sym typeface="Trebuchet MS"/>
              </a:rPr>
              <a:t> and </a:t>
            </a:r>
            <a:r>
              <a:rPr b="1" lang="pt-BR" sz="2400">
                <a:solidFill>
                  <a:srgbClr val="2172AC"/>
                </a:solidFill>
                <a:latin typeface="Trebuchet MS"/>
                <a:ea typeface="Trebuchet MS"/>
                <a:cs typeface="Trebuchet MS"/>
                <a:sym typeface="Trebuchet MS"/>
              </a:rPr>
              <a:t>understanding</a:t>
            </a:r>
            <a:r>
              <a:rPr lang="pt-BR" sz="2400">
                <a:latin typeface="Trebuchet MS"/>
                <a:ea typeface="Trebuchet MS"/>
                <a:cs typeface="Trebuchet MS"/>
                <a:sym typeface="Trebuchet MS"/>
              </a:rPr>
              <a:t> in terms of basic </a:t>
            </a:r>
            <a:r>
              <a:rPr b="1" lang="pt-BR" sz="2400">
                <a:solidFill>
                  <a:srgbClr val="2172AC"/>
                </a:solidFill>
                <a:latin typeface="Trebuchet MS"/>
                <a:ea typeface="Trebuchet MS"/>
                <a:cs typeface="Trebuchet MS"/>
                <a:sym typeface="Trebuchet MS"/>
              </a:rPr>
              <a:t>constructs</a:t>
            </a:r>
            <a:r>
              <a:rPr lang="pt-BR" sz="2400">
                <a:latin typeface="Trebuchet MS"/>
                <a:ea typeface="Trebuchet MS"/>
                <a:cs typeface="Trebuchet MS"/>
                <a:sym typeface="Trebuchet MS"/>
              </a:rPr>
              <a:t> and underlying </a:t>
            </a:r>
            <a:r>
              <a:rPr b="1" lang="pt-BR" sz="2400">
                <a:solidFill>
                  <a:srgbClr val="2172AC"/>
                </a:solidFill>
                <a:latin typeface="Trebuchet MS"/>
                <a:ea typeface="Trebuchet MS"/>
                <a:cs typeface="Trebuchet MS"/>
                <a:sym typeface="Trebuchet MS"/>
              </a:rPr>
              <a:t>mechanisms</a:t>
            </a:r>
            <a:r>
              <a:rPr lang="pt-BR" sz="2400">
                <a:latin typeface="Trebuchet MS"/>
                <a:ea typeface="Trebuchet MS"/>
                <a:cs typeface="Trebuchet MS"/>
                <a:sym typeface="Trebuchet MS"/>
              </a:rPr>
              <a:t>, which constitute an important counterpart to knowledge of passing trends and their manifestation </a:t>
            </a:r>
            <a:r>
              <a:rPr i="1" lang="pt-BR" sz="2400">
                <a:latin typeface="Trebuchet MS"/>
                <a:ea typeface="Trebuchet MS"/>
                <a:cs typeface="Trebuchet MS"/>
                <a:sym typeface="Trebuchet MS"/>
              </a:rPr>
              <a:t>(Hannay et al. 2007)</a:t>
            </a:r>
            <a:r>
              <a:rPr lang="pt-BR" sz="2400">
                <a:latin typeface="Trebuchet MS"/>
                <a:ea typeface="Trebuchet MS"/>
                <a:cs typeface="Trebuchet MS"/>
                <a:sym typeface="Trebuchet MS"/>
              </a:rPr>
              <a:t>:</a:t>
            </a:r>
            <a:endParaRPr i="1" sz="24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From the practical perspective, theories should </a:t>
            </a:r>
            <a:r>
              <a:rPr b="1" lang="pt-BR" sz="2400">
                <a:solidFill>
                  <a:srgbClr val="2172AC"/>
                </a:solidFill>
                <a:latin typeface="Trebuchet MS"/>
                <a:ea typeface="Trebuchet MS"/>
                <a:cs typeface="Trebuchet MS"/>
                <a:sym typeface="Trebuchet MS"/>
              </a:rPr>
              <a:t>be useful and explain or predict phenomena</a:t>
            </a:r>
            <a:r>
              <a:rPr lang="pt-BR" sz="2400">
                <a:latin typeface="Trebuchet MS"/>
                <a:ea typeface="Trebuchet MS"/>
                <a:cs typeface="Trebuchet MS"/>
                <a:sym typeface="Trebuchet MS"/>
              </a:rPr>
              <a:t> that occur in software engineering</a:t>
            </a:r>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From a scientific perspective, theories should </a:t>
            </a:r>
            <a:r>
              <a:rPr b="1" lang="pt-BR" sz="2400">
                <a:solidFill>
                  <a:srgbClr val="2172AC"/>
                </a:solidFill>
                <a:latin typeface="Trebuchet MS"/>
                <a:ea typeface="Trebuchet MS"/>
                <a:cs typeface="Trebuchet MS"/>
                <a:sym typeface="Trebuchet MS"/>
              </a:rPr>
              <a:t>guide and support further research</a:t>
            </a:r>
            <a:r>
              <a:rPr lang="pt-BR" sz="2400">
                <a:latin typeface="Trebuchet MS"/>
                <a:ea typeface="Trebuchet MS"/>
                <a:cs typeface="Trebuchet MS"/>
                <a:sym typeface="Trebuchet MS"/>
              </a:rPr>
              <a:t> in software engineering</a:t>
            </a:r>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p:txBody>
      </p:sp>
      <p:sp>
        <p:nvSpPr>
          <p:cNvPr id="758" name="Google Shape;758;p32"/>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Theories in Software Engineering</a:t>
            </a:r>
            <a:endParaRPr>
              <a:latin typeface="Trebuchet MS"/>
              <a:ea typeface="Trebuchet MS"/>
              <a:cs typeface="Trebuchet MS"/>
              <a:sym typeface="Trebuchet MS"/>
            </a:endParaRPr>
          </a:p>
        </p:txBody>
      </p:sp>
      <p:sp>
        <p:nvSpPr>
          <p:cNvPr id="759" name="Google Shape;759;p32"/>
          <p:cNvSpPr/>
          <p:nvPr/>
        </p:nvSpPr>
        <p:spPr>
          <a:xfrm>
            <a:off x="7968208" y="1382205"/>
            <a:ext cx="3523456" cy="4536504"/>
          </a:xfrm>
          <a:prstGeom prst="roundRect">
            <a:avLst>
              <a:gd fmla="val 16667" name="adj"/>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0" name="Google Shape;760;p32"/>
          <p:cNvSpPr/>
          <p:nvPr/>
        </p:nvSpPr>
        <p:spPr>
          <a:xfrm>
            <a:off x="8444508" y="3145173"/>
            <a:ext cx="2736304" cy="554534"/>
          </a:xfrm>
          <a:prstGeom prst="roundRect">
            <a:avLst>
              <a:gd fmla="val 16667" name="adj"/>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2400">
                <a:solidFill>
                  <a:schemeClr val="dk1"/>
                </a:solidFill>
                <a:latin typeface="Trebuchet MS"/>
                <a:ea typeface="Trebuchet MS"/>
                <a:cs typeface="Trebuchet MS"/>
                <a:sym typeface="Trebuchet MS"/>
              </a:rPr>
              <a:t>Constructs</a:t>
            </a:r>
            <a:endParaRPr b="1" sz="1600">
              <a:solidFill>
                <a:schemeClr val="dk1"/>
              </a:solidFill>
              <a:latin typeface="Trebuchet MS"/>
              <a:ea typeface="Trebuchet MS"/>
              <a:cs typeface="Trebuchet MS"/>
              <a:sym typeface="Trebuchet MS"/>
            </a:endParaRPr>
          </a:p>
        </p:txBody>
      </p:sp>
      <p:sp>
        <p:nvSpPr>
          <p:cNvPr id="761" name="Google Shape;761;p32"/>
          <p:cNvSpPr/>
          <p:nvPr/>
        </p:nvSpPr>
        <p:spPr>
          <a:xfrm>
            <a:off x="8444508" y="3782315"/>
            <a:ext cx="2736304" cy="554534"/>
          </a:xfrm>
          <a:prstGeom prst="roundRect">
            <a:avLst>
              <a:gd fmla="val 16667" name="adj"/>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2400">
                <a:solidFill>
                  <a:schemeClr val="dk1"/>
                </a:solidFill>
                <a:latin typeface="Trebuchet MS"/>
                <a:ea typeface="Trebuchet MS"/>
                <a:cs typeface="Trebuchet MS"/>
                <a:sym typeface="Trebuchet MS"/>
              </a:rPr>
              <a:t>Propositions</a:t>
            </a:r>
            <a:endParaRPr b="1" sz="1600">
              <a:solidFill>
                <a:schemeClr val="dk1"/>
              </a:solidFill>
              <a:latin typeface="Trebuchet MS"/>
              <a:ea typeface="Trebuchet MS"/>
              <a:cs typeface="Trebuchet MS"/>
              <a:sym typeface="Trebuchet MS"/>
            </a:endParaRPr>
          </a:p>
        </p:txBody>
      </p:sp>
      <p:sp>
        <p:nvSpPr>
          <p:cNvPr id="762" name="Google Shape;762;p32"/>
          <p:cNvSpPr/>
          <p:nvPr/>
        </p:nvSpPr>
        <p:spPr>
          <a:xfrm>
            <a:off x="8444508" y="4440115"/>
            <a:ext cx="2736304" cy="554534"/>
          </a:xfrm>
          <a:prstGeom prst="roundRect">
            <a:avLst>
              <a:gd fmla="val 16667" name="adj"/>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2400">
                <a:solidFill>
                  <a:schemeClr val="dk1"/>
                </a:solidFill>
                <a:latin typeface="Trebuchet MS"/>
                <a:ea typeface="Trebuchet MS"/>
                <a:cs typeface="Trebuchet MS"/>
                <a:sym typeface="Trebuchet MS"/>
              </a:rPr>
              <a:t>Explanations</a:t>
            </a:r>
            <a:endParaRPr b="1" sz="1600">
              <a:solidFill>
                <a:schemeClr val="dk1"/>
              </a:solidFill>
              <a:latin typeface="Trebuchet MS"/>
              <a:ea typeface="Trebuchet MS"/>
              <a:cs typeface="Trebuchet MS"/>
              <a:sym typeface="Trebuchet MS"/>
            </a:endParaRPr>
          </a:p>
        </p:txBody>
      </p:sp>
      <p:sp>
        <p:nvSpPr>
          <p:cNvPr id="763" name="Google Shape;763;p32"/>
          <p:cNvSpPr/>
          <p:nvPr/>
        </p:nvSpPr>
        <p:spPr>
          <a:xfrm>
            <a:off x="8444508" y="5077257"/>
            <a:ext cx="2736304" cy="554534"/>
          </a:xfrm>
          <a:prstGeom prst="roundRect">
            <a:avLst>
              <a:gd fmla="val 16667" name="adj"/>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2400">
                <a:solidFill>
                  <a:schemeClr val="dk1"/>
                </a:solidFill>
                <a:latin typeface="Trebuchet MS"/>
                <a:ea typeface="Trebuchet MS"/>
                <a:cs typeface="Trebuchet MS"/>
                <a:sym typeface="Trebuchet MS"/>
              </a:rPr>
              <a:t>Scope</a:t>
            </a:r>
            <a:endParaRPr b="1" sz="1600">
              <a:solidFill>
                <a:schemeClr val="dk1"/>
              </a:solidFill>
              <a:latin typeface="Trebuchet MS"/>
              <a:ea typeface="Trebuchet MS"/>
              <a:cs typeface="Trebuchet MS"/>
              <a:sym typeface="Trebuchet MS"/>
            </a:endParaRPr>
          </a:p>
        </p:txBody>
      </p:sp>
      <p:sp>
        <p:nvSpPr>
          <p:cNvPr id="764" name="Google Shape;764;p32"/>
          <p:cNvSpPr txBox="1"/>
          <p:nvPr/>
        </p:nvSpPr>
        <p:spPr>
          <a:xfrm>
            <a:off x="7968208" y="1646861"/>
            <a:ext cx="3523456" cy="12618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800">
                <a:solidFill>
                  <a:schemeClr val="lt1"/>
                </a:solidFill>
                <a:latin typeface="Trebuchet MS"/>
                <a:ea typeface="Trebuchet MS"/>
                <a:cs typeface="Trebuchet MS"/>
                <a:sym typeface="Trebuchet MS"/>
              </a:rPr>
              <a:t>THEORY BUILDING BLOCKS</a:t>
            </a:r>
            <a:endParaRPr/>
          </a:p>
          <a:p>
            <a:pPr indent="0" lvl="0" marL="0" marR="0" rtl="0" algn="ctr">
              <a:spcBef>
                <a:spcPts val="0"/>
              </a:spcBef>
              <a:spcAft>
                <a:spcPts val="0"/>
              </a:spcAft>
              <a:buNone/>
            </a:pPr>
            <a:r>
              <a:rPr i="1" lang="pt-BR" sz="2000">
                <a:solidFill>
                  <a:schemeClr val="lt1"/>
                </a:solidFill>
                <a:latin typeface="Trebuchet MS"/>
                <a:ea typeface="Trebuchet MS"/>
                <a:cs typeface="Trebuchet MS"/>
                <a:sym typeface="Trebuchet MS"/>
              </a:rPr>
              <a:t>(Sjøberg et al., 2008)</a:t>
            </a:r>
            <a:endParaRPr sz="2400">
              <a:solidFill>
                <a:schemeClr val="lt1"/>
              </a:solidFill>
              <a:latin typeface="Trebuchet MS"/>
              <a:ea typeface="Trebuchet MS"/>
              <a:cs typeface="Trebuchet MS"/>
              <a:sym typeface="Trebuchet MS"/>
            </a:endParaRPr>
          </a:p>
        </p:txBody>
      </p:sp>
      <p:sp>
        <p:nvSpPr>
          <p:cNvPr id="765" name="Google Shape;765;p32"/>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766" name="Google Shape;766;p32"/>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33"/>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pic>
        <p:nvPicPr>
          <p:cNvPr id="772" name="Google Shape;772;p33"/>
          <p:cNvPicPr preferRelativeResize="0"/>
          <p:nvPr/>
        </p:nvPicPr>
        <p:blipFill rotWithShape="1">
          <a:blip r:embed="rId3">
            <a:alphaModFix/>
          </a:blip>
          <a:srcRect b="0" l="0" r="0" t="0"/>
          <a:stretch/>
        </p:blipFill>
        <p:spPr>
          <a:xfrm>
            <a:off x="1559496" y="1102883"/>
            <a:ext cx="8928992" cy="4371063"/>
          </a:xfrm>
          <a:prstGeom prst="rect">
            <a:avLst/>
          </a:prstGeom>
          <a:noFill/>
          <a:ln cap="flat" cmpd="sng" w="9525">
            <a:solidFill>
              <a:schemeClr val="accent1"/>
            </a:solidFill>
            <a:prstDash val="solid"/>
            <a:round/>
            <a:headEnd len="sm" w="sm" type="none"/>
            <a:tailEnd len="sm" w="sm" type="none"/>
          </a:ln>
        </p:spPr>
      </p:pic>
      <p:sp>
        <p:nvSpPr>
          <p:cNvPr id="773" name="Google Shape;773;p33"/>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Theories in Software Engineering</a:t>
            </a:r>
            <a:endParaRPr>
              <a:latin typeface="Trebuchet MS"/>
              <a:ea typeface="Trebuchet MS"/>
              <a:cs typeface="Trebuchet MS"/>
              <a:sym typeface="Trebuchet MS"/>
            </a:endParaRPr>
          </a:p>
        </p:txBody>
      </p:sp>
      <p:sp>
        <p:nvSpPr>
          <p:cNvPr id="774" name="Google Shape;774;p33"/>
          <p:cNvSpPr/>
          <p:nvPr/>
        </p:nvSpPr>
        <p:spPr>
          <a:xfrm>
            <a:off x="946033" y="5633136"/>
            <a:ext cx="10914218" cy="604176"/>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775" name="Google Shape;775;p33"/>
          <p:cNvGrpSpPr/>
          <p:nvPr/>
        </p:nvGrpSpPr>
        <p:grpSpPr>
          <a:xfrm>
            <a:off x="567991" y="5566291"/>
            <a:ext cx="756084" cy="756084"/>
            <a:chOff x="3071664" y="4232452"/>
            <a:chExt cx="756084" cy="756084"/>
          </a:xfrm>
        </p:grpSpPr>
        <p:sp>
          <p:nvSpPr>
            <p:cNvPr id="776" name="Google Shape;776;p33"/>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777" name="Google Shape;777;p33"/>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778" name="Google Shape;778;p33"/>
          <p:cNvSpPr/>
          <p:nvPr/>
        </p:nvSpPr>
        <p:spPr>
          <a:xfrm>
            <a:off x="1343472" y="5642084"/>
            <a:ext cx="1051316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rebuchet MS"/>
              <a:buNone/>
            </a:pPr>
            <a:r>
              <a:rPr b="0" lang="pt-BR" sz="1400" u="none" cap="none" strike="noStrike">
                <a:solidFill>
                  <a:srgbClr val="000000"/>
                </a:solidFill>
                <a:latin typeface="Trebuchet MS"/>
                <a:ea typeface="Trebuchet MS"/>
                <a:cs typeface="Trebuchet MS"/>
                <a:sym typeface="Trebuchet MS"/>
              </a:rPr>
              <a:t>Sjøberg, D.I., Dybå, T., Anda, B.C. and Hannay, J.E., 2008. </a:t>
            </a:r>
            <a:r>
              <a:rPr b="1" lang="pt-BR" sz="1400" u="none" cap="none" strike="noStrike">
                <a:solidFill>
                  <a:srgbClr val="000000"/>
                </a:solidFill>
                <a:latin typeface="Trebuchet MS"/>
                <a:ea typeface="Trebuchet MS"/>
                <a:cs typeface="Trebuchet MS"/>
                <a:sym typeface="Trebuchet MS"/>
              </a:rPr>
              <a:t>Building theories in software engineering.</a:t>
            </a:r>
            <a:r>
              <a:rPr b="0" lang="pt-BR" sz="1400" u="none" cap="none" strike="noStrike">
                <a:solidFill>
                  <a:srgbClr val="000000"/>
                </a:solidFill>
                <a:latin typeface="Trebuchet MS"/>
                <a:ea typeface="Trebuchet MS"/>
                <a:cs typeface="Trebuchet MS"/>
                <a:sym typeface="Trebuchet MS"/>
              </a:rPr>
              <a:t> In Guide to advanced empirical software engineering (pp. 312-336). Springer, London.</a:t>
            </a:r>
            <a:endParaRPr/>
          </a:p>
        </p:txBody>
      </p:sp>
      <p:sp>
        <p:nvSpPr>
          <p:cNvPr id="779" name="Google Shape;779;p3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780" name="Google Shape;780;p33"/>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34"/>
          <p:cNvSpPr/>
          <p:nvPr/>
        </p:nvSpPr>
        <p:spPr>
          <a:xfrm>
            <a:off x="0" y="908720"/>
            <a:ext cx="12192000" cy="190776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6" name="Google Shape;786;p34"/>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787" name="Google Shape;787;p34"/>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Theory-Driven Design</a:t>
            </a:r>
            <a:endParaRPr/>
          </a:p>
        </p:txBody>
      </p:sp>
      <p:sp>
        <p:nvSpPr>
          <p:cNvPr id="788" name="Google Shape;788;p34"/>
          <p:cNvSpPr txBox="1"/>
          <p:nvPr>
            <p:ph idx="1" type="body"/>
          </p:nvPr>
        </p:nvSpPr>
        <p:spPr>
          <a:xfrm>
            <a:off x="237275" y="3053688"/>
            <a:ext cx="5066637" cy="3411146"/>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800"/>
              <a:buFont typeface="Trebuchet MS"/>
              <a:buChar char="•"/>
            </a:pPr>
            <a:r>
              <a:rPr b="1" lang="pt-BR" sz="2800">
                <a:solidFill>
                  <a:srgbClr val="2172AC"/>
                </a:solidFill>
                <a:latin typeface="Trebuchet MS"/>
                <a:ea typeface="Trebuchet MS"/>
                <a:cs typeface="Trebuchet MS"/>
                <a:sym typeface="Trebuchet MS"/>
              </a:rPr>
              <a:t>Theory building </a:t>
            </a:r>
            <a:r>
              <a:rPr lang="pt-BR" sz="2800">
                <a:latin typeface="Trebuchet MS"/>
                <a:ea typeface="Trebuchet MS"/>
                <a:cs typeface="Trebuchet MS"/>
                <a:sym typeface="Trebuchet MS"/>
              </a:rPr>
              <a:t>and </a:t>
            </a:r>
            <a:r>
              <a:rPr b="1" lang="pt-BR" sz="2800">
                <a:solidFill>
                  <a:srgbClr val="2172AC"/>
                </a:solidFill>
                <a:latin typeface="Trebuchet MS"/>
                <a:ea typeface="Trebuchet MS"/>
                <a:cs typeface="Trebuchet MS"/>
                <a:sym typeface="Trebuchet MS"/>
              </a:rPr>
              <a:t>survey research </a:t>
            </a:r>
            <a:r>
              <a:rPr lang="pt-BR" sz="2800">
                <a:latin typeface="Trebuchet MS"/>
                <a:ea typeface="Trebuchet MS"/>
                <a:cs typeface="Trebuchet MS"/>
                <a:sym typeface="Trebuchet MS"/>
              </a:rPr>
              <a:t>are strongly interrelated</a:t>
            </a:r>
            <a:endParaRPr/>
          </a:p>
          <a:p>
            <a:pPr indent="-342900" lvl="0" marL="342900" rtl="0" algn="l">
              <a:lnSpc>
                <a:spcPct val="120000"/>
              </a:lnSpc>
              <a:spcBef>
                <a:spcPts val="560"/>
              </a:spcBef>
              <a:spcAft>
                <a:spcPts val="0"/>
              </a:spcAft>
              <a:buSzPts val="2800"/>
              <a:buFont typeface="Trebuchet MS"/>
              <a:buChar char="•"/>
            </a:pPr>
            <a:r>
              <a:rPr lang="pt-BR" sz="2800">
                <a:latin typeface="Trebuchet MS"/>
                <a:ea typeface="Trebuchet MS"/>
                <a:cs typeface="Trebuchet MS"/>
                <a:sym typeface="Trebuchet MS"/>
              </a:rPr>
              <a:t>Initial theories can be drawn from </a:t>
            </a:r>
            <a:r>
              <a:rPr b="1" lang="pt-BR" sz="2800">
                <a:solidFill>
                  <a:srgbClr val="2172AC"/>
                </a:solidFill>
                <a:latin typeface="Trebuchet MS"/>
                <a:ea typeface="Trebuchet MS"/>
                <a:cs typeface="Trebuchet MS"/>
                <a:sym typeface="Trebuchet MS"/>
              </a:rPr>
              <a:t>observations</a:t>
            </a:r>
            <a:r>
              <a:rPr lang="pt-BR" sz="2800">
                <a:latin typeface="Trebuchet MS"/>
                <a:ea typeface="Trebuchet MS"/>
                <a:cs typeface="Trebuchet MS"/>
                <a:sym typeface="Trebuchet MS"/>
              </a:rPr>
              <a:t> and available </a:t>
            </a:r>
            <a:r>
              <a:rPr b="1" lang="pt-BR" sz="2800">
                <a:solidFill>
                  <a:srgbClr val="2172AC"/>
                </a:solidFill>
                <a:latin typeface="Trebuchet MS"/>
                <a:ea typeface="Trebuchet MS"/>
                <a:cs typeface="Trebuchet MS"/>
                <a:sym typeface="Trebuchet MS"/>
              </a:rPr>
              <a:t>literature</a:t>
            </a:r>
            <a:endParaRPr/>
          </a:p>
        </p:txBody>
      </p:sp>
      <p:sp>
        <p:nvSpPr>
          <p:cNvPr id="789" name="Google Shape;789;p34"/>
          <p:cNvSpPr/>
          <p:nvPr/>
        </p:nvSpPr>
        <p:spPr>
          <a:xfrm>
            <a:off x="1004586" y="1000600"/>
            <a:ext cx="9699398"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pt-BR" sz="2800">
                <a:solidFill>
                  <a:schemeClr val="dk1"/>
                </a:solidFill>
                <a:latin typeface="Trebuchet MS"/>
                <a:ea typeface="Trebuchet MS"/>
                <a:cs typeface="Trebuchet MS"/>
                <a:sym typeface="Trebuchet MS"/>
              </a:rPr>
              <a:t>Theory building and evaluation can guide the design and analysis of surveys, and surveys can also be applied to test theories. </a:t>
            </a:r>
            <a:endParaRPr i="1" sz="2400">
              <a:solidFill>
                <a:schemeClr val="dk1"/>
              </a:solidFill>
              <a:latin typeface="Trebuchet MS"/>
              <a:ea typeface="Trebuchet MS"/>
              <a:cs typeface="Trebuchet MS"/>
              <a:sym typeface="Trebuchet MS"/>
            </a:endParaRPr>
          </a:p>
          <a:p>
            <a:pPr indent="0" lvl="0" marL="0" marR="0" rtl="0" algn="r">
              <a:spcBef>
                <a:spcPts val="0"/>
              </a:spcBef>
              <a:spcAft>
                <a:spcPts val="0"/>
              </a:spcAft>
              <a:buNone/>
            </a:pPr>
            <a:r>
              <a:rPr i="1" lang="pt-BR" sz="2400">
                <a:solidFill>
                  <a:schemeClr val="dk1"/>
                </a:solidFill>
                <a:latin typeface="Trebuchet MS"/>
                <a:ea typeface="Trebuchet MS"/>
                <a:cs typeface="Trebuchet MS"/>
                <a:sym typeface="Trebuchet MS"/>
              </a:rPr>
              <a:t>(Wagner et al., 2020)</a:t>
            </a:r>
            <a:endParaRPr i="1" sz="1800">
              <a:solidFill>
                <a:schemeClr val="dk1"/>
              </a:solidFill>
              <a:latin typeface="Trebuchet MS"/>
              <a:ea typeface="Trebuchet MS"/>
              <a:cs typeface="Trebuchet MS"/>
              <a:sym typeface="Trebuchet MS"/>
            </a:endParaRPr>
          </a:p>
        </p:txBody>
      </p:sp>
      <p:pic>
        <p:nvPicPr>
          <p:cNvPr descr="Two, quotes Free Icon of Entypo Icons" id="790" name="Google Shape;790;p34"/>
          <p:cNvPicPr preferRelativeResize="0"/>
          <p:nvPr/>
        </p:nvPicPr>
        <p:blipFill rotWithShape="1">
          <a:blip r:embed="rId3">
            <a:alphaModFix/>
          </a:blip>
          <a:srcRect b="0" l="0" r="0" t="0"/>
          <a:stretch/>
        </p:blipFill>
        <p:spPr>
          <a:xfrm>
            <a:off x="2567608" y="1907554"/>
            <a:ext cx="299308" cy="299308"/>
          </a:xfrm>
          <a:prstGeom prst="rect">
            <a:avLst/>
          </a:prstGeom>
          <a:noFill/>
          <a:ln>
            <a:noFill/>
          </a:ln>
        </p:spPr>
      </p:pic>
      <p:pic>
        <p:nvPicPr>
          <p:cNvPr descr="Two, quotes Free Icon of Entypo Icons" id="791" name="Google Shape;791;p34"/>
          <p:cNvPicPr preferRelativeResize="0"/>
          <p:nvPr/>
        </p:nvPicPr>
        <p:blipFill rotWithShape="1">
          <a:blip r:embed="rId3">
            <a:alphaModFix/>
          </a:blip>
          <a:srcRect b="0" l="0" r="0" t="0"/>
          <a:stretch/>
        </p:blipFill>
        <p:spPr>
          <a:xfrm rot="10800000">
            <a:off x="705278" y="984724"/>
            <a:ext cx="299308" cy="299308"/>
          </a:xfrm>
          <a:prstGeom prst="rect">
            <a:avLst/>
          </a:prstGeom>
          <a:noFill/>
          <a:ln>
            <a:noFill/>
          </a:ln>
        </p:spPr>
      </p:pic>
      <p:sp>
        <p:nvSpPr>
          <p:cNvPr id="792" name="Google Shape;792;p34"/>
          <p:cNvSpPr txBox="1"/>
          <p:nvPr/>
        </p:nvSpPr>
        <p:spPr>
          <a:xfrm>
            <a:off x="5495957" y="3128045"/>
            <a:ext cx="6696043" cy="335476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7366E"/>
              </a:buClr>
              <a:buSzPts val="2400"/>
              <a:buFont typeface="Noto Sans Symbols"/>
              <a:buChar char="▪"/>
            </a:pPr>
            <a:r>
              <a:rPr lang="pt-BR" sz="2400">
                <a:solidFill>
                  <a:srgbClr val="2172AC"/>
                </a:solidFill>
                <a:latin typeface="Trebuchet MS"/>
                <a:ea typeface="Trebuchet MS"/>
                <a:cs typeface="Trebuchet MS"/>
                <a:sym typeface="Trebuchet MS"/>
              </a:rPr>
              <a:t>An initial theory may be a taxonomy of constructs or a set of statements relating constructs</a:t>
            </a:r>
            <a:endParaRPr sz="2400">
              <a:solidFill>
                <a:srgbClr val="2172AC"/>
              </a:solidFill>
              <a:latin typeface="Trebuchet MS"/>
              <a:ea typeface="Trebuchet MS"/>
              <a:cs typeface="Trebuchet MS"/>
              <a:sym typeface="Trebuchet MS"/>
            </a:endParaRPr>
          </a:p>
          <a:p>
            <a:pPr indent="-342900" lvl="1" marL="800100" marR="0" rtl="0" algn="l">
              <a:spcBef>
                <a:spcPts val="0"/>
              </a:spcBef>
              <a:spcAft>
                <a:spcPts val="0"/>
              </a:spcAft>
              <a:buClr>
                <a:srgbClr val="27366E"/>
              </a:buClr>
              <a:buSzPts val="2000"/>
              <a:buFont typeface="Arial"/>
              <a:buChar char="•"/>
            </a:pPr>
            <a:r>
              <a:rPr b="0" i="0" lang="pt-BR" sz="2000" u="none" cap="none" strike="noStrike">
                <a:solidFill>
                  <a:schemeClr val="dk1"/>
                </a:solidFill>
                <a:latin typeface="Trebuchet MS"/>
                <a:ea typeface="Trebuchet MS"/>
                <a:cs typeface="Trebuchet MS"/>
                <a:sym typeface="Trebuchet MS"/>
              </a:rPr>
              <a:t>For NaPiRE, a set of constructs and propositions was elaborated based on available literature and expert knowledge,</a:t>
            </a:r>
            <a:endParaRPr/>
          </a:p>
          <a:p>
            <a:pPr indent="-342900" lvl="1" marL="800100" marR="0" rtl="0" algn="l">
              <a:spcBef>
                <a:spcPts val="0"/>
              </a:spcBef>
              <a:spcAft>
                <a:spcPts val="0"/>
              </a:spcAft>
              <a:buClr>
                <a:srgbClr val="27366E"/>
              </a:buClr>
              <a:buSzPts val="2000"/>
              <a:buFont typeface="Arial"/>
              <a:buChar char="•"/>
            </a:pPr>
            <a:r>
              <a:rPr b="0" i="0" lang="pt-BR" sz="2000" u="none" cap="none" strike="noStrike">
                <a:solidFill>
                  <a:schemeClr val="dk1"/>
                </a:solidFill>
                <a:latin typeface="Trebuchet MS"/>
                <a:ea typeface="Trebuchet MS"/>
                <a:cs typeface="Trebuchet MS"/>
                <a:sym typeface="Trebuchet MS"/>
              </a:rPr>
              <a:t>For Pandemic Programming, a theoretical model was designed based on related work</a:t>
            </a:r>
            <a:endParaRPr b="0" i="0" sz="2000" u="none" cap="none" strike="noStrike">
              <a:solidFill>
                <a:schemeClr val="dk1"/>
              </a:solidFill>
              <a:latin typeface="Trebuchet MS"/>
              <a:ea typeface="Trebuchet MS"/>
              <a:cs typeface="Trebuchet MS"/>
              <a:sym typeface="Trebuchet MS"/>
            </a:endParaRPr>
          </a:p>
          <a:p>
            <a:pPr indent="-342900" lvl="1" marL="800100" marR="0" rtl="0" algn="l">
              <a:spcBef>
                <a:spcPts val="0"/>
              </a:spcBef>
              <a:spcAft>
                <a:spcPts val="0"/>
              </a:spcAft>
              <a:buClr>
                <a:srgbClr val="27366E"/>
              </a:buClr>
              <a:buSzPts val="2000"/>
              <a:buFont typeface="Arial"/>
              <a:buChar char="•"/>
            </a:pPr>
            <a:r>
              <a:rPr b="0" i="0" lang="pt-BR" sz="2000" u="none" cap="none" strike="noStrike">
                <a:solidFill>
                  <a:schemeClr val="dk1"/>
                </a:solidFill>
                <a:latin typeface="Trebuchet MS"/>
                <a:ea typeface="Trebuchet MS"/>
                <a:cs typeface="Trebuchet MS"/>
                <a:sym typeface="Trebuchet MS"/>
              </a:rPr>
              <a:t>The surveys, in both cases, were designed to test the theory (and to potentially extend it)</a:t>
            </a:r>
            <a:endParaRPr/>
          </a:p>
        </p:txBody>
      </p:sp>
      <p:sp>
        <p:nvSpPr>
          <p:cNvPr id="793" name="Google Shape;793;p3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794" name="Google Shape;794;p34"/>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35"/>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pic>
        <p:nvPicPr>
          <p:cNvPr descr="https://d2gg9evh47fn9z.cloudfront.net/thumb_COLOURBOX11193704.jpg" id="800" name="Google Shape;800;p35"/>
          <p:cNvPicPr preferRelativeResize="0"/>
          <p:nvPr/>
        </p:nvPicPr>
        <p:blipFill rotWithShape="1">
          <a:blip r:embed="rId3">
            <a:alphaModFix/>
          </a:blip>
          <a:srcRect b="0" l="0" r="0" t="0"/>
          <a:stretch/>
        </p:blipFill>
        <p:spPr>
          <a:xfrm>
            <a:off x="3287688" y="2060848"/>
            <a:ext cx="5240541" cy="253838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36"/>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806" name="Google Shape;806;p36"/>
          <p:cNvSpPr txBox="1"/>
          <p:nvPr/>
        </p:nvSpPr>
        <p:spPr>
          <a:xfrm>
            <a:off x="431371" y="107951"/>
            <a:ext cx="10541429" cy="5635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400"/>
              <a:buFont typeface="Trebuchet MS"/>
              <a:buNone/>
            </a:pPr>
            <a:r>
              <a:rPr b="1" i="0" lang="pt-BR" sz="2400" u="none" cap="none" strike="noStrike">
                <a:solidFill>
                  <a:srgbClr val="27366E"/>
                </a:solidFill>
                <a:latin typeface="Trebuchet MS"/>
                <a:ea typeface="Trebuchet MS"/>
                <a:cs typeface="Trebuchet MS"/>
                <a:sym typeface="Trebuchet MS"/>
              </a:rPr>
              <a:t>Theory-Driven Design Example: NaPiRE</a:t>
            </a:r>
            <a:endParaRPr b="1" i="0" sz="2400" u="none" cap="none" strike="noStrike">
              <a:solidFill>
                <a:srgbClr val="27366E"/>
              </a:solidFill>
              <a:latin typeface="Trebuchet MS"/>
              <a:ea typeface="Trebuchet MS"/>
              <a:cs typeface="Trebuchet MS"/>
              <a:sym typeface="Trebuchet MS"/>
            </a:endParaRPr>
          </a:p>
        </p:txBody>
      </p:sp>
      <p:pic>
        <p:nvPicPr>
          <p:cNvPr id="807" name="Google Shape;807;p36"/>
          <p:cNvPicPr preferRelativeResize="0"/>
          <p:nvPr/>
        </p:nvPicPr>
        <p:blipFill rotWithShape="1">
          <a:blip r:embed="rId3">
            <a:alphaModFix/>
          </a:blip>
          <a:srcRect b="0" l="0" r="0" t="0"/>
          <a:stretch/>
        </p:blipFill>
        <p:spPr>
          <a:xfrm>
            <a:off x="5324124" y="619413"/>
            <a:ext cx="6830665" cy="6203360"/>
          </a:xfrm>
          <a:prstGeom prst="rect">
            <a:avLst/>
          </a:prstGeom>
          <a:noFill/>
          <a:ln>
            <a:noFill/>
          </a:ln>
        </p:spPr>
      </p:pic>
      <p:pic>
        <p:nvPicPr>
          <p:cNvPr id="808" name="Google Shape;808;p36"/>
          <p:cNvPicPr preferRelativeResize="0"/>
          <p:nvPr/>
        </p:nvPicPr>
        <p:blipFill rotWithShape="1">
          <a:blip r:embed="rId4">
            <a:alphaModFix/>
          </a:blip>
          <a:srcRect b="0" l="0" r="0" t="0"/>
          <a:stretch/>
        </p:blipFill>
        <p:spPr>
          <a:xfrm>
            <a:off x="431371" y="1577911"/>
            <a:ext cx="4806008" cy="3702177"/>
          </a:xfrm>
          <a:prstGeom prst="rect">
            <a:avLst/>
          </a:prstGeom>
          <a:noFill/>
          <a:ln>
            <a:noFill/>
          </a:ln>
        </p:spPr>
      </p:pic>
      <p:sp>
        <p:nvSpPr>
          <p:cNvPr id="809" name="Google Shape;809;p36"/>
          <p:cNvSpPr/>
          <p:nvPr/>
        </p:nvSpPr>
        <p:spPr>
          <a:xfrm>
            <a:off x="623392" y="5693262"/>
            <a:ext cx="4806008" cy="112011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1800">
              <a:solidFill>
                <a:schemeClr val="lt1"/>
              </a:solidFill>
              <a:latin typeface="Arial"/>
              <a:ea typeface="Arial"/>
              <a:cs typeface="Arial"/>
              <a:sym typeface="Arial"/>
            </a:endParaRPr>
          </a:p>
        </p:txBody>
      </p:sp>
      <p:grpSp>
        <p:nvGrpSpPr>
          <p:cNvPr id="810" name="Google Shape;810;p36"/>
          <p:cNvGrpSpPr/>
          <p:nvPr/>
        </p:nvGrpSpPr>
        <p:grpSpPr>
          <a:xfrm>
            <a:off x="245349" y="5663384"/>
            <a:ext cx="756084" cy="756084"/>
            <a:chOff x="3071664" y="4232452"/>
            <a:chExt cx="756084" cy="756084"/>
          </a:xfrm>
        </p:grpSpPr>
        <p:sp>
          <p:nvSpPr>
            <p:cNvPr id="811" name="Google Shape;811;p36"/>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812" name="Google Shape;812;p36"/>
            <p:cNvPicPr preferRelativeResize="0"/>
            <p:nvPr/>
          </p:nvPicPr>
          <p:blipFill rotWithShape="1">
            <a:blip r:embed="rId5">
              <a:alphaModFix/>
            </a:blip>
            <a:srcRect b="0" l="0" r="0" t="0"/>
            <a:stretch/>
          </p:blipFill>
          <p:spPr>
            <a:xfrm>
              <a:off x="3161674" y="4308406"/>
              <a:ext cx="576064" cy="604176"/>
            </a:xfrm>
            <a:prstGeom prst="rect">
              <a:avLst/>
            </a:prstGeom>
            <a:noFill/>
            <a:ln>
              <a:noFill/>
            </a:ln>
          </p:spPr>
        </p:pic>
      </p:grpSp>
      <p:sp>
        <p:nvSpPr>
          <p:cNvPr id="813" name="Google Shape;813;p36"/>
          <p:cNvSpPr/>
          <p:nvPr/>
        </p:nvSpPr>
        <p:spPr>
          <a:xfrm>
            <a:off x="1020831" y="5672388"/>
            <a:ext cx="4591324" cy="110305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2060"/>
              </a:buClr>
              <a:buSzPts val="1400"/>
              <a:buFont typeface="Trebuchet MS"/>
              <a:buNone/>
            </a:pPr>
            <a:r>
              <a:rPr b="0" lang="pt-BR" sz="1400" u="none" cap="none" strike="noStrike">
                <a:solidFill>
                  <a:srgbClr val="000000"/>
                </a:solidFill>
                <a:latin typeface="Trebuchet MS"/>
                <a:ea typeface="Trebuchet MS"/>
                <a:cs typeface="Trebuchet MS"/>
                <a:sym typeface="Trebuchet MS"/>
              </a:rPr>
              <a:t>Wagner, S. </a:t>
            </a:r>
            <a:r>
              <a:rPr b="0" i="1" lang="pt-BR" sz="1400" u="none" cap="none" strike="noStrike">
                <a:solidFill>
                  <a:srgbClr val="000000"/>
                </a:solidFill>
                <a:latin typeface="Trebuchet MS"/>
                <a:ea typeface="Trebuchet MS"/>
                <a:cs typeface="Trebuchet MS"/>
                <a:sym typeface="Trebuchet MS"/>
              </a:rPr>
              <a:t>et al.</a:t>
            </a:r>
            <a:r>
              <a:rPr b="0" lang="pt-BR" sz="1400" u="none" cap="none" strike="noStrike">
                <a:solidFill>
                  <a:srgbClr val="000000"/>
                </a:solidFill>
                <a:latin typeface="Trebuchet MS"/>
                <a:ea typeface="Trebuchet MS"/>
                <a:cs typeface="Trebuchet MS"/>
                <a:sym typeface="Trebuchet MS"/>
              </a:rPr>
              <a:t> </a:t>
            </a:r>
            <a:r>
              <a:rPr b="1" lang="pt-BR" sz="1400" u="none" cap="none" strike="noStrike">
                <a:solidFill>
                  <a:srgbClr val="000000"/>
                </a:solidFill>
                <a:latin typeface="Trebuchet MS"/>
                <a:ea typeface="Trebuchet MS"/>
                <a:cs typeface="Trebuchet MS"/>
                <a:sym typeface="Trebuchet MS"/>
              </a:rPr>
              <a:t>Status Quo in Requirements Engineering: A Theory and a Global Family of Surveys. </a:t>
            </a:r>
            <a:r>
              <a:rPr b="0" lang="pt-BR" sz="1400" u="none" cap="none" strike="noStrike">
                <a:solidFill>
                  <a:srgbClr val="000000"/>
                </a:solidFill>
                <a:latin typeface="Trebuchet MS"/>
                <a:ea typeface="Trebuchet MS"/>
                <a:cs typeface="Trebuchet MS"/>
                <a:sym typeface="Trebuchet MS"/>
              </a:rPr>
              <a:t> ACM Transactions on Software Engineering and Methdology, 28(2): 9:1-9:48. 2019.</a:t>
            </a:r>
            <a:endParaRPr/>
          </a:p>
        </p:txBody>
      </p:sp>
      <p:sp>
        <p:nvSpPr>
          <p:cNvPr id="814" name="Google Shape;814;p36"/>
          <p:cNvSpPr/>
          <p:nvPr/>
        </p:nvSpPr>
        <p:spPr>
          <a:xfrm>
            <a:off x="-1860" y="893488"/>
            <a:ext cx="5239239"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5" name="Google Shape;815;p36"/>
          <p:cNvSpPr/>
          <p:nvPr/>
        </p:nvSpPr>
        <p:spPr>
          <a:xfrm>
            <a:off x="429511" y="893488"/>
            <a:ext cx="27861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INITIAL THEORY</a:t>
            </a:r>
            <a:endParaRPr b="1" i="0" sz="2800" u="none" cap="none" strike="noStrike">
              <a:solidFill>
                <a:srgbClr val="27366E"/>
              </a:solidFill>
              <a:latin typeface="Trebuchet MS"/>
              <a:ea typeface="Trebuchet MS"/>
              <a:cs typeface="Trebuchet MS"/>
              <a:sym typeface="Trebuchet MS"/>
            </a:endParaRPr>
          </a:p>
        </p:txBody>
      </p:sp>
      <p:sp>
        <p:nvSpPr>
          <p:cNvPr id="816" name="Google Shape;816;p36"/>
          <p:cNvSpPr txBox="1"/>
          <p:nvPr/>
        </p:nvSpPr>
        <p:spPr>
          <a:xfrm>
            <a:off x="10780370"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37"/>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822" name="Google Shape;822;p37"/>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Theory-Driven Design Example: NaPiRE</a:t>
            </a:r>
            <a:endParaRPr>
              <a:latin typeface="Trebuchet MS"/>
              <a:ea typeface="Trebuchet MS"/>
              <a:cs typeface="Trebuchet MS"/>
              <a:sym typeface="Trebuchet MS"/>
            </a:endParaRPr>
          </a:p>
        </p:txBody>
      </p:sp>
      <p:sp>
        <p:nvSpPr>
          <p:cNvPr id="823" name="Google Shape;823;p37"/>
          <p:cNvSpPr txBox="1"/>
          <p:nvPr/>
        </p:nvSpPr>
        <p:spPr>
          <a:xfrm>
            <a:off x="431371" y="107951"/>
            <a:ext cx="10541429" cy="5635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400"/>
              <a:buFont typeface="Verdana"/>
              <a:buNone/>
            </a:pPr>
            <a:r>
              <a:t/>
            </a:r>
            <a:endParaRPr b="1" i="0" sz="2400" u="none" cap="none" strike="noStrike">
              <a:solidFill>
                <a:srgbClr val="27366E"/>
              </a:solidFill>
              <a:latin typeface="Trebuchet MS"/>
              <a:ea typeface="Trebuchet MS"/>
              <a:cs typeface="Trebuchet MS"/>
              <a:sym typeface="Trebuchet MS"/>
            </a:endParaRPr>
          </a:p>
        </p:txBody>
      </p:sp>
      <p:pic>
        <p:nvPicPr>
          <p:cNvPr id="824" name="Google Shape;824;p37"/>
          <p:cNvPicPr preferRelativeResize="0"/>
          <p:nvPr/>
        </p:nvPicPr>
        <p:blipFill rotWithShape="1">
          <a:blip r:embed="rId3">
            <a:alphaModFix/>
          </a:blip>
          <a:srcRect b="0" l="0" r="0" t="0"/>
          <a:stretch/>
        </p:blipFill>
        <p:spPr>
          <a:xfrm>
            <a:off x="2135560" y="1852313"/>
            <a:ext cx="7272808" cy="3153373"/>
          </a:xfrm>
          <a:prstGeom prst="rect">
            <a:avLst/>
          </a:prstGeom>
          <a:noFill/>
          <a:ln>
            <a:noFill/>
          </a:ln>
        </p:spPr>
      </p:pic>
      <p:sp>
        <p:nvSpPr>
          <p:cNvPr id="825" name="Google Shape;825;p37"/>
          <p:cNvSpPr/>
          <p:nvPr/>
        </p:nvSpPr>
        <p:spPr>
          <a:xfrm>
            <a:off x="783226" y="5859090"/>
            <a:ext cx="10914218" cy="604176"/>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6" name="Google Shape;826;p37"/>
          <p:cNvSpPr/>
          <p:nvPr/>
        </p:nvSpPr>
        <p:spPr>
          <a:xfrm>
            <a:off x="1251278" y="5877272"/>
            <a:ext cx="10446165" cy="58599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2060"/>
              </a:buClr>
              <a:buSzPts val="1400"/>
              <a:buFont typeface="Trebuchet MS"/>
              <a:buNone/>
            </a:pPr>
            <a:r>
              <a:rPr b="0" lang="pt-BR" sz="1400" u="none" cap="none" strike="noStrike">
                <a:solidFill>
                  <a:srgbClr val="000000"/>
                </a:solidFill>
                <a:latin typeface="Trebuchet MS"/>
                <a:ea typeface="Trebuchet MS"/>
                <a:cs typeface="Trebuchet MS"/>
                <a:sym typeface="Trebuchet MS"/>
              </a:rPr>
              <a:t>Wagner, S. </a:t>
            </a:r>
            <a:r>
              <a:rPr b="0" i="1" lang="pt-BR" sz="1400" u="none" cap="none" strike="noStrike">
                <a:solidFill>
                  <a:srgbClr val="000000"/>
                </a:solidFill>
                <a:latin typeface="Trebuchet MS"/>
                <a:ea typeface="Trebuchet MS"/>
                <a:cs typeface="Trebuchet MS"/>
                <a:sym typeface="Trebuchet MS"/>
              </a:rPr>
              <a:t>et al.</a:t>
            </a:r>
            <a:r>
              <a:rPr b="0" lang="pt-BR" sz="1400" u="none" cap="none" strike="noStrike">
                <a:solidFill>
                  <a:srgbClr val="000000"/>
                </a:solidFill>
                <a:latin typeface="Trebuchet MS"/>
                <a:ea typeface="Trebuchet MS"/>
                <a:cs typeface="Trebuchet MS"/>
                <a:sym typeface="Trebuchet MS"/>
              </a:rPr>
              <a:t> </a:t>
            </a:r>
            <a:r>
              <a:rPr b="1" lang="pt-BR" sz="1400" u="none" cap="none" strike="noStrike">
                <a:solidFill>
                  <a:srgbClr val="000000"/>
                </a:solidFill>
                <a:latin typeface="Trebuchet MS"/>
                <a:ea typeface="Trebuchet MS"/>
                <a:cs typeface="Trebuchet MS"/>
                <a:sym typeface="Trebuchet MS"/>
              </a:rPr>
              <a:t>Status Quo in Requirements Engineering: A Theory and a Global Family of Surveys. </a:t>
            </a:r>
            <a:r>
              <a:rPr b="0" lang="pt-BR" sz="1400" u="none" cap="none" strike="noStrike">
                <a:solidFill>
                  <a:srgbClr val="000000"/>
                </a:solidFill>
                <a:latin typeface="Trebuchet MS"/>
                <a:ea typeface="Trebuchet MS"/>
                <a:cs typeface="Trebuchet MS"/>
                <a:sym typeface="Trebuchet MS"/>
              </a:rPr>
              <a:t> ACM Transactions on Software Engineering and Methdology, 28(2): 9:1-9:48. 2019.</a:t>
            </a:r>
            <a:endParaRPr/>
          </a:p>
        </p:txBody>
      </p:sp>
      <p:grpSp>
        <p:nvGrpSpPr>
          <p:cNvPr id="827" name="Google Shape;827;p37"/>
          <p:cNvGrpSpPr/>
          <p:nvPr/>
        </p:nvGrpSpPr>
        <p:grpSpPr>
          <a:xfrm>
            <a:off x="405184" y="5792245"/>
            <a:ext cx="756084" cy="756084"/>
            <a:chOff x="3071664" y="4232452"/>
            <a:chExt cx="756084" cy="756084"/>
          </a:xfrm>
        </p:grpSpPr>
        <p:sp>
          <p:nvSpPr>
            <p:cNvPr id="828" name="Google Shape;828;p37"/>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829" name="Google Shape;829;p37"/>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830" name="Google Shape;830;p37"/>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831" name="Google Shape;831;p37"/>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38"/>
          <p:cNvSpPr/>
          <p:nvPr/>
        </p:nvSpPr>
        <p:spPr>
          <a:xfrm>
            <a:off x="783226" y="5859090"/>
            <a:ext cx="10914218" cy="604176"/>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8" name="Google Shape;838;p38"/>
          <p:cNvSpPr/>
          <p:nvPr/>
        </p:nvSpPr>
        <p:spPr>
          <a:xfrm>
            <a:off x="1251278" y="5877272"/>
            <a:ext cx="10446165" cy="58599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2060"/>
              </a:buClr>
              <a:buSzPts val="1400"/>
              <a:buFont typeface="Trebuchet MS"/>
              <a:buNone/>
            </a:pPr>
            <a:r>
              <a:rPr b="0" lang="pt-BR" sz="1400" u="none" cap="none" strike="noStrike">
                <a:solidFill>
                  <a:srgbClr val="000000"/>
                </a:solidFill>
                <a:latin typeface="Trebuchet MS"/>
                <a:ea typeface="Trebuchet MS"/>
                <a:cs typeface="Trebuchet MS"/>
                <a:sym typeface="Trebuchet MS"/>
              </a:rPr>
              <a:t>Wagner, S. </a:t>
            </a:r>
            <a:r>
              <a:rPr b="0" i="1" lang="pt-BR" sz="1400" u="none" cap="none" strike="noStrike">
                <a:solidFill>
                  <a:srgbClr val="000000"/>
                </a:solidFill>
                <a:latin typeface="Trebuchet MS"/>
                <a:ea typeface="Trebuchet MS"/>
                <a:cs typeface="Trebuchet MS"/>
                <a:sym typeface="Trebuchet MS"/>
              </a:rPr>
              <a:t>et al.</a:t>
            </a:r>
            <a:r>
              <a:rPr b="0" lang="pt-BR" sz="1400" u="none" cap="none" strike="noStrike">
                <a:solidFill>
                  <a:srgbClr val="000000"/>
                </a:solidFill>
                <a:latin typeface="Trebuchet MS"/>
                <a:ea typeface="Trebuchet MS"/>
                <a:cs typeface="Trebuchet MS"/>
                <a:sym typeface="Trebuchet MS"/>
              </a:rPr>
              <a:t> </a:t>
            </a:r>
            <a:r>
              <a:rPr b="1" lang="pt-BR" sz="1400" u="none" cap="none" strike="noStrike">
                <a:solidFill>
                  <a:srgbClr val="000000"/>
                </a:solidFill>
                <a:latin typeface="Trebuchet MS"/>
                <a:ea typeface="Trebuchet MS"/>
                <a:cs typeface="Trebuchet MS"/>
                <a:sym typeface="Trebuchet MS"/>
              </a:rPr>
              <a:t>Status Quo in Requirements Engineering: A Theory and a Global Family of Surveys. </a:t>
            </a:r>
            <a:r>
              <a:rPr b="0" lang="pt-BR" sz="1400" u="none" cap="none" strike="noStrike">
                <a:solidFill>
                  <a:srgbClr val="000000"/>
                </a:solidFill>
                <a:latin typeface="Trebuchet MS"/>
                <a:ea typeface="Trebuchet MS"/>
                <a:cs typeface="Trebuchet MS"/>
                <a:sym typeface="Trebuchet MS"/>
              </a:rPr>
              <a:t> ACM Transactions on Software Engineering and Methdology, 28(2): 9:1-9:48. 2019.</a:t>
            </a:r>
            <a:endParaRPr/>
          </a:p>
        </p:txBody>
      </p:sp>
      <p:pic>
        <p:nvPicPr>
          <p:cNvPr id="839" name="Google Shape;839;p38"/>
          <p:cNvPicPr preferRelativeResize="0"/>
          <p:nvPr/>
        </p:nvPicPr>
        <p:blipFill rotWithShape="1">
          <a:blip r:embed="rId3">
            <a:alphaModFix/>
          </a:blip>
          <a:srcRect b="0" l="0" r="0" t="0"/>
          <a:stretch/>
        </p:blipFill>
        <p:spPr>
          <a:xfrm>
            <a:off x="4869552" y="927558"/>
            <a:ext cx="6827891" cy="4839907"/>
          </a:xfrm>
          <a:prstGeom prst="rect">
            <a:avLst/>
          </a:prstGeom>
          <a:noFill/>
          <a:ln>
            <a:noFill/>
          </a:ln>
        </p:spPr>
      </p:pic>
      <p:sp>
        <p:nvSpPr>
          <p:cNvPr id="840" name="Google Shape;840;p38"/>
          <p:cNvSpPr txBox="1"/>
          <p:nvPr>
            <p:ph type="title"/>
          </p:nvPr>
        </p:nvSpPr>
        <p:spPr>
          <a:xfrm>
            <a:off x="431800" y="107950"/>
            <a:ext cx="10541000"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i="0" lang="pt-BR" sz="2400" u="none" cap="none" strike="noStrike">
                <a:solidFill>
                  <a:srgbClr val="27366E"/>
                </a:solidFill>
                <a:latin typeface="Trebuchet MS"/>
                <a:ea typeface="Trebuchet MS"/>
                <a:cs typeface="Trebuchet MS"/>
                <a:sym typeface="Trebuchet MS"/>
              </a:rPr>
              <a:t>Theory-Driven Design Example: NaPiRE</a:t>
            </a:r>
            <a:endParaRPr b="1" i="0" sz="2400" u="none" cap="none" strike="noStrike">
              <a:solidFill>
                <a:srgbClr val="27366E"/>
              </a:solidFill>
              <a:latin typeface="Trebuchet MS"/>
              <a:ea typeface="Trebuchet MS"/>
              <a:cs typeface="Trebuchet MS"/>
              <a:sym typeface="Trebuchet MS"/>
            </a:endParaRPr>
          </a:p>
        </p:txBody>
      </p:sp>
      <p:grpSp>
        <p:nvGrpSpPr>
          <p:cNvPr id="841" name="Google Shape;841;p38"/>
          <p:cNvGrpSpPr/>
          <p:nvPr/>
        </p:nvGrpSpPr>
        <p:grpSpPr>
          <a:xfrm>
            <a:off x="405184" y="5792245"/>
            <a:ext cx="756084" cy="756084"/>
            <a:chOff x="3071664" y="4232452"/>
            <a:chExt cx="756084" cy="756084"/>
          </a:xfrm>
        </p:grpSpPr>
        <p:sp>
          <p:nvSpPr>
            <p:cNvPr id="842" name="Google Shape;842;p38"/>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843" name="Google Shape;843;p38"/>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844" name="Google Shape;844;p38"/>
          <p:cNvSpPr/>
          <p:nvPr/>
        </p:nvSpPr>
        <p:spPr>
          <a:xfrm>
            <a:off x="-1859" y="893488"/>
            <a:ext cx="4658378"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5" name="Google Shape;845;p38"/>
          <p:cNvSpPr/>
          <p:nvPr/>
        </p:nvSpPr>
        <p:spPr>
          <a:xfrm>
            <a:off x="-1859" y="853394"/>
            <a:ext cx="465837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DESIGNED QUESTIONNAIRE</a:t>
            </a:r>
            <a:endParaRPr b="1" i="0" sz="2800" u="none" cap="none" strike="noStrike">
              <a:solidFill>
                <a:srgbClr val="27366E"/>
              </a:solidFill>
              <a:latin typeface="Trebuchet MS"/>
              <a:ea typeface="Trebuchet MS"/>
              <a:cs typeface="Trebuchet MS"/>
              <a:sym typeface="Trebuchet MS"/>
            </a:endParaRPr>
          </a:p>
        </p:txBody>
      </p:sp>
      <p:grpSp>
        <p:nvGrpSpPr>
          <p:cNvPr id="846" name="Google Shape;846;p38"/>
          <p:cNvGrpSpPr/>
          <p:nvPr/>
        </p:nvGrpSpPr>
        <p:grpSpPr>
          <a:xfrm>
            <a:off x="1638194" y="2565031"/>
            <a:ext cx="3124842" cy="493322"/>
            <a:chOff x="1638194" y="2565031"/>
            <a:chExt cx="3124842" cy="493322"/>
          </a:xfrm>
        </p:grpSpPr>
        <p:sp>
          <p:nvSpPr>
            <p:cNvPr id="847" name="Google Shape;847;p38"/>
            <p:cNvSpPr/>
            <p:nvPr/>
          </p:nvSpPr>
          <p:spPr>
            <a:xfrm>
              <a:off x="1638194" y="2565031"/>
              <a:ext cx="2868210" cy="493319"/>
            </a:xfrm>
            <a:prstGeom prst="rect">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400">
                  <a:solidFill>
                    <a:schemeClr val="dk1"/>
                  </a:solidFill>
                  <a:latin typeface="Trebuchet MS"/>
                  <a:ea typeface="Trebuchet MS"/>
                  <a:cs typeface="Trebuchet MS"/>
                  <a:sym typeface="Trebuchet MS"/>
                </a:rPr>
                <a:t>RQ 1 </a:t>
              </a:r>
              <a:r>
                <a:rPr lang="pt-BR" sz="1400">
                  <a:solidFill>
                    <a:schemeClr val="dk1"/>
                  </a:solidFill>
                  <a:latin typeface="Trebuchet MS"/>
                  <a:ea typeface="Trebuchet MS"/>
                  <a:cs typeface="Trebuchet MS"/>
                  <a:sym typeface="Trebuchet MS"/>
                </a:rPr>
                <a:t>How are requirements elicited and documented?</a:t>
              </a:r>
              <a:endParaRPr sz="1400">
                <a:solidFill>
                  <a:schemeClr val="dk1"/>
                </a:solidFill>
                <a:latin typeface="Trebuchet MS"/>
                <a:ea typeface="Trebuchet MS"/>
                <a:cs typeface="Trebuchet MS"/>
                <a:sym typeface="Trebuchet MS"/>
              </a:endParaRPr>
            </a:p>
          </p:txBody>
        </p:sp>
        <p:sp>
          <p:nvSpPr>
            <p:cNvPr id="848" name="Google Shape;848;p38"/>
            <p:cNvSpPr/>
            <p:nvPr/>
          </p:nvSpPr>
          <p:spPr>
            <a:xfrm rot="5400000">
              <a:off x="4388060" y="2683377"/>
              <a:ext cx="493320" cy="256632"/>
            </a:xfrm>
            <a:prstGeom prst="triangle">
              <a:avLst>
                <a:gd fmla="val 50000" name="adj"/>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Trebuchet MS"/>
                <a:ea typeface="Trebuchet MS"/>
                <a:cs typeface="Trebuchet MS"/>
                <a:sym typeface="Trebuchet MS"/>
              </a:endParaRPr>
            </a:p>
          </p:txBody>
        </p:sp>
      </p:grpSp>
      <p:grpSp>
        <p:nvGrpSpPr>
          <p:cNvPr id="849" name="Google Shape;849;p38"/>
          <p:cNvGrpSpPr/>
          <p:nvPr/>
        </p:nvGrpSpPr>
        <p:grpSpPr>
          <a:xfrm>
            <a:off x="1638194" y="3340641"/>
            <a:ext cx="3124842" cy="493322"/>
            <a:chOff x="1638194" y="3340641"/>
            <a:chExt cx="3124842" cy="493322"/>
          </a:xfrm>
        </p:grpSpPr>
        <p:sp>
          <p:nvSpPr>
            <p:cNvPr id="850" name="Google Shape;850;p38"/>
            <p:cNvSpPr/>
            <p:nvPr/>
          </p:nvSpPr>
          <p:spPr>
            <a:xfrm>
              <a:off x="1638194" y="3340641"/>
              <a:ext cx="2868210" cy="493319"/>
            </a:xfrm>
            <a:prstGeom prst="rect">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400">
                  <a:solidFill>
                    <a:schemeClr val="dk1"/>
                  </a:solidFill>
                  <a:latin typeface="Trebuchet MS"/>
                  <a:ea typeface="Trebuchet MS"/>
                  <a:cs typeface="Trebuchet MS"/>
                  <a:sym typeface="Trebuchet MS"/>
                </a:rPr>
                <a:t>RQ 2 </a:t>
              </a:r>
              <a:r>
                <a:rPr lang="pt-BR" sz="1400">
                  <a:solidFill>
                    <a:schemeClr val="dk1"/>
                  </a:solidFill>
                  <a:latin typeface="Trebuchet MS"/>
                  <a:ea typeface="Trebuchet MS"/>
                  <a:cs typeface="Trebuchet MS"/>
                  <a:sym typeface="Trebuchet MS"/>
                </a:rPr>
                <a:t>How are requirements changed and aligned with tests? </a:t>
              </a:r>
              <a:endParaRPr sz="1400">
                <a:solidFill>
                  <a:schemeClr val="dk1"/>
                </a:solidFill>
                <a:latin typeface="Trebuchet MS"/>
                <a:ea typeface="Trebuchet MS"/>
                <a:cs typeface="Trebuchet MS"/>
                <a:sym typeface="Trebuchet MS"/>
              </a:endParaRPr>
            </a:p>
          </p:txBody>
        </p:sp>
        <p:sp>
          <p:nvSpPr>
            <p:cNvPr id="851" name="Google Shape;851;p38"/>
            <p:cNvSpPr/>
            <p:nvPr/>
          </p:nvSpPr>
          <p:spPr>
            <a:xfrm rot="5400000">
              <a:off x="4388060" y="3458987"/>
              <a:ext cx="493320" cy="256632"/>
            </a:xfrm>
            <a:prstGeom prst="triangle">
              <a:avLst>
                <a:gd fmla="val 50000" name="adj"/>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Trebuchet MS"/>
                <a:ea typeface="Trebuchet MS"/>
                <a:cs typeface="Trebuchet MS"/>
                <a:sym typeface="Trebuchet MS"/>
              </a:endParaRPr>
            </a:p>
          </p:txBody>
        </p:sp>
      </p:grpSp>
      <p:grpSp>
        <p:nvGrpSpPr>
          <p:cNvPr id="852" name="Google Shape;852;p38"/>
          <p:cNvGrpSpPr/>
          <p:nvPr/>
        </p:nvGrpSpPr>
        <p:grpSpPr>
          <a:xfrm>
            <a:off x="1638194" y="4069808"/>
            <a:ext cx="3124842" cy="493322"/>
            <a:chOff x="1638194" y="4069808"/>
            <a:chExt cx="3124842" cy="493322"/>
          </a:xfrm>
        </p:grpSpPr>
        <p:sp>
          <p:nvSpPr>
            <p:cNvPr id="853" name="Google Shape;853;p38"/>
            <p:cNvSpPr/>
            <p:nvPr/>
          </p:nvSpPr>
          <p:spPr>
            <a:xfrm>
              <a:off x="1638194" y="4069808"/>
              <a:ext cx="2868210" cy="493319"/>
            </a:xfrm>
            <a:prstGeom prst="rect">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400">
                  <a:solidFill>
                    <a:schemeClr val="dk1"/>
                  </a:solidFill>
                  <a:latin typeface="Trebuchet MS"/>
                  <a:ea typeface="Trebuchet MS"/>
                  <a:cs typeface="Trebuchet MS"/>
                  <a:sym typeface="Trebuchet MS"/>
                </a:rPr>
                <a:t>RQ 3 </a:t>
              </a:r>
              <a:r>
                <a:rPr lang="pt-BR" sz="1400">
                  <a:solidFill>
                    <a:schemeClr val="dk1"/>
                  </a:solidFill>
                  <a:latin typeface="Trebuchet MS"/>
                  <a:ea typeface="Trebuchet MS"/>
                  <a:cs typeface="Trebuchet MS"/>
                  <a:sym typeface="Trebuchet MS"/>
                </a:rPr>
                <a:t>How are RE standards applied and tailored?</a:t>
              </a:r>
              <a:endParaRPr sz="1400">
                <a:solidFill>
                  <a:schemeClr val="dk1"/>
                </a:solidFill>
                <a:latin typeface="Trebuchet MS"/>
                <a:ea typeface="Trebuchet MS"/>
                <a:cs typeface="Trebuchet MS"/>
                <a:sym typeface="Trebuchet MS"/>
              </a:endParaRPr>
            </a:p>
          </p:txBody>
        </p:sp>
        <p:sp>
          <p:nvSpPr>
            <p:cNvPr id="854" name="Google Shape;854;p38"/>
            <p:cNvSpPr/>
            <p:nvPr/>
          </p:nvSpPr>
          <p:spPr>
            <a:xfrm rot="5400000">
              <a:off x="4388060" y="4188154"/>
              <a:ext cx="493320" cy="256632"/>
            </a:xfrm>
            <a:prstGeom prst="triangle">
              <a:avLst>
                <a:gd fmla="val 50000" name="adj"/>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Trebuchet MS"/>
                <a:ea typeface="Trebuchet MS"/>
                <a:cs typeface="Trebuchet MS"/>
                <a:sym typeface="Trebuchet MS"/>
              </a:endParaRPr>
            </a:p>
          </p:txBody>
        </p:sp>
      </p:grpSp>
      <p:grpSp>
        <p:nvGrpSpPr>
          <p:cNvPr id="855" name="Google Shape;855;p38"/>
          <p:cNvGrpSpPr/>
          <p:nvPr/>
        </p:nvGrpSpPr>
        <p:grpSpPr>
          <a:xfrm>
            <a:off x="1638194" y="5222467"/>
            <a:ext cx="3124842" cy="493322"/>
            <a:chOff x="1638194" y="5222467"/>
            <a:chExt cx="3124842" cy="493322"/>
          </a:xfrm>
        </p:grpSpPr>
        <p:sp>
          <p:nvSpPr>
            <p:cNvPr id="856" name="Google Shape;856;p38"/>
            <p:cNvSpPr/>
            <p:nvPr/>
          </p:nvSpPr>
          <p:spPr>
            <a:xfrm>
              <a:off x="1638194" y="5222467"/>
              <a:ext cx="2868210" cy="493319"/>
            </a:xfrm>
            <a:prstGeom prst="rect">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400">
                  <a:solidFill>
                    <a:schemeClr val="dk1"/>
                  </a:solidFill>
                  <a:latin typeface="Trebuchet MS"/>
                  <a:ea typeface="Trebuchet MS"/>
                  <a:cs typeface="Trebuchet MS"/>
                  <a:sym typeface="Trebuchet MS"/>
                </a:rPr>
                <a:t>RQ 4 </a:t>
              </a:r>
              <a:r>
                <a:rPr lang="pt-BR" sz="1400">
                  <a:solidFill>
                    <a:schemeClr val="dk1"/>
                  </a:solidFill>
                  <a:latin typeface="Trebuchet MS"/>
                  <a:ea typeface="Trebuchet MS"/>
                  <a:cs typeface="Trebuchet MS"/>
                  <a:sym typeface="Trebuchet MS"/>
                </a:rPr>
                <a:t>How is RE improved?</a:t>
              </a:r>
              <a:endParaRPr sz="1400">
                <a:solidFill>
                  <a:schemeClr val="dk1"/>
                </a:solidFill>
                <a:latin typeface="Trebuchet MS"/>
                <a:ea typeface="Trebuchet MS"/>
                <a:cs typeface="Trebuchet MS"/>
                <a:sym typeface="Trebuchet MS"/>
              </a:endParaRPr>
            </a:p>
          </p:txBody>
        </p:sp>
        <p:sp>
          <p:nvSpPr>
            <p:cNvPr id="857" name="Google Shape;857;p38"/>
            <p:cNvSpPr/>
            <p:nvPr/>
          </p:nvSpPr>
          <p:spPr>
            <a:xfrm rot="5400000">
              <a:off x="4388060" y="5340813"/>
              <a:ext cx="493320" cy="256632"/>
            </a:xfrm>
            <a:prstGeom prst="triangle">
              <a:avLst>
                <a:gd fmla="val 50000" name="adj"/>
              </a:avLst>
            </a:prstGeom>
            <a:solidFill>
              <a:srgbClr val="D5E3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chemeClr val="dk1"/>
                </a:solidFill>
                <a:latin typeface="Trebuchet MS"/>
                <a:ea typeface="Trebuchet MS"/>
                <a:cs typeface="Trebuchet MS"/>
                <a:sym typeface="Trebuchet MS"/>
              </a:endParaRPr>
            </a:p>
          </p:txBody>
        </p:sp>
      </p:grpSp>
      <p:sp>
        <p:nvSpPr>
          <p:cNvPr id="858" name="Google Shape;858;p38"/>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859" name="Google Shape;859;p38"/>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860" name="Google Shape;860;p38"/>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39"/>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866" name="Google Shape;866;p39"/>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Theory-Driven Design Example: NaPiRE</a:t>
            </a:r>
            <a:endParaRPr/>
          </a:p>
        </p:txBody>
      </p:sp>
      <p:sp>
        <p:nvSpPr>
          <p:cNvPr id="867" name="Google Shape;867;p39"/>
          <p:cNvSpPr txBox="1"/>
          <p:nvPr/>
        </p:nvSpPr>
        <p:spPr>
          <a:xfrm>
            <a:off x="431371" y="107951"/>
            <a:ext cx="10541429" cy="5635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400"/>
              <a:buFont typeface="Verdana"/>
              <a:buNone/>
            </a:pPr>
            <a:r>
              <a:t/>
            </a:r>
            <a:endParaRPr b="1" i="0" sz="2400" u="none" cap="none" strike="noStrike">
              <a:solidFill>
                <a:srgbClr val="27366E"/>
              </a:solidFill>
              <a:latin typeface="Verdana"/>
              <a:ea typeface="Verdana"/>
              <a:cs typeface="Verdana"/>
              <a:sym typeface="Verdana"/>
            </a:endParaRPr>
          </a:p>
        </p:txBody>
      </p:sp>
      <p:pic>
        <p:nvPicPr>
          <p:cNvPr id="868" name="Google Shape;868;p39"/>
          <p:cNvPicPr preferRelativeResize="0"/>
          <p:nvPr/>
        </p:nvPicPr>
        <p:blipFill rotWithShape="1">
          <a:blip r:embed="rId3">
            <a:alphaModFix/>
          </a:blip>
          <a:srcRect b="0" l="0" r="0" t="0"/>
          <a:stretch/>
        </p:blipFill>
        <p:spPr>
          <a:xfrm>
            <a:off x="254078" y="964611"/>
            <a:ext cx="5683764" cy="2464389"/>
          </a:xfrm>
          <a:prstGeom prst="rect">
            <a:avLst/>
          </a:prstGeom>
          <a:noFill/>
          <a:ln>
            <a:noFill/>
          </a:ln>
        </p:spPr>
      </p:pic>
      <p:pic>
        <p:nvPicPr>
          <p:cNvPr id="869" name="Google Shape;869;p39"/>
          <p:cNvPicPr preferRelativeResize="0"/>
          <p:nvPr/>
        </p:nvPicPr>
        <p:blipFill rotWithShape="1">
          <a:blip r:embed="rId4">
            <a:alphaModFix/>
          </a:blip>
          <a:srcRect b="0" l="0" r="0" t="0"/>
          <a:stretch/>
        </p:blipFill>
        <p:spPr>
          <a:xfrm>
            <a:off x="5616977" y="2852936"/>
            <a:ext cx="6498456" cy="3620218"/>
          </a:xfrm>
          <a:prstGeom prst="rect">
            <a:avLst/>
          </a:prstGeom>
          <a:noFill/>
          <a:ln cap="flat" cmpd="sng" w="9525">
            <a:solidFill>
              <a:schemeClr val="accent1"/>
            </a:solidFill>
            <a:prstDash val="solid"/>
            <a:round/>
            <a:headEnd len="sm" w="sm" type="none"/>
            <a:tailEnd len="sm" w="sm" type="none"/>
          </a:ln>
        </p:spPr>
      </p:pic>
      <p:sp>
        <p:nvSpPr>
          <p:cNvPr id="870" name="Google Shape;870;p39"/>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871" name="Google Shape;871;p39"/>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872" name="Google Shape;872;p39"/>
          <p:cNvSpPr/>
          <p:nvPr/>
        </p:nvSpPr>
        <p:spPr>
          <a:xfrm>
            <a:off x="621837" y="5362733"/>
            <a:ext cx="4806008" cy="112011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1800">
              <a:solidFill>
                <a:schemeClr val="lt1"/>
              </a:solidFill>
              <a:latin typeface="Arial"/>
              <a:ea typeface="Arial"/>
              <a:cs typeface="Arial"/>
              <a:sym typeface="Arial"/>
            </a:endParaRPr>
          </a:p>
        </p:txBody>
      </p:sp>
      <p:grpSp>
        <p:nvGrpSpPr>
          <p:cNvPr id="873" name="Google Shape;873;p39"/>
          <p:cNvGrpSpPr/>
          <p:nvPr/>
        </p:nvGrpSpPr>
        <p:grpSpPr>
          <a:xfrm>
            <a:off x="243794" y="5332855"/>
            <a:ext cx="756084" cy="756084"/>
            <a:chOff x="3071664" y="4232452"/>
            <a:chExt cx="756084" cy="756084"/>
          </a:xfrm>
        </p:grpSpPr>
        <p:sp>
          <p:nvSpPr>
            <p:cNvPr id="874" name="Google Shape;874;p39"/>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875" name="Google Shape;875;p39"/>
            <p:cNvPicPr preferRelativeResize="0"/>
            <p:nvPr/>
          </p:nvPicPr>
          <p:blipFill rotWithShape="1">
            <a:blip r:embed="rId5">
              <a:alphaModFix/>
            </a:blip>
            <a:srcRect b="0" l="0" r="0" t="0"/>
            <a:stretch/>
          </p:blipFill>
          <p:spPr>
            <a:xfrm>
              <a:off x="3161674" y="4308406"/>
              <a:ext cx="576064" cy="604176"/>
            </a:xfrm>
            <a:prstGeom prst="rect">
              <a:avLst/>
            </a:prstGeom>
            <a:noFill/>
            <a:ln>
              <a:noFill/>
            </a:ln>
          </p:spPr>
        </p:pic>
      </p:grpSp>
      <p:sp>
        <p:nvSpPr>
          <p:cNvPr id="876" name="Google Shape;876;p39"/>
          <p:cNvSpPr/>
          <p:nvPr/>
        </p:nvSpPr>
        <p:spPr>
          <a:xfrm>
            <a:off x="1019276" y="5341859"/>
            <a:ext cx="4591324" cy="110305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2060"/>
              </a:buClr>
              <a:buSzPts val="1400"/>
              <a:buFont typeface="Trebuchet MS"/>
              <a:buNone/>
            </a:pPr>
            <a:r>
              <a:rPr b="0" lang="pt-BR" sz="1400" u="none" cap="none" strike="noStrike">
                <a:solidFill>
                  <a:srgbClr val="000000"/>
                </a:solidFill>
                <a:latin typeface="Trebuchet MS"/>
                <a:ea typeface="Trebuchet MS"/>
                <a:cs typeface="Trebuchet MS"/>
                <a:sym typeface="Trebuchet MS"/>
              </a:rPr>
              <a:t>Wagner, S. </a:t>
            </a:r>
            <a:r>
              <a:rPr b="0" i="1" lang="pt-BR" sz="1400" u="none" cap="none" strike="noStrike">
                <a:solidFill>
                  <a:srgbClr val="000000"/>
                </a:solidFill>
                <a:latin typeface="Trebuchet MS"/>
                <a:ea typeface="Trebuchet MS"/>
                <a:cs typeface="Trebuchet MS"/>
                <a:sym typeface="Trebuchet MS"/>
              </a:rPr>
              <a:t>et al.</a:t>
            </a:r>
            <a:r>
              <a:rPr b="0" lang="pt-BR" sz="1400" u="none" cap="none" strike="noStrike">
                <a:solidFill>
                  <a:srgbClr val="000000"/>
                </a:solidFill>
                <a:latin typeface="Trebuchet MS"/>
                <a:ea typeface="Trebuchet MS"/>
                <a:cs typeface="Trebuchet MS"/>
                <a:sym typeface="Trebuchet MS"/>
              </a:rPr>
              <a:t> </a:t>
            </a:r>
            <a:r>
              <a:rPr b="1" lang="pt-BR" sz="1400" u="none" cap="none" strike="noStrike">
                <a:solidFill>
                  <a:srgbClr val="000000"/>
                </a:solidFill>
                <a:latin typeface="Trebuchet MS"/>
                <a:ea typeface="Trebuchet MS"/>
                <a:cs typeface="Trebuchet MS"/>
                <a:sym typeface="Trebuchet MS"/>
              </a:rPr>
              <a:t>Status Quo in Requirements Engineering: A Theory and a Global Family of Surveys. </a:t>
            </a:r>
            <a:r>
              <a:rPr b="0" lang="pt-BR" sz="1400" u="none" cap="none" strike="noStrike">
                <a:solidFill>
                  <a:srgbClr val="000000"/>
                </a:solidFill>
                <a:latin typeface="Trebuchet MS"/>
                <a:ea typeface="Trebuchet MS"/>
                <a:cs typeface="Trebuchet MS"/>
                <a:sym typeface="Trebuchet MS"/>
              </a:rPr>
              <a:t> ACM Transactions on Software Engineering and Methdology, 28(2): 9:1-9:48. 2019.</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
          <p:cNvSpPr txBox="1"/>
          <p:nvPr/>
        </p:nvSpPr>
        <p:spPr>
          <a:xfrm>
            <a:off x="1853585" y="4355689"/>
            <a:ext cx="2725947"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800" u="none" cap="none" strike="noStrike">
                <a:solidFill>
                  <a:schemeClr val="dk1"/>
                </a:solidFill>
                <a:latin typeface="Trebuchet MS"/>
                <a:ea typeface="Trebuchet MS"/>
                <a:cs typeface="Trebuchet MS"/>
                <a:sym typeface="Trebuchet MS"/>
              </a:rPr>
              <a:t>Among the top-ranked </a:t>
            </a:r>
            <a:endParaRPr/>
          </a:p>
          <a:p>
            <a:pPr indent="0" lvl="0" marL="0" marR="0" rtl="0" algn="ctr">
              <a:spcBef>
                <a:spcPts val="0"/>
              </a:spcBef>
              <a:spcAft>
                <a:spcPts val="0"/>
              </a:spcAft>
              <a:buNone/>
            </a:pPr>
            <a:r>
              <a:rPr b="0" i="0" lang="pt-BR" sz="1800" u="none" cap="none" strike="noStrike">
                <a:solidFill>
                  <a:schemeClr val="dk1"/>
                </a:solidFill>
                <a:latin typeface="Trebuchet MS"/>
                <a:ea typeface="Trebuchet MS"/>
                <a:cs typeface="Trebuchet MS"/>
                <a:sym typeface="Trebuchet MS"/>
              </a:rPr>
              <a:t>universities and </a:t>
            </a:r>
            <a:r>
              <a:rPr b="1" i="0" lang="pt-BR" sz="1800" u="none" cap="none" strike="noStrike">
                <a:solidFill>
                  <a:schemeClr val="dk1"/>
                </a:solidFill>
                <a:latin typeface="Trebuchet MS"/>
                <a:ea typeface="Trebuchet MS"/>
                <a:cs typeface="Trebuchet MS"/>
                <a:sym typeface="Trebuchet MS"/>
              </a:rPr>
              <a:t>leader in industry integration in Latin America</a:t>
            </a:r>
            <a:r>
              <a:rPr b="0" i="0" lang="pt-BR" sz="1800" u="none" cap="none" strike="noStrike">
                <a:solidFill>
                  <a:schemeClr val="dk1"/>
                </a:solidFill>
                <a:latin typeface="Trebuchet MS"/>
                <a:ea typeface="Trebuchet MS"/>
                <a:cs typeface="Trebuchet MS"/>
                <a:sym typeface="Trebuchet MS"/>
              </a:rPr>
              <a:t>, according to Times Higher Eduction</a:t>
            </a:r>
            <a:endParaRPr b="0" i="0" sz="1800" u="none" cap="none" strike="noStrike">
              <a:solidFill>
                <a:schemeClr val="dk1"/>
              </a:solidFill>
              <a:latin typeface="Trebuchet MS"/>
              <a:ea typeface="Trebuchet MS"/>
              <a:cs typeface="Trebuchet MS"/>
              <a:sym typeface="Trebuchet MS"/>
            </a:endParaRPr>
          </a:p>
        </p:txBody>
      </p:sp>
      <p:sp>
        <p:nvSpPr>
          <p:cNvPr id="191" name="Google Shape;191;p4"/>
          <p:cNvSpPr txBox="1"/>
          <p:nvPr/>
        </p:nvSpPr>
        <p:spPr>
          <a:xfrm>
            <a:off x="4737684" y="4232579"/>
            <a:ext cx="2665561"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800" u="none" cap="none" strike="noStrike">
                <a:solidFill>
                  <a:schemeClr val="dk1"/>
                </a:solidFill>
                <a:latin typeface="Trebuchet MS"/>
                <a:ea typeface="Trebuchet MS"/>
                <a:cs typeface="Trebuchet MS"/>
                <a:sym typeface="Trebuchet MS"/>
              </a:rPr>
              <a:t>First Brazilian graduate program in Computing, assessed with the </a:t>
            </a:r>
            <a:r>
              <a:rPr b="1" i="0" lang="pt-BR" sz="1800" u="none" cap="none" strike="noStrike">
                <a:solidFill>
                  <a:schemeClr val="dk1"/>
                </a:solidFill>
                <a:latin typeface="Trebuchet MS"/>
                <a:ea typeface="Trebuchet MS"/>
                <a:cs typeface="Trebuchet MS"/>
                <a:sym typeface="Trebuchet MS"/>
              </a:rPr>
              <a:t>highest research quality score (7/7)</a:t>
            </a:r>
            <a:r>
              <a:rPr b="0" i="0" lang="pt-BR" sz="1800" u="none" cap="none" strike="noStrike">
                <a:solidFill>
                  <a:schemeClr val="dk1"/>
                </a:solidFill>
                <a:latin typeface="Trebuchet MS"/>
                <a:ea typeface="Trebuchet MS"/>
                <a:cs typeface="Trebuchet MS"/>
                <a:sym typeface="Trebuchet MS"/>
              </a:rPr>
              <a:t> by the Brazilian Federal Government</a:t>
            </a:r>
            <a:endParaRPr b="0" i="0" sz="1800" u="none" cap="none" strike="noStrike">
              <a:solidFill>
                <a:schemeClr val="dk1"/>
              </a:solidFill>
              <a:latin typeface="Trebuchet MS"/>
              <a:ea typeface="Trebuchet MS"/>
              <a:cs typeface="Trebuchet MS"/>
              <a:sym typeface="Trebuchet MS"/>
            </a:endParaRPr>
          </a:p>
        </p:txBody>
      </p:sp>
      <p:sp>
        <p:nvSpPr>
          <p:cNvPr id="192" name="Google Shape;192;p4"/>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93" name="Google Shape;193;p4"/>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pt-BR" sz="1000" u="none" cap="none" strike="noStrike">
                <a:solidFill>
                  <a:srgbClr val="27366E"/>
                </a:solidFill>
                <a:latin typeface="Verdana"/>
                <a:ea typeface="Verdana"/>
                <a:cs typeface="Verdana"/>
                <a:sym typeface="Verdana"/>
              </a:rPr>
              <a:t>October 2023</a:t>
            </a:r>
            <a:endParaRPr/>
          </a:p>
        </p:txBody>
      </p:sp>
      <p:sp>
        <p:nvSpPr>
          <p:cNvPr id="194" name="Google Shape;194;p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pic>
        <p:nvPicPr>
          <p:cNvPr id="195" name="Google Shape;195;p4"/>
          <p:cNvPicPr preferRelativeResize="0"/>
          <p:nvPr/>
        </p:nvPicPr>
        <p:blipFill rotWithShape="1">
          <a:blip r:embed="rId3">
            <a:alphaModFix/>
          </a:blip>
          <a:srcRect b="0" l="0" r="0" t="0"/>
          <a:stretch/>
        </p:blipFill>
        <p:spPr>
          <a:xfrm>
            <a:off x="2335670" y="1412776"/>
            <a:ext cx="1761776" cy="2625421"/>
          </a:xfrm>
          <a:prstGeom prst="rect">
            <a:avLst/>
          </a:prstGeom>
          <a:noFill/>
          <a:ln>
            <a:noFill/>
          </a:ln>
        </p:spPr>
      </p:pic>
      <p:pic>
        <p:nvPicPr>
          <p:cNvPr descr="Marca_rgb_cor_1_fundo_branco_horizontal.pdf" id="196" name="Google Shape;196;p4"/>
          <p:cNvPicPr preferRelativeResize="0"/>
          <p:nvPr/>
        </p:nvPicPr>
        <p:blipFill rotWithShape="1">
          <a:blip r:embed="rId4">
            <a:alphaModFix/>
          </a:blip>
          <a:srcRect b="0" l="0" r="0" t="0"/>
          <a:stretch/>
        </p:blipFill>
        <p:spPr>
          <a:xfrm>
            <a:off x="4184029" y="1945709"/>
            <a:ext cx="3459666" cy="1959930"/>
          </a:xfrm>
          <a:prstGeom prst="rect">
            <a:avLst/>
          </a:prstGeom>
          <a:noFill/>
          <a:ln>
            <a:noFill/>
          </a:ln>
        </p:spPr>
      </p:pic>
      <p:pic>
        <p:nvPicPr>
          <p:cNvPr id="197" name="Google Shape;197;p4"/>
          <p:cNvPicPr preferRelativeResize="0"/>
          <p:nvPr/>
        </p:nvPicPr>
        <p:blipFill rotWithShape="1">
          <a:blip r:embed="rId5">
            <a:alphaModFix/>
          </a:blip>
          <a:srcRect b="0" l="0" r="0" t="0"/>
          <a:stretch/>
        </p:blipFill>
        <p:spPr>
          <a:xfrm>
            <a:off x="7824192" y="2496648"/>
            <a:ext cx="3044434" cy="858052"/>
          </a:xfrm>
          <a:prstGeom prst="rect">
            <a:avLst/>
          </a:prstGeom>
          <a:noFill/>
          <a:ln>
            <a:noFill/>
          </a:ln>
        </p:spPr>
      </p:pic>
      <p:sp>
        <p:nvSpPr>
          <p:cNvPr id="198" name="Google Shape;198;p4"/>
          <p:cNvSpPr txBox="1"/>
          <p:nvPr/>
        </p:nvSpPr>
        <p:spPr>
          <a:xfrm>
            <a:off x="8038423" y="4453441"/>
            <a:ext cx="2665561"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800" u="none" cap="none" strike="noStrike">
                <a:solidFill>
                  <a:schemeClr val="dk1"/>
                </a:solidFill>
                <a:latin typeface="Trebuchet MS"/>
                <a:ea typeface="Trebuchet MS"/>
                <a:cs typeface="Trebuchet MS"/>
                <a:sym typeface="Trebuchet MS"/>
              </a:rPr>
              <a:t>R&amp;D in </a:t>
            </a:r>
            <a:r>
              <a:rPr b="1" i="0" lang="pt-BR" sz="1800" u="none" cap="none" strike="noStrike">
                <a:solidFill>
                  <a:schemeClr val="dk1"/>
                </a:solidFill>
                <a:latin typeface="Trebuchet MS"/>
                <a:ea typeface="Trebuchet MS"/>
                <a:cs typeface="Trebuchet MS"/>
                <a:sym typeface="Trebuchet MS"/>
              </a:rPr>
              <a:t>Software Engineering</a:t>
            </a:r>
            <a:r>
              <a:rPr b="0" i="0" lang="pt-BR" sz="1800" u="none" cap="none" strike="noStrike">
                <a:solidFill>
                  <a:schemeClr val="dk1"/>
                </a:solidFill>
                <a:latin typeface="Trebuchet MS"/>
                <a:ea typeface="Trebuchet MS"/>
                <a:cs typeface="Trebuchet MS"/>
                <a:sym typeface="Trebuchet MS"/>
              </a:rPr>
              <a:t>, </a:t>
            </a:r>
            <a:r>
              <a:rPr b="1" i="0" lang="pt-BR" sz="1800" u="none" cap="none" strike="noStrike">
                <a:solidFill>
                  <a:schemeClr val="dk1"/>
                </a:solidFill>
                <a:latin typeface="Trebuchet MS"/>
                <a:ea typeface="Trebuchet MS"/>
                <a:cs typeface="Trebuchet MS"/>
                <a:sym typeface="Trebuchet MS"/>
              </a:rPr>
              <a:t>Data Science</a:t>
            </a:r>
            <a:r>
              <a:rPr b="0" i="0" lang="pt-BR" sz="1800" u="none" cap="none" strike="noStrike">
                <a:solidFill>
                  <a:schemeClr val="dk1"/>
                </a:solidFill>
                <a:latin typeface="Trebuchet MS"/>
                <a:ea typeface="Trebuchet MS"/>
                <a:cs typeface="Trebuchet MS"/>
                <a:sym typeface="Trebuchet MS"/>
              </a:rPr>
              <a:t>, and </a:t>
            </a:r>
            <a:r>
              <a:rPr b="1" i="0" lang="pt-BR" sz="1800" u="none" cap="none" strike="noStrike">
                <a:solidFill>
                  <a:schemeClr val="dk1"/>
                </a:solidFill>
                <a:latin typeface="Trebuchet MS"/>
                <a:ea typeface="Trebuchet MS"/>
                <a:cs typeface="Trebuchet MS"/>
                <a:sym typeface="Trebuchet MS"/>
              </a:rPr>
              <a:t>Human-Computer Interaction</a:t>
            </a:r>
            <a:endParaRPr b="1" i="0" sz="1800" u="none" cap="none" strike="noStrike">
              <a:solidFill>
                <a:schemeClr val="dk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40"/>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882" name="Google Shape;882;p40"/>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Theory-Driven Design Example: Pandemic Programming</a:t>
            </a:r>
            <a:endParaRPr>
              <a:latin typeface="Trebuchet MS"/>
              <a:ea typeface="Trebuchet MS"/>
              <a:cs typeface="Trebuchet MS"/>
              <a:sym typeface="Trebuchet MS"/>
            </a:endParaRPr>
          </a:p>
        </p:txBody>
      </p:sp>
      <p:sp>
        <p:nvSpPr>
          <p:cNvPr id="883" name="Google Shape;883;p40"/>
          <p:cNvSpPr txBox="1"/>
          <p:nvPr/>
        </p:nvSpPr>
        <p:spPr>
          <a:xfrm>
            <a:off x="431371" y="184151"/>
            <a:ext cx="10541400" cy="56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400"/>
              <a:buFont typeface="Verdana"/>
              <a:buNone/>
            </a:pPr>
            <a:r>
              <a:t/>
            </a:r>
            <a:endParaRPr b="1" i="0" sz="2400" u="none" cap="none" strike="noStrike">
              <a:solidFill>
                <a:srgbClr val="27366E"/>
              </a:solidFill>
              <a:latin typeface="Verdana"/>
              <a:ea typeface="Verdana"/>
              <a:cs typeface="Verdana"/>
              <a:sym typeface="Verdana"/>
            </a:endParaRPr>
          </a:p>
        </p:txBody>
      </p:sp>
      <p:pic>
        <p:nvPicPr>
          <p:cNvPr id="884" name="Google Shape;884;p40"/>
          <p:cNvPicPr preferRelativeResize="0"/>
          <p:nvPr/>
        </p:nvPicPr>
        <p:blipFill rotWithShape="1">
          <a:blip r:embed="rId3">
            <a:alphaModFix/>
          </a:blip>
          <a:srcRect b="0" l="0" r="0" t="0"/>
          <a:stretch/>
        </p:blipFill>
        <p:spPr>
          <a:xfrm>
            <a:off x="2757403" y="1916832"/>
            <a:ext cx="6675334" cy="3538235"/>
          </a:xfrm>
          <a:prstGeom prst="rect">
            <a:avLst/>
          </a:prstGeom>
          <a:noFill/>
          <a:ln>
            <a:noFill/>
          </a:ln>
        </p:spPr>
      </p:pic>
      <p:sp>
        <p:nvSpPr>
          <p:cNvPr id="885" name="Google Shape;885;p40"/>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886" name="Google Shape;886;p40"/>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887" name="Google Shape;887;p40"/>
          <p:cNvSpPr/>
          <p:nvPr/>
        </p:nvSpPr>
        <p:spPr>
          <a:xfrm>
            <a:off x="-1860" y="893488"/>
            <a:ext cx="1219386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8" name="Google Shape;888;p40"/>
          <p:cNvSpPr/>
          <p:nvPr/>
        </p:nvSpPr>
        <p:spPr>
          <a:xfrm>
            <a:off x="429511" y="893488"/>
            <a:ext cx="27861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INITIAL THEORY</a:t>
            </a:r>
            <a:endParaRPr b="1" i="0" sz="2800" u="none" cap="none" strike="noStrike">
              <a:solidFill>
                <a:srgbClr val="27366E"/>
              </a:solidFill>
              <a:latin typeface="Trebuchet MS"/>
              <a:ea typeface="Trebuchet MS"/>
              <a:cs typeface="Trebuchet MS"/>
              <a:sym typeface="Trebuchet MS"/>
            </a:endParaRPr>
          </a:p>
        </p:txBody>
      </p:sp>
      <p:sp>
        <p:nvSpPr>
          <p:cNvPr id="889" name="Google Shape;889;p40"/>
          <p:cNvSpPr/>
          <p:nvPr/>
        </p:nvSpPr>
        <p:spPr>
          <a:xfrm>
            <a:off x="783226" y="5800100"/>
            <a:ext cx="10914218" cy="755243"/>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0" name="Google Shape;890;p40"/>
          <p:cNvSpPr/>
          <p:nvPr/>
        </p:nvSpPr>
        <p:spPr>
          <a:xfrm>
            <a:off x="1251278" y="5818283"/>
            <a:ext cx="10446165" cy="73706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2060"/>
              </a:buClr>
              <a:buSzPts val="1200"/>
              <a:buFont typeface="Trebuchet MS"/>
              <a:buNone/>
            </a:pPr>
            <a:r>
              <a:rPr b="0" i="0" lang="pt-BR" sz="1200" u="none" cap="none" strike="noStrike">
                <a:solidFill>
                  <a:srgbClr val="000000"/>
                </a:solidFill>
                <a:latin typeface="Trebuchet MS"/>
                <a:ea typeface="Trebuchet MS"/>
                <a:cs typeface="Trebuchet MS"/>
                <a:sym typeface="Trebuchet MS"/>
              </a:rPr>
              <a:t>Ralph, P., Baltes, S., Adisaputri, G., Torkar, R., Kovalenko, V., Kalinowski, M., Novielli, N., Yoo, S., Devroey, X., Tan, X., Zhou, M., Turhan, B., Hoda, R., Hata, H., Robles, G., Fard, A. M., and Alkadhi, R, </a:t>
            </a:r>
            <a:r>
              <a:rPr b="1" i="0" lang="pt-BR" sz="1200" u="none" cap="none" strike="noStrike">
                <a:solidFill>
                  <a:srgbClr val="000000"/>
                </a:solidFill>
                <a:latin typeface="Trebuchet MS"/>
                <a:ea typeface="Trebuchet MS"/>
                <a:cs typeface="Trebuchet MS"/>
                <a:sym typeface="Trebuchet MS"/>
              </a:rPr>
              <a:t>Pandemic Programming How COVID-19 affects software developers and how their organizations can help</a:t>
            </a:r>
            <a:r>
              <a:rPr b="0" i="0" lang="pt-BR" sz="1200" u="none" cap="none" strike="noStrike">
                <a:solidFill>
                  <a:srgbClr val="000000"/>
                </a:solidFill>
                <a:latin typeface="Trebuchet MS"/>
                <a:ea typeface="Trebuchet MS"/>
                <a:cs typeface="Trebuchet MS"/>
                <a:sym typeface="Trebuchet MS"/>
              </a:rPr>
              <a:t>.  Empirical Software Engineering (2020), 25: 4927-4961. 2020.</a:t>
            </a:r>
            <a:endParaRPr/>
          </a:p>
        </p:txBody>
      </p:sp>
      <p:grpSp>
        <p:nvGrpSpPr>
          <p:cNvPr id="891" name="Google Shape;891;p40"/>
          <p:cNvGrpSpPr/>
          <p:nvPr/>
        </p:nvGrpSpPr>
        <p:grpSpPr>
          <a:xfrm>
            <a:off x="405184" y="5733256"/>
            <a:ext cx="756084" cy="756084"/>
            <a:chOff x="3071664" y="4232452"/>
            <a:chExt cx="756084" cy="756084"/>
          </a:xfrm>
        </p:grpSpPr>
        <p:sp>
          <p:nvSpPr>
            <p:cNvPr id="892" name="Google Shape;892;p40"/>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893" name="Google Shape;893;p40"/>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41"/>
          <p:cNvSpPr/>
          <p:nvPr/>
        </p:nvSpPr>
        <p:spPr>
          <a:xfrm>
            <a:off x="2244435" y="1848901"/>
            <a:ext cx="339421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rPr b="0" i="0" lang="pt-BR" sz="1800" u="none" cap="none" strike="noStrike">
                <a:solidFill>
                  <a:srgbClr val="000000"/>
                </a:solidFill>
                <a:latin typeface="Trebuchet MS"/>
                <a:ea typeface="Trebuchet MS"/>
                <a:cs typeface="Trebuchet MS"/>
                <a:sym typeface="Trebuchet MS"/>
              </a:rPr>
              <a:t>We used the WHO’s five-item wellbeing index (WHO-5)</a:t>
            </a:r>
            <a:endParaRPr b="0" i="0" sz="1800" u="none" cap="none" strike="noStrike">
              <a:solidFill>
                <a:srgbClr val="000000"/>
              </a:solidFill>
              <a:latin typeface="Trebuchet MS"/>
              <a:ea typeface="Trebuchet MS"/>
              <a:cs typeface="Trebuchet MS"/>
              <a:sym typeface="Trebuchet MS"/>
            </a:endParaRPr>
          </a:p>
        </p:txBody>
      </p:sp>
      <p:sp>
        <p:nvSpPr>
          <p:cNvPr id="899" name="Google Shape;899;p41"/>
          <p:cNvSpPr/>
          <p:nvPr/>
        </p:nvSpPr>
        <p:spPr>
          <a:xfrm>
            <a:off x="2244435" y="3506899"/>
            <a:ext cx="339421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rPr b="0" i="0" lang="pt-BR" sz="1800" u="none" cap="none" strike="noStrike">
                <a:solidFill>
                  <a:srgbClr val="000000"/>
                </a:solidFill>
                <a:latin typeface="Trebuchet MS"/>
                <a:ea typeface="Trebuchet MS"/>
                <a:cs typeface="Trebuchet MS"/>
                <a:sym typeface="Trebuchet MS"/>
              </a:rPr>
              <a:t>We used items from the WHO’s Health and Work Performance Questionnaire (HPQ)</a:t>
            </a:r>
            <a:endParaRPr b="0" i="0" sz="1800" u="none" cap="none" strike="noStrike">
              <a:solidFill>
                <a:srgbClr val="000000"/>
              </a:solidFill>
              <a:latin typeface="Trebuchet MS"/>
              <a:ea typeface="Trebuchet MS"/>
              <a:cs typeface="Trebuchet MS"/>
              <a:sym typeface="Trebuchet MS"/>
            </a:endParaRPr>
          </a:p>
        </p:txBody>
      </p:sp>
      <p:sp>
        <p:nvSpPr>
          <p:cNvPr id="900" name="Google Shape;900;p41"/>
          <p:cNvSpPr/>
          <p:nvPr/>
        </p:nvSpPr>
        <p:spPr>
          <a:xfrm>
            <a:off x="2244435" y="5302318"/>
            <a:ext cx="284345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rPr b="0" i="0" lang="pt-BR" sz="1800" u="none" cap="none" strike="noStrike">
                <a:solidFill>
                  <a:srgbClr val="000000"/>
                </a:solidFill>
                <a:latin typeface="Trebuchet MS"/>
                <a:ea typeface="Trebuchet MS"/>
                <a:cs typeface="Trebuchet MS"/>
                <a:sym typeface="Trebuchet MS"/>
              </a:rPr>
              <a:t>We adapted Yong et al.’s (2017) individual disaster preparedness scale</a:t>
            </a:r>
            <a:endParaRPr b="0" i="0" sz="1800" u="none" cap="none" strike="noStrike">
              <a:solidFill>
                <a:srgbClr val="000000"/>
              </a:solidFill>
              <a:latin typeface="Trebuchet MS"/>
              <a:ea typeface="Trebuchet MS"/>
              <a:cs typeface="Trebuchet MS"/>
              <a:sym typeface="Trebuchet MS"/>
            </a:endParaRPr>
          </a:p>
        </p:txBody>
      </p:sp>
      <p:sp>
        <p:nvSpPr>
          <p:cNvPr id="901" name="Google Shape;901;p41"/>
          <p:cNvSpPr/>
          <p:nvPr/>
        </p:nvSpPr>
        <p:spPr>
          <a:xfrm>
            <a:off x="7988498" y="2195016"/>
            <a:ext cx="4084165"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rPr b="0" i="0" lang="pt-BR" sz="1800" u="none" cap="none" strike="noStrike">
                <a:solidFill>
                  <a:srgbClr val="000000"/>
                </a:solidFill>
                <a:latin typeface="Trebuchet MS"/>
                <a:ea typeface="Trebuchet MS"/>
                <a:cs typeface="Trebuchet MS"/>
                <a:sym typeface="Trebuchet MS"/>
              </a:rPr>
              <a:t>We adapted the Bracha-Burkle Fear and Resilience (FR) checklist, a triage tool for assessing patients’ reactions to bioevents (including pandemics).</a:t>
            </a:r>
            <a:endParaRPr b="0" i="0" sz="1800" u="none" cap="none" strike="noStrike">
              <a:solidFill>
                <a:srgbClr val="000000"/>
              </a:solidFill>
              <a:latin typeface="Trebuchet MS"/>
              <a:ea typeface="Trebuchet MS"/>
              <a:cs typeface="Trebuchet MS"/>
              <a:sym typeface="Trebuchet MS"/>
            </a:endParaRPr>
          </a:p>
        </p:txBody>
      </p:sp>
      <p:sp>
        <p:nvSpPr>
          <p:cNvPr id="902" name="Google Shape;902;p41"/>
          <p:cNvSpPr/>
          <p:nvPr/>
        </p:nvSpPr>
        <p:spPr>
          <a:xfrm>
            <a:off x="7988499" y="4194323"/>
            <a:ext cx="4084165"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rebuchet MS"/>
              <a:buNone/>
            </a:pPr>
            <a:r>
              <a:rPr b="0" i="0" lang="pt-BR" sz="1800" u="none" cap="none" strike="noStrike">
                <a:solidFill>
                  <a:srgbClr val="000000"/>
                </a:solidFill>
                <a:latin typeface="Trebuchet MS"/>
                <a:ea typeface="Trebuchet MS"/>
                <a:cs typeface="Trebuchet MS"/>
                <a:sym typeface="Trebuchet MS"/>
              </a:rPr>
              <a:t>We could not find a reasonable scale. Based on our reading of the ergonomics literature, we made a simple six-item, six-point Likert scale concerning distractions, noise, lighting, temperature, chair comfort and overall ergonomics.</a:t>
            </a:r>
            <a:endParaRPr b="0" i="0" sz="1800" u="none" cap="none" strike="noStrike">
              <a:solidFill>
                <a:srgbClr val="000000"/>
              </a:solidFill>
              <a:latin typeface="Trebuchet MS"/>
              <a:ea typeface="Trebuchet MS"/>
              <a:cs typeface="Trebuchet MS"/>
              <a:sym typeface="Trebuchet MS"/>
            </a:endParaRPr>
          </a:p>
        </p:txBody>
      </p:sp>
      <p:sp>
        <p:nvSpPr>
          <p:cNvPr id="903" name="Google Shape;903;p41"/>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904" name="Google Shape;904;p41"/>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905" name="Google Shape;905;p41"/>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906" name="Google Shape;906;p41"/>
          <p:cNvSpPr/>
          <p:nvPr/>
        </p:nvSpPr>
        <p:spPr>
          <a:xfrm>
            <a:off x="5959763" y="2322733"/>
            <a:ext cx="2024725" cy="954107"/>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1600">
                <a:solidFill>
                  <a:schemeClr val="lt1"/>
                </a:solidFill>
                <a:latin typeface="Trebuchet MS"/>
                <a:ea typeface="Trebuchet MS"/>
                <a:cs typeface="Trebuchet MS"/>
                <a:sym typeface="Trebuchet MS"/>
              </a:rPr>
              <a:t>Fear (of bioevent)</a:t>
            </a:r>
            <a:endParaRPr/>
          </a:p>
        </p:txBody>
      </p:sp>
      <p:sp>
        <p:nvSpPr>
          <p:cNvPr id="907" name="Google Shape;907;p41"/>
          <p:cNvSpPr/>
          <p:nvPr/>
        </p:nvSpPr>
        <p:spPr>
          <a:xfrm>
            <a:off x="206519" y="1695013"/>
            <a:ext cx="2024725" cy="954107"/>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1600">
                <a:solidFill>
                  <a:schemeClr val="lt1"/>
                </a:solidFill>
                <a:latin typeface="Trebuchet MS"/>
                <a:ea typeface="Trebuchet MS"/>
                <a:cs typeface="Trebuchet MS"/>
                <a:sym typeface="Trebuchet MS"/>
              </a:rPr>
              <a:t>Change in wellbeing</a:t>
            </a:r>
            <a:endParaRPr sz="1600">
              <a:solidFill>
                <a:schemeClr val="lt1"/>
              </a:solidFill>
              <a:latin typeface="Trebuchet MS"/>
              <a:ea typeface="Trebuchet MS"/>
              <a:cs typeface="Trebuchet MS"/>
              <a:sym typeface="Trebuchet MS"/>
            </a:endParaRPr>
          </a:p>
        </p:txBody>
      </p:sp>
      <p:sp>
        <p:nvSpPr>
          <p:cNvPr id="908" name="Google Shape;908;p41"/>
          <p:cNvSpPr/>
          <p:nvPr/>
        </p:nvSpPr>
        <p:spPr>
          <a:xfrm>
            <a:off x="206519" y="5283205"/>
            <a:ext cx="2024725" cy="954107"/>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1600">
                <a:solidFill>
                  <a:schemeClr val="lt1"/>
                </a:solidFill>
                <a:latin typeface="Trebuchet MS"/>
                <a:ea typeface="Trebuchet MS"/>
                <a:cs typeface="Trebuchet MS"/>
                <a:sym typeface="Trebuchet MS"/>
              </a:rPr>
              <a:t>Disaster preparedness</a:t>
            </a:r>
            <a:endParaRPr sz="1600">
              <a:solidFill>
                <a:schemeClr val="lt1"/>
              </a:solidFill>
              <a:latin typeface="Trebuchet MS"/>
              <a:ea typeface="Trebuchet MS"/>
              <a:cs typeface="Trebuchet MS"/>
              <a:sym typeface="Trebuchet MS"/>
            </a:endParaRPr>
          </a:p>
        </p:txBody>
      </p:sp>
      <p:sp>
        <p:nvSpPr>
          <p:cNvPr id="909" name="Google Shape;909;p41"/>
          <p:cNvSpPr/>
          <p:nvPr/>
        </p:nvSpPr>
        <p:spPr>
          <a:xfrm>
            <a:off x="5959763" y="4732931"/>
            <a:ext cx="2024725" cy="954107"/>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1600">
                <a:solidFill>
                  <a:schemeClr val="lt1"/>
                </a:solidFill>
                <a:latin typeface="Trebuchet MS"/>
                <a:ea typeface="Trebuchet MS"/>
                <a:cs typeface="Trebuchet MS"/>
                <a:sym typeface="Trebuchet MS"/>
              </a:rPr>
              <a:t>Home office ergonomics</a:t>
            </a:r>
            <a:endParaRPr sz="1600">
              <a:solidFill>
                <a:schemeClr val="lt1"/>
              </a:solidFill>
              <a:latin typeface="Trebuchet MS"/>
              <a:ea typeface="Trebuchet MS"/>
              <a:cs typeface="Trebuchet MS"/>
              <a:sym typeface="Trebuchet MS"/>
            </a:endParaRPr>
          </a:p>
        </p:txBody>
      </p:sp>
      <p:sp>
        <p:nvSpPr>
          <p:cNvPr id="910" name="Google Shape;910;p41"/>
          <p:cNvSpPr/>
          <p:nvPr/>
        </p:nvSpPr>
        <p:spPr>
          <a:xfrm>
            <a:off x="206519" y="3489109"/>
            <a:ext cx="2024725" cy="954107"/>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1600">
                <a:solidFill>
                  <a:schemeClr val="lt1"/>
                </a:solidFill>
                <a:latin typeface="Trebuchet MS"/>
                <a:ea typeface="Trebuchet MS"/>
                <a:cs typeface="Trebuchet MS"/>
                <a:sym typeface="Trebuchet MS"/>
              </a:rPr>
              <a:t>Change in perceived productivity</a:t>
            </a:r>
            <a:endParaRPr sz="1600">
              <a:solidFill>
                <a:schemeClr val="lt1"/>
              </a:solidFill>
              <a:latin typeface="Trebuchet MS"/>
              <a:ea typeface="Trebuchet MS"/>
              <a:cs typeface="Trebuchet MS"/>
              <a:sym typeface="Trebuchet MS"/>
            </a:endParaRPr>
          </a:p>
        </p:txBody>
      </p:sp>
      <p:sp>
        <p:nvSpPr>
          <p:cNvPr id="911" name="Google Shape;911;p41"/>
          <p:cNvSpPr/>
          <p:nvPr/>
        </p:nvSpPr>
        <p:spPr>
          <a:xfrm>
            <a:off x="-1860" y="893488"/>
            <a:ext cx="1219386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2" name="Google Shape;912;p41"/>
          <p:cNvSpPr/>
          <p:nvPr/>
        </p:nvSpPr>
        <p:spPr>
          <a:xfrm>
            <a:off x="429511" y="893488"/>
            <a:ext cx="912287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800">
                <a:solidFill>
                  <a:srgbClr val="27366E"/>
                </a:solidFill>
                <a:latin typeface="Trebuchet MS"/>
                <a:ea typeface="Trebuchet MS"/>
                <a:cs typeface="Trebuchet MS"/>
                <a:sym typeface="Trebuchet MS"/>
              </a:rPr>
              <a:t>SELECTING VALIDATED SCALES FOR THE CONSTRUCTS</a:t>
            </a:r>
            <a:endParaRPr b="1" sz="2800">
              <a:solidFill>
                <a:srgbClr val="27366E"/>
              </a:solidFill>
              <a:latin typeface="Trebuchet MS"/>
              <a:ea typeface="Trebuchet MS"/>
              <a:cs typeface="Trebuchet MS"/>
              <a:sym typeface="Trebuchet MS"/>
            </a:endParaRPr>
          </a:p>
        </p:txBody>
      </p:sp>
      <p:sp>
        <p:nvSpPr>
          <p:cNvPr id="913" name="Google Shape;913;p41"/>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Theory-Driven Design Example: Pandemic Programming</a:t>
            </a:r>
            <a:endParaRPr>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42"/>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919" name="Google Shape;919;p42"/>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Theory-Driven Design Example: Pandemic Programming</a:t>
            </a:r>
            <a:endParaRPr/>
          </a:p>
        </p:txBody>
      </p:sp>
      <p:sp>
        <p:nvSpPr>
          <p:cNvPr id="920" name="Google Shape;920;p42"/>
          <p:cNvSpPr txBox="1"/>
          <p:nvPr/>
        </p:nvSpPr>
        <p:spPr>
          <a:xfrm>
            <a:off x="431371" y="107951"/>
            <a:ext cx="10541429" cy="5635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400"/>
              <a:buFont typeface="Verdana"/>
              <a:buNone/>
            </a:pPr>
            <a:r>
              <a:t/>
            </a:r>
            <a:endParaRPr b="1" i="0" sz="2400" u="none" cap="none" strike="noStrike">
              <a:solidFill>
                <a:srgbClr val="27366E"/>
              </a:solidFill>
              <a:latin typeface="Verdana"/>
              <a:ea typeface="Verdana"/>
              <a:cs typeface="Verdana"/>
              <a:sym typeface="Verdana"/>
            </a:endParaRPr>
          </a:p>
        </p:txBody>
      </p:sp>
      <p:pic>
        <p:nvPicPr>
          <p:cNvPr id="921" name="Google Shape;921;p42"/>
          <p:cNvPicPr preferRelativeResize="0"/>
          <p:nvPr/>
        </p:nvPicPr>
        <p:blipFill rotWithShape="1">
          <a:blip r:embed="rId3">
            <a:alphaModFix/>
          </a:blip>
          <a:srcRect b="0" l="0" r="0" t="0"/>
          <a:stretch/>
        </p:blipFill>
        <p:spPr>
          <a:xfrm>
            <a:off x="2328905" y="1416742"/>
            <a:ext cx="6746359" cy="4388408"/>
          </a:xfrm>
          <a:prstGeom prst="rect">
            <a:avLst/>
          </a:prstGeom>
          <a:noFill/>
          <a:ln>
            <a:noFill/>
          </a:ln>
        </p:spPr>
      </p:pic>
      <p:sp>
        <p:nvSpPr>
          <p:cNvPr id="922" name="Google Shape;922;p42"/>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923" name="Google Shape;923;p42"/>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924" name="Google Shape;924;p42"/>
          <p:cNvSpPr/>
          <p:nvPr/>
        </p:nvSpPr>
        <p:spPr>
          <a:xfrm>
            <a:off x="783226" y="5800100"/>
            <a:ext cx="10914218" cy="755243"/>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5" name="Google Shape;925;p42"/>
          <p:cNvSpPr/>
          <p:nvPr/>
        </p:nvSpPr>
        <p:spPr>
          <a:xfrm>
            <a:off x="1251278" y="5818283"/>
            <a:ext cx="10446165" cy="73706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2060"/>
              </a:buClr>
              <a:buSzPts val="1200"/>
              <a:buFont typeface="Trebuchet MS"/>
              <a:buNone/>
            </a:pPr>
            <a:r>
              <a:rPr b="0" i="0" lang="pt-BR" sz="1200" u="none" cap="none" strike="noStrike">
                <a:solidFill>
                  <a:srgbClr val="000000"/>
                </a:solidFill>
                <a:latin typeface="Trebuchet MS"/>
                <a:ea typeface="Trebuchet MS"/>
                <a:cs typeface="Trebuchet MS"/>
                <a:sym typeface="Trebuchet MS"/>
              </a:rPr>
              <a:t>Ralph, P., Baltes, S., Adisaputri, G., Torkar, R., Kovalenko, V., Kalinowski, M., Novielli, N., Yoo, S., Devroey, X., Tan, X., Zhou, M., Turhan, B., Hoda, R., Hata, H., Robles, G., Fard, A. M., and Alkadhi, R, </a:t>
            </a:r>
            <a:r>
              <a:rPr b="1" i="0" lang="pt-BR" sz="1200" u="none" cap="none" strike="noStrike">
                <a:solidFill>
                  <a:srgbClr val="000000"/>
                </a:solidFill>
                <a:latin typeface="Trebuchet MS"/>
                <a:ea typeface="Trebuchet MS"/>
                <a:cs typeface="Trebuchet MS"/>
                <a:sym typeface="Trebuchet MS"/>
              </a:rPr>
              <a:t>Pandemic Programming How COVID-19 affects software developers and how their organizations can help</a:t>
            </a:r>
            <a:r>
              <a:rPr b="0" i="0" lang="pt-BR" sz="1200" u="none" cap="none" strike="noStrike">
                <a:solidFill>
                  <a:srgbClr val="000000"/>
                </a:solidFill>
                <a:latin typeface="Trebuchet MS"/>
                <a:ea typeface="Trebuchet MS"/>
                <a:cs typeface="Trebuchet MS"/>
                <a:sym typeface="Trebuchet MS"/>
              </a:rPr>
              <a:t>.  Empirical Software Engineering (2020), 25: 4927-4961. 2020.</a:t>
            </a:r>
            <a:endParaRPr/>
          </a:p>
        </p:txBody>
      </p:sp>
      <p:grpSp>
        <p:nvGrpSpPr>
          <p:cNvPr id="926" name="Google Shape;926;p42"/>
          <p:cNvGrpSpPr/>
          <p:nvPr/>
        </p:nvGrpSpPr>
        <p:grpSpPr>
          <a:xfrm>
            <a:off x="405184" y="5733256"/>
            <a:ext cx="756084" cy="756084"/>
            <a:chOff x="3071664" y="4232452"/>
            <a:chExt cx="756084" cy="756084"/>
          </a:xfrm>
        </p:grpSpPr>
        <p:sp>
          <p:nvSpPr>
            <p:cNvPr id="927" name="Google Shape;927;p42"/>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928" name="Google Shape;928;p42"/>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929" name="Google Shape;929;p42"/>
          <p:cNvSpPr/>
          <p:nvPr/>
        </p:nvSpPr>
        <p:spPr>
          <a:xfrm>
            <a:off x="-1860" y="893488"/>
            <a:ext cx="1219386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0" name="Google Shape;930;p42"/>
          <p:cNvSpPr/>
          <p:nvPr/>
        </p:nvSpPr>
        <p:spPr>
          <a:xfrm>
            <a:off x="429511" y="893488"/>
            <a:ext cx="347972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SUPPORTED MODEL</a:t>
            </a:r>
            <a:endParaRPr b="1" i="0" sz="2800" u="none" cap="none" strike="noStrike">
              <a:solidFill>
                <a:srgbClr val="27366E"/>
              </a:solidFill>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43"/>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936" name="Google Shape;936;p43"/>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Theory-Driven Design Example: Technology Acceptance Model</a:t>
            </a:r>
            <a:endParaRPr>
              <a:latin typeface="Trebuchet MS"/>
              <a:ea typeface="Trebuchet MS"/>
              <a:cs typeface="Trebuchet MS"/>
              <a:sym typeface="Trebuchet MS"/>
            </a:endParaRPr>
          </a:p>
        </p:txBody>
      </p:sp>
      <p:sp>
        <p:nvSpPr>
          <p:cNvPr id="937" name="Google Shape;937;p43"/>
          <p:cNvSpPr txBox="1"/>
          <p:nvPr/>
        </p:nvSpPr>
        <p:spPr>
          <a:xfrm>
            <a:off x="431371" y="107951"/>
            <a:ext cx="10541429" cy="5635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400"/>
              <a:buFont typeface="Verdana"/>
              <a:buNone/>
            </a:pPr>
            <a:r>
              <a:t/>
            </a:r>
            <a:endParaRPr b="1" i="0" sz="2400" u="none" cap="none" strike="noStrike">
              <a:solidFill>
                <a:srgbClr val="27366E"/>
              </a:solidFill>
              <a:latin typeface="Verdana"/>
              <a:ea typeface="Verdana"/>
              <a:cs typeface="Verdana"/>
              <a:sym typeface="Verdana"/>
            </a:endParaRPr>
          </a:p>
        </p:txBody>
      </p:sp>
      <p:sp>
        <p:nvSpPr>
          <p:cNvPr id="938" name="Google Shape;938;p4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939" name="Google Shape;939;p43"/>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940" name="Google Shape;940;p43"/>
          <p:cNvSpPr/>
          <p:nvPr/>
        </p:nvSpPr>
        <p:spPr>
          <a:xfrm>
            <a:off x="-1860" y="893488"/>
            <a:ext cx="1219386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1" name="Google Shape;941;p43"/>
          <p:cNvSpPr/>
          <p:nvPr/>
        </p:nvSpPr>
        <p:spPr>
          <a:xfrm>
            <a:off x="429511" y="893488"/>
            <a:ext cx="278616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TAM THEORY</a:t>
            </a:r>
            <a:endParaRPr b="1" i="0" sz="2800" u="none" cap="none" strike="noStrike">
              <a:solidFill>
                <a:srgbClr val="27366E"/>
              </a:solidFill>
              <a:latin typeface="Trebuchet MS"/>
              <a:ea typeface="Trebuchet MS"/>
              <a:cs typeface="Trebuchet MS"/>
              <a:sym typeface="Trebuchet MS"/>
            </a:endParaRPr>
          </a:p>
        </p:txBody>
      </p:sp>
      <p:sp>
        <p:nvSpPr>
          <p:cNvPr id="942" name="Google Shape;942;p43"/>
          <p:cNvSpPr/>
          <p:nvPr/>
        </p:nvSpPr>
        <p:spPr>
          <a:xfrm>
            <a:off x="813446" y="5800485"/>
            <a:ext cx="10914218" cy="64633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3" name="Google Shape;943;p43"/>
          <p:cNvSpPr/>
          <p:nvPr/>
        </p:nvSpPr>
        <p:spPr>
          <a:xfrm>
            <a:off x="1196271" y="5827456"/>
            <a:ext cx="10446165" cy="58593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400">
                <a:solidFill>
                  <a:schemeClr val="dk1"/>
                </a:solidFill>
                <a:latin typeface="Arial"/>
                <a:ea typeface="Arial"/>
                <a:cs typeface="Arial"/>
                <a:sym typeface="Arial"/>
              </a:rPr>
              <a:t>Turner, M., Kitchenham, B., Brereton, P., Charters, S. and Budgen, D., 2010. </a:t>
            </a:r>
            <a:r>
              <a:rPr b="1" lang="pt-BR" sz="1400">
                <a:solidFill>
                  <a:schemeClr val="dk1"/>
                </a:solidFill>
                <a:latin typeface="Arial"/>
                <a:ea typeface="Arial"/>
                <a:cs typeface="Arial"/>
                <a:sym typeface="Arial"/>
              </a:rPr>
              <a:t>Does the technology acceptance model predict actual use? A systematic literature review</a:t>
            </a:r>
            <a:r>
              <a:rPr lang="pt-BR" sz="1400">
                <a:solidFill>
                  <a:schemeClr val="dk1"/>
                </a:solidFill>
                <a:latin typeface="Arial"/>
                <a:ea typeface="Arial"/>
                <a:cs typeface="Arial"/>
                <a:sym typeface="Arial"/>
              </a:rPr>
              <a:t>. </a:t>
            </a:r>
            <a:r>
              <a:rPr i="1" lang="pt-BR" sz="1400">
                <a:solidFill>
                  <a:schemeClr val="dk1"/>
                </a:solidFill>
                <a:latin typeface="Arial"/>
                <a:ea typeface="Arial"/>
                <a:cs typeface="Arial"/>
                <a:sym typeface="Arial"/>
              </a:rPr>
              <a:t>Information and software technology</a:t>
            </a:r>
            <a:r>
              <a:rPr lang="pt-BR" sz="1400">
                <a:solidFill>
                  <a:schemeClr val="dk1"/>
                </a:solidFill>
                <a:latin typeface="Arial"/>
                <a:ea typeface="Arial"/>
                <a:cs typeface="Arial"/>
                <a:sym typeface="Arial"/>
              </a:rPr>
              <a:t>, </a:t>
            </a:r>
            <a:r>
              <a:rPr i="1" lang="pt-BR" sz="1400">
                <a:solidFill>
                  <a:schemeClr val="dk1"/>
                </a:solidFill>
                <a:latin typeface="Arial"/>
                <a:ea typeface="Arial"/>
                <a:cs typeface="Arial"/>
                <a:sym typeface="Arial"/>
              </a:rPr>
              <a:t>52</a:t>
            </a:r>
            <a:r>
              <a:rPr lang="pt-BR" sz="1400">
                <a:solidFill>
                  <a:schemeClr val="dk1"/>
                </a:solidFill>
                <a:latin typeface="Arial"/>
                <a:ea typeface="Arial"/>
                <a:cs typeface="Arial"/>
                <a:sym typeface="Arial"/>
              </a:rPr>
              <a:t>(5), pp.463-479.</a:t>
            </a:r>
            <a:endParaRPr b="0" i="0" sz="1400" u="none" cap="none" strike="noStrike">
              <a:solidFill>
                <a:srgbClr val="000000"/>
              </a:solidFill>
              <a:latin typeface="Trebuchet MS"/>
              <a:ea typeface="Trebuchet MS"/>
              <a:cs typeface="Trebuchet MS"/>
              <a:sym typeface="Trebuchet MS"/>
            </a:endParaRPr>
          </a:p>
        </p:txBody>
      </p:sp>
      <p:grpSp>
        <p:nvGrpSpPr>
          <p:cNvPr id="944" name="Google Shape;944;p43"/>
          <p:cNvGrpSpPr/>
          <p:nvPr/>
        </p:nvGrpSpPr>
        <p:grpSpPr>
          <a:xfrm>
            <a:off x="405184" y="5733256"/>
            <a:ext cx="756084" cy="756084"/>
            <a:chOff x="3071664" y="4232452"/>
            <a:chExt cx="756084" cy="756084"/>
          </a:xfrm>
        </p:grpSpPr>
        <p:sp>
          <p:nvSpPr>
            <p:cNvPr id="945" name="Google Shape;945;p43"/>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946" name="Google Shape;946;p43"/>
            <p:cNvPicPr preferRelativeResize="0"/>
            <p:nvPr/>
          </p:nvPicPr>
          <p:blipFill rotWithShape="1">
            <a:blip r:embed="rId3">
              <a:alphaModFix/>
            </a:blip>
            <a:srcRect b="0" l="0" r="0" t="0"/>
            <a:stretch/>
          </p:blipFill>
          <p:spPr>
            <a:xfrm>
              <a:off x="3161674" y="4308406"/>
              <a:ext cx="576064" cy="604176"/>
            </a:xfrm>
            <a:prstGeom prst="rect">
              <a:avLst/>
            </a:prstGeom>
            <a:noFill/>
            <a:ln>
              <a:noFill/>
            </a:ln>
          </p:spPr>
        </p:pic>
      </p:grpSp>
      <p:sp>
        <p:nvSpPr>
          <p:cNvPr id="947" name="Google Shape;947;p43"/>
          <p:cNvSpPr/>
          <p:nvPr/>
        </p:nvSpPr>
        <p:spPr>
          <a:xfrm>
            <a:off x="695400" y="1638682"/>
            <a:ext cx="105851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202122"/>
                </a:solidFill>
                <a:latin typeface="Arial"/>
                <a:ea typeface="Arial"/>
                <a:cs typeface="Arial"/>
                <a:sym typeface="Arial"/>
              </a:rPr>
              <a:t>The </a:t>
            </a:r>
            <a:r>
              <a:rPr b="1" lang="pt-BR" sz="1800">
                <a:solidFill>
                  <a:srgbClr val="202122"/>
                </a:solidFill>
                <a:latin typeface="Arial"/>
                <a:ea typeface="Arial"/>
                <a:cs typeface="Arial"/>
                <a:sym typeface="Arial"/>
              </a:rPr>
              <a:t>technology acceptance model</a:t>
            </a:r>
            <a:r>
              <a:rPr lang="pt-BR" sz="1800">
                <a:solidFill>
                  <a:srgbClr val="202122"/>
                </a:solidFill>
                <a:latin typeface="Arial"/>
                <a:ea typeface="Arial"/>
                <a:cs typeface="Arial"/>
                <a:sym typeface="Arial"/>
              </a:rPr>
              <a:t> (</a:t>
            </a:r>
            <a:r>
              <a:rPr b="1" lang="pt-BR" sz="1800">
                <a:solidFill>
                  <a:srgbClr val="202122"/>
                </a:solidFill>
                <a:latin typeface="Arial"/>
                <a:ea typeface="Arial"/>
                <a:cs typeface="Arial"/>
                <a:sym typeface="Arial"/>
              </a:rPr>
              <a:t>TAM</a:t>
            </a:r>
            <a:r>
              <a:rPr lang="pt-BR" sz="1800">
                <a:solidFill>
                  <a:srgbClr val="202122"/>
                </a:solidFill>
                <a:latin typeface="Arial"/>
                <a:ea typeface="Arial"/>
                <a:cs typeface="Arial"/>
                <a:sym typeface="Arial"/>
              </a:rPr>
              <a:t>) is </a:t>
            </a:r>
            <a:r>
              <a:rPr lang="pt-BR" sz="1800">
                <a:solidFill>
                  <a:schemeClr val="dk1"/>
                </a:solidFill>
                <a:latin typeface="Arial"/>
                <a:ea typeface="Arial"/>
                <a:cs typeface="Arial"/>
                <a:sym typeface="Arial"/>
              </a:rPr>
              <a:t>an information systems theory </a:t>
            </a:r>
            <a:r>
              <a:rPr lang="pt-BR" sz="1800">
                <a:solidFill>
                  <a:srgbClr val="202122"/>
                </a:solidFill>
                <a:latin typeface="Arial"/>
                <a:ea typeface="Arial"/>
                <a:cs typeface="Arial"/>
                <a:sym typeface="Arial"/>
              </a:rPr>
              <a:t>that models how users come to accept and use a technology.</a:t>
            </a:r>
            <a:endParaRPr sz="1800">
              <a:solidFill>
                <a:schemeClr val="dk1"/>
              </a:solidFill>
              <a:latin typeface="Arial"/>
              <a:ea typeface="Arial"/>
              <a:cs typeface="Arial"/>
              <a:sym typeface="Arial"/>
            </a:endParaRPr>
          </a:p>
        </p:txBody>
      </p:sp>
      <p:pic>
        <p:nvPicPr>
          <p:cNvPr id="948" name="Google Shape;948;p43"/>
          <p:cNvPicPr preferRelativeResize="0"/>
          <p:nvPr/>
        </p:nvPicPr>
        <p:blipFill rotWithShape="1">
          <a:blip r:embed="rId4">
            <a:alphaModFix/>
          </a:blip>
          <a:srcRect b="0" l="0" r="0" t="0"/>
          <a:stretch/>
        </p:blipFill>
        <p:spPr>
          <a:xfrm>
            <a:off x="2495600" y="2410323"/>
            <a:ext cx="6696744" cy="2788032"/>
          </a:xfrm>
          <a:prstGeom prst="rect">
            <a:avLst/>
          </a:prstGeom>
          <a:noFill/>
          <a:ln>
            <a:noFill/>
          </a:ln>
        </p:spPr>
      </p:pic>
      <p:sp>
        <p:nvSpPr>
          <p:cNvPr id="949" name="Google Shape;949;p43"/>
          <p:cNvSpPr/>
          <p:nvPr/>
        </p:nvSpPr>
        <p:spPr>
          <a:xfrm>
            <a:off x="2478473" y="5232019"/>
            <a:ext cx="75237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202122"/>
                </a:solidFill>
                <a:latin typeface="Arial"/>
                <a:ea typeface="Arial"/>
                <a:cs typeface="Arial"/>
                <a:sym typeface="Arial"/>
              </a:rPr>
              <a:t>The original TAM model (Davis,1989 </a:t>
            </a:r>
            <a:r>
              <a:rPr i="1" lang="pt-BR" sz="1800">
                <a:solidFill>
                  <a:srgbClr val="202122"/>
                </a:solidFill>
                <a:latin typeface="Arial"/>
                <a:ea typeface="Arial"/>
                <a:cs typeface="Arial"/>
                <a:sym typeface="Arial"/>
              </a:rPr>
              <a:t>apud</a:t>
            </a:r>
            <a:r>
              <a:rPr lang="pt-BR" sz="1800">
                <a:solidFill>
                  <a:srgbClr val="202122"/>
                </a:solidFill>
                <a:latin typeface="Arial"/>
                <a:ea typeface="Arial"/>
                <a:cs typeface="Arial"/>
                <a:sym typeface="Arial"/>
              </a:rPr>
              <a:t> Turner </a:t>
            </a:r>
            <a:r>
              <a:rPr i="1" lang="pt-BR" sz="1800">
                <a:solidFill>
                  <a:srgbClr val="202122"/>
                </a:solidFill>
                <a:latin typeface="Arial"/>
                <a:ea typeface="Arial"/>
                <a:cs typeface="Arial"/>
                <a:sym typeface="Arial"/>
              </a:rPr>
              <a:t>et al.</a:t>
            </a:r>
            <a:r>
              <a:rPr lang="pt-BR" sz="1800">
                <a:solidFill>
                  <a:srgbClr val="202122"/>
                </a:solidFill>
                <a:latin typeface="Arial"/>
                <a:ea typeface="Arial"/>
                <a:cs typeface="Arial"/>
                <a:sym typeface="Arial"/>
              </a:rPr>
              <a:t>, 2010).</a:t>
            </a:r>
            <a:endParaRPr sz="1800">
              <a:solidFill>
                <a:schemeClr val="dk1"/>
              </a:solidFill>
              <a:latin typeface="Arial"/>
              <a:ea typeface="Arial"/>
              <a:cs typeface="Arial"/>
              <a:sym typeface="Arial"/>
            </a:endParaRPr>
          </a:p>
        </p:txBody>
      </p:sp>
      <p:sp>
        <p:nvSpPr>
          <p:cNvPr id="950" name="Google Shape;950;p43"/>
          <p:cNvSpPr/>
          <p:nvPr/>
        </p:nvSpPr>
        <p:spPr>
          <a:xfrm>
            <a:off x="9696400" y="3886616"/>
            <a:ext cx="209005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200">
                <a:solidFill>
                  <a:srgbClr val="FF0000"/>
                </a:solidFill>
                <a:latin typeface="Arial"/>
                <a:ea typeface="Arial"/>
                <a:cs typeface="Arial"/>
                <a:sym typeface="Arial"/>
              </a:rPr>
              <a:t>Criticisms of TAM as a "theory" include its limited explanatory and predictive power, triviality, and lack of practical value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44"/>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956" name="Google Shape;956;p44"/>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Theory-Driven Design Example: Technology Acceptance Model</a:t>
            </a:r>
            <a:endParaRPr>
              <a:latin typeface="Trebuchet MS"/>
              <a:ea typeface="Trebuchet MS"/>
              <a:cs typeface="Trebuchet MS"/>
              <a:sym typeface="Trebuchet MS"/>
            </a:endParaRPr>
          </a:p>
        </p:txBody>
      </p:sp>
      <p:sp>
        <p:nvSpPr>
          <p:cNvPr id="957" name="Google Shape;957;p44"/>
          <p:cNvSpPr txBox="1"/>
          <p:nvPr/>
        </p:nvSpPr>
        <p:spPr>
          <a:xfrm>
            <a:off x="431371" y="107951"/>
            <a:ext cx="10541429" cy="5635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400"/>
              <a:buFont typeface="Verdana"/>
              <a:buNone/>
            </a:pPr>
            <a:r>
              <a:t/>
            </a:r>
            <a:endParaRPr b="1" i="0" sz="2400" u="none" cap="none" strike="noStrike">
              <a:solidFill>
                <a:srgbClr val="27366E"/>
              </a:solidFill>
              <a:latin typeface="Verdana"/>
              <a:ea typeface="Verdana"/>
              <a:cs typeface="Verdana"/>
              <a:sym typeface="Verdana"/>
            </a:endParaRPr>
          </a:p>
        </p:txBody>
      </p:sp>
      <p:sp>
        <p:nvSpPr>
          <p:cNvPr id="958" name="Google Shape;958;p4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959" name="Google Shape;959;p44"/>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960" name="Google Shape;960;p44"/>
          <p:cNvSpPr/>
          <p:nvPr/>
        </p:nvSpPr>
        <p:spPr>
          <a:xfrm>
            <a:off x="-1860" y="893488"/>
            <a:ext cx="1219386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1" name="Google Shape;961;p44"/>
          <p:cNvSpPr/>
          <p:nvPr/>
        </p:nvSpPr>
        <p:spPr>
          <a:xfrm>
            <a:off x="429511" y="893488"/>
            <a:ext cx="516243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TAM QUESTIONNAIRE</a:t>
            </a:r>
            <a:endParaRPr b="1" i="0" sz="2800" u="none" cap="none" strike="noStrike">
              <a:solidFill>
                <a:srgbClr val="27366E"/>
              </a:solidFill>
              <a:latin typeface="Trebuchet MS"/>
              <a:ea typeface="Trebuchet MS"/>
              <a:cs typeface="Trebuchet MS"/>
              <a:sym typeface="Trebuchet MS"/>
            </a:endParaRPr>
          </a:p>
        </p:txBody>
      </p:sp>
      <p:sp>
        <p:nvSpPr>
          <p:cNvPr id="962" name="Google Shape;962;p44"/>
          <p:cNvSpPr/>
          <p:nvPr/>
        </p:nvSpPr>
        <p:spPr>
          <a:xfrm>
            <a:off x="813446" y="5800485"/>
            <a:ext cx="10914218" cy="64633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3" name="Google Shape;963;p44"/>
          <p:cNvSpPr/>
          <p:nvPr/>
        </p:nvSpPr>
        <p:spPr>
          <a:xfrm>
            <a:off x="1196271" y="5827456"/>
            <a:ext cx="10446165" cy="58593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400">
                <a:solidFill>
                  <a:schemeClr val="dk1"/>
                </a:solidFill>
                <a:latin typeface="Arial"/>
                <a:ea typeface="Arial"/>
                <a:cs typeface="Arial"/>
                <a:sym typeface="Arial"/>
              </a:rPr>
              <a:t>Turner, M., Kitchenham, B., Brereton, P., Charters, S. and Budgen, D., 2010. </a:t>
            </a:r>
            <a:r>
              <a:rPr b="1" lang="pt-BR" sz="1400">
                <a:solidFill>
                  <a:schemeClr val="dk1"/>
                </a:solidFill>
                <a:latin typeface="Arial"/>
                <a:ea typeface="Arial"/>
                <a:cs typeface="Arial"/>
                <a:sym typeface="Arial"/>
              </a:rPr>
              <a:t>Does the technology acceptance model predict actual use? A systematic literature review</a:t>
            </a:r>
            <a:r>
              <a:rPr lang="pt-BR" sz="1400">
                <a:solidFill>
                  <a:schemeClr val="dk1"/>
                </a:solidFill>
                <a:latin typeface="Arial"/>
                <a:ea typeface="Arial"/>
                <a:cs typeface="Arial"/>
                <a:sym typeface="Arial"/>
              </a:rPr>
              <a:t>. </a:t>
            </a:r>
            <a:r>
              <a:rPr i="1" lang="pt-BR" sz="1400">
                <a:solidFill>
                  <a:schemeClr val="dk1"/>
                </a:solidFill>
                <a:latin typeface="Arial"/>
                <a:ea typeface="Arial"/>
                <a:cs typeface="Arial"/>
                <a:sym typeface="Arial"/>
              </a:rPr>
              <a:t>Information and software technology</a:t>
            </a:r>
            <a:r>
              <a:rPr lang="pt-BR" sz="1400">
                <a:solidFill>
                  <a:schemeClr val="dk1"/>
                </a:solidFill>
                <a:latin typeface="Arial"/>
                <a:ea typeface="Arial"/>
                <a:cs typeface="Arial"/>
                <a:sym typeface="Arial"/>
              </a:rPr>
              <a:t>, </a:t>
            </a:r>
            <a:r>
              <a:rPr i="1" lang="pt-BR" sz="1400">
                <a:solidFill>
                  <a:schemeClr val="dk1"/>
                </a:solidFill>
                <a:latin typeface="Arial"/>
                <a:ea typeface="Arial"/>
                <a:cs typeface="Arial"/>
                <a:sym typeface="Arial"/>
              </a:rPr>
              <a:t>52</a:t>
            </a:r>
            <a:r>
              <a:rPr lang="pt-BR" sz="1400">
                <a:solidFill>
                  <a:schemeClr val="dk1"/>
                </a:solidFill>
                <a:latin typeface="Arial"/>
                <a:ea typeface="Arial"/>
                <a:cs typeface="Arial"/>
                <a:sym typeface="Arial"/>
              </a:rPr>
              <a:t>(5), pp.463-479.</a:t>
            </a:r>
            <a:endParaRPr b="0" i="0" sz="1400" u="none" cap="none" strike="noStrike">
              <a:solidFill>
                <a:srgbClr val="000000"/>
              </a:solidFill>
              <a:latin typeface="Trebuchet MS"/>
              <a:ea typeface="Trebuchet MS"/>
              <a:cs typeface="Trebuchet MS"/>
              <a:sym typeface="Trebuchet MS"/>
            </a:endParaRPr>
          </a:p>
        </p:txBody>
      </p:sp>
      <p:grpSp>
        <p:nvGrpSpPr>
          <p:cNvPr id="964" name="Google Shape;964;p44"/>
          <p:cNvGrpSpPr/>
          <p:nvPr/>
        </p:nvGrpSpPr>
        <p:grpSpPr>
          <a:xfrm>
            <a:off x="405184" y="5733256"/>
            <a:ext cx="756084" cy="756084"/>
            <a:chOff x="3071664" y="4232452"/>
            <a:chExt cx="756084" cy="756084"/>
          </a:xfrm>
        </p:grpSpPr>
        <p:sp>
          <p:nvSpPr>
            <p:cNvPr id="965" name="Google Shape;965;p44"/>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966" name="Google Shape;966;p44"/>
            <p:cNvPicPr preferRelativeResize="0"/>
            <p:nvPr/>
          </p:nvPicPr>
          <p:blipFill rotWithShape="1">
            <a:blip r:embed="rId3">
              <a:alphaModFix/>
            </a:blip>
            <a:srcRect b="0" l="0" r="0" t="0"/>
            <a:stretch/>
          </p:blipFill>
          <p:spPr>
            <a:xfrm>
              <a:off x="3161674" y="4308406"/>
              <a:ext cx="576064" cy="604176"/>
            </a:xfrm>
            <a:prstGeom prst="rect">
              <a:avLst/>
            </a:prstGeom>
            <a:noFill/>
            <a:ln>
              <a:noFill/>
            </a:ln>
          </p:spPr>
        </p:pic>
      </p:grpSp>
      <p:sp>
        <p:nvSpPr>
          <p:cNvPr id="967" name="Google Shape;967;p44"/>
          <p:cNvSpPr/>
          <p:nvPr/>
        </p:nvSpPr>
        <p:spPr>
          <a:xfrm>
            <a:off x="1138419" y="2967335"/>
            <a:ext cx="374441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The variables within the TAM are typically measured using a short, multiple-item questionnaire</a:t>
            </a:r>
            <a:endParaRPr/>
          </a:p>
        </p:txBody>
      </p:sp>
      <p:pic>
        <p:nvPicPr>
          <p:cNvPr id="968" name="Google Shape;968;p44"/>
          <p:cNvPicPr preferRelativeResize="0"/>
          <p:nvPr/>
        </p:nvPicPr>
        <p:blipFill rotWithShape="1">
          <a:blip r:embed="rId4">
            <a:alphaModFix/>
          </a:blip>
          <a:srcRect b="0" l="0" r="0" t="0"/>
          <a:stretch/>
        </p:blipFill>
        <p:spPr>
          <a:xfrm>
            <a:off x="5159896" y="1468199"/>
            <a:ext cx="4313538" cy="425089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45"/>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974" name="Google Shape;974;p45"/>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Theory-Driven Design Example: Technology Acceptance Model</a:t>
            </a:r>
            <a:endParaRPr>
              <a:latin typeface="Trebuchet MS"/>
              <a:ea typeface="Trebuchet MS"/>
              <a:cs typeface="Trebuchet MS"/>
              <a:sym typeface="Trebuchet MS"/>
            </a:endParaRPr>
          </a:p>
        </p:txBody>
      </p:sp>
      <p:sp>
        <p:nvSpPr>
          <p:cNvPr id="975" name="Google Shape;975;p45"/>
          <p:cNvSpPr txBox="1"/>
          <p:nvPr/>
        </p:nvSpPr>
        <p:spPr>
          <a:xfrm>
            <a:off x="431371" y="107951"/>
            <a:ext cx="10541429" cy="5635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400"/>
              <a:buFont typeface="Verdana"/>
              <a:buNone/>
            </a:pPr>
            <a:r>
              <a:t/>
            </a:r>
            <a:endParaRPr b="1" i="0" sz="2400" u="none" cap="none" strike="noStrike">
              <a:solidFill>
                <a:srgbClr val="27366E"/>
              </a:solidFill>
              <a:latin typeface="Verdana"/>
              <a:ea typeface="Verdana"/>
              <a:cs typeface="Verdana"/>
              <a:sym typeface="Verdana"/>
            </a:endParaRPr>
          </a:p>
        </p:txBody>
      </p:sp>
      <p:sp>
        <p:nvSpPr>
          <p:cNvPr id="976" name="Google Shape;976;p45"/>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977" name="Google Shape;977;p45"/>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978" name="Google Shape;978;p45"/>
          <p:cNvSpPr/>
          <p:nvPr/>
        </p:nvSpPr>
        <p:spPr>
          <a:xfrm>
            <a:off x="-1860" y="893488"/>
            <a:ext cx="1219386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9" name="Google Shape;979;p45"/>
          <p:cNvSpPr/>
          <p:nvPr/>
        </p:nvSpPr>
        <p:spPr>
          <a:xfrm>
            <a:off x="429511" y="893488"/>
            <a:ext cx="833078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Alternatives for technology acceptance …</a:t>
            </a:r>
            <a:endParaRPr b="1" i="0" sz="2800" u="none" cap="none" strike="noStrike">
              <a:solidFill>
                <a:srgbClr val="27366E"/>
              </a:solidFill>
              <a:latin typeface="Trebuchet MS"/>
              <a:ea typeface="Trebuchet MS"/>
              <a:cs typeface="Trebuchet MS"/>
              <a:sym typeface="Trebuchet MS"/>
            </a:endParaRPr>
          </a:p>
        </p:txBody>
      </p:sp>
      <p:sp>
        <p:nvSpPr>
          <p:cNvPr id="980" name="Google Shape;980;p45"/>
          <p:cNvSpPr/>
          <p:nvPr/>
        </p:nvSpPr>
        <p:spPr>
          <a:xfrm>
            <a:off x="1362076" y="1976937"/>
            <a:ext cx="10585176"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202122"/>
                </a:solidFill>
                <a:latin typeface="Arial"/>
                <a:ea typeface="Arial"/>
                <a:cs typeface="Arial"/>
                <a:sym typeface="Arial"/>
              </a:rPr>
              <a:t>Unified theory of acceptance and use of technology (</a:t>
            </a:r>
            <a:r>
              <a:rPr lang="pt-BR" sz="1800">
                <a:solidFill>
                  <a:schemeClr val="dk1"/>
                </a:solidFill>
                <a:latin typeface="Arial"/>
                <a:ea typeface="Arial"/>
                <a:cs typeface="Arial"/>
                <a:sym typeface="Arial"/>
              </a:rPr>
              <a:t>Venkatesh et al., 2003) *</a:t>
            </a:r>
            <a:endParaRPr sz="1800">
              <a:solidFill>
                <a:srgbClr val="202122"/>
              </a:solidFill>
              <a:latin typeface="Arial"/>
              <a:ea typeface="Arial"/>
              <a:cs typeface="Arial"/>
              <a:sym typeface="Arial"/>
            </a:endParaRPr>
          </a:p>
          <a:p>
            <a:pPr indent="0" lvl="0" marL="0" marR="0" rtl="0" algn="l">
              <a:spcBef>
                <a:spcPts val="0"/>
              </a:spcBef>
              <a:spcAft>
                <a:spcPts val="0"/>
              </a:spcAft>
              <a:buNone/>
            </a:pPr>
            <a:r>
              <a:t/>
            </a:r>
            <a:endParaRPr sz="1800">
              <a:solidFill>
                <a:srgbClr val="202122"/>
              </a:solidFill>
              <a:latin typeface="Arial"/>
              <a:ea typeface="Arial"/>
              <a:cs typeface="Arial"/>
              <a:sym typeface="Arial"/>
            </a:endParaRPr>
          </a:p>
          <a:p>
            <a:pPr indent="0" lvl="0" marL="0" marR="0" rtl="0" algn="l">
              <a:spcBef>
                <a:spcPts val="0"/>
              </a:spcBef>
              <a:spcAft>
                <a:spcPts val="0"/>
              </a:spcAft>
              <a:buNone/>
            </a:pPr>
            <a:r>
              <a:rPr lang="pt-BR" sz="1800">
                <a:solidFill>
                  <a:schemeClr val="dk1"/>
                </a:solidFill>
                <a:latin typeface="Arial"/>
                <a:ea typeface="Arial"/>
                <a:cs typeface="Arial"/>
                <a:sym typeface="Arial"/>
              </a:rPr>
              <a:t>Technology Acceptance Model (Davis, 1989)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pt-BR" sz="1800">
                <a:solidFill>
                  <a:schemeClr val="dk1"/>
                </a:solidFill>
                <a:latin typeface="Arial"/>
                <a:ea typeface="Arial"/>
                <a:cs typeface="Arial"/>
                <a:sym typeface="Arial"/>
              </a:rPr>
              <a:t>Matching Person &amp; Technology model (Sherer, 1986)</a:t>
            </a:r>
            <a:endParaRPr sz="1800">
              <a:solidFill>
                <a:srgbClr val="202122"/>
              </a:solidFill>
              <a:latin typeface="Arial"/>
              <a:ea typeface="Arial"/>
              <a:cs typeface="Arial"/>
              <a:sym typeface="Arial"/>
            </a:endParaRPr>
          </a:p>
          <a:p>
            <a:pPr indent="0" lvl="0" marL="0" marR="0" rtl="0" algn="l">
              <a:spcBef>
                <a:spcPts val="0"/>
              </a:spcBef>
              <a:spcAft>
                <a:spcPts val="0"/>
              </a:spcAft>
              <a:buNone/>
            </a:pPr>
            <a:r>
              <a:t/>
            </a:r>
            <a:endParaRPr sz="1800">
              <a:solidFill>
                <a:srgbClr val="202122"/>
              </a:solidFill>
              <a:latin typeface="Arial"/>
              <a:ea typeface="Arial"/>
              <a:cs typeface="Arial"/>
              <a:sym typeface="Arial"/>
            </a:endParaRPr>
          </a:p>
          <a:p>
            <a:pPr indent="0" lvl="0" marL="0" marR="0" rtl="0" algn="l">
              <a:spcBef>
                <a:spcPts val="0"/>
              </a:spcBef>
              <a:spcAft>
                <a:spcPts val="0"/>
              </a:spcAft>
              <a:buNone/>
            </a:pPr>
            <a:r>
              <a:rPr lang="pt-BR" sz="1800">
                <a:solidFill>
                  <a:srgbClr val="202122"/>
                </a:solidFill>
                <a:latin typeface="Arial"/>
                <a:ea typeface="Arial"/>
                <a:cs typeface="Arial"/>
                <a:sym typeface="Arial"/>
              </a:rPr>
              <a:t>Diffusion of Innovations Theory (Rogers, 1962)</a:t>
            </a:r>
            <a:endParaRPr/>
          </a:p>
          <a:p>
            <a:pPr indent="0" lvl="0" marL="0" marR="0" rtl="0" algn="l">
              <a:spcBef>
                <a:spcPts val="0"/>
              </a:spcBef>
              <a:spcAft>
                <a:spcPts val="0"/>
              </a:spcAft>
              <a:buNone/>
            </a:pPr>
            <a:r>
              <a:t/>
            </a:r>
            <a:endParaRPr sz="1800">
              <a:solidFill>
                <a:srgbClr val="202122"/>
              </a:solidFill>
              <a:latin typeface="Arial"/>
              <a:ea typeface="Arial"/>
              <a:cs typeface="Arial"/>
              <a:sym typeface="Arial"/>
            </a:endParaRPr>
          </a:p>
          <a:p>
            <a:pPr indent="0" lvl="0" marL="0" marR="0" rtl="0" algn="l">
              <a:spcBef>
                <a:spcPts val="0"/>
              </a:spcBef>
              <a:spcAft>
                <a:spcPts val="0"/>
              </a:spcAft>
              <a:buNone/>
            </a:pPr>
            <a:r>
              <a:rPr lang="pt-BR" sz="1800">
                <a:solidFill>
                  <a:srgbClr val="202122"/>
                </a:solidFill>
                <a:latin typeface="Arial"/>
                <a:ea typeface="Arial"/>
                <a:cs typeface="Arial"/>
                <a:sym typeface="Arial"/>
              </a:rPr>
              <a:t>Method Evaluation Model (Moody, 2003) …</a:t>
            </a:r>
            <a:endParaRPr sz="1800">
              <a:solidFill>
                <a:srgbClr val="202122"/>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1" name="Google Shape;981;p45"/>
          <p:cNvSpPr/>
          <p:nvPr/>
        </p:nvSpPr>
        <p:spPr>
          <a:xfrm>
            <a:off x="1362076" y="4869160"/>
            <a:ext cx="1058517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222222"/>
                </a:solidFill>
                <a:latin typeface="Arial"/>
                <a:ea typeface="Arial"/>
                <a:cs typeface="Arial"/>
                <a:sym typeface="Arial"/>
              </a:rPr>
              <a:t>* Venkatesh, V., Morris, M.G., Davis, G.B. and Davis, F.D., 2003. User acceptance of information technology: Toward a unified view. </a:t>
            </a:r>
            <a:r>
              <a:rPr i="1" lang="pt-BR" sz="1800">
                <a:solidFill>
                  <a:srgbClr val="222222"/>
                </a:solidFill>
                <a:latin typeface="Arial"/>
                <a:ea typeface="Arial"/>
                <a:cs typeface="Arial"/>
                <a:sym typeface="Arial"/>
              </a:rPr>
              <a:t>MIS quarterly</a:t>
            </a:r>
            <a:r>
              <a:rPr lang="pt-BR" sz="1800">
                <a:solidFill>
                  <a:srgbClr val="222222"/>
                </a:solidFill>
                <a:latin typeface="Arial"/>
                <a:ea typeface="Arial"/>
                <a:cs typeface="Arial"/>
                <a:sym typeface="Arial"/>
              </a:rPr>
              <a:t>, pp.425-478.  </a:t>
            </a:r>
            <a:r>
              <a:rPr lang="pt-BR" sz="1800">
                <a:solidFill>
                  <a:srgbClr val="FF0000"/>
                </a:solidFill>
                <a:latin typeface="Arial"/>
                <a:ea typeface="Arial"/>
                <a:cs typeface="Arial"/>
                <a:sym typeface="Arial"/>
              </a:rPr>
              <a:t>35.000+ citations by 2021</a:t>
            </a:r>
            <a:endParaRPr/>
          </a:p>
          <a:p>
            <a:pPr indent="0" lvl="0" marL="0" marR="0" rtl="0" algn="l">
              <a:spcBef>
                <a:spcPts val="0"/>
              </a:spcBef>
              <a:spcAft>
                <a:spcPts val="0"/>
              </a:spcAft>
              <a:buNone/>
            </a:pPr>
            <a:r>
              <a:t/>
            </a:r>
            <a:endParaRPr sz="1800">
              <a:solidFill>
                <a:srgbClr val="FF0000"/>
              </a:solidFill>
              <a:latin typeface="Arial"/>
              <a:ea typeface="Arial"/>
              <a:cs typeface="Arial"/>
              <a:sym typeface="Arial"/>
            </a:endParaRPr>
          </a:p>
          <a:p>
            <a:pPr indent="0" lvl="0" marL="0" marR="0" rtl="0" algn="l">
              <a:spcBef>
                <a:spcPts val="0"/>
              </a:spcBef>
              <a:spcAft>
                <a:spcPts val="0"/>
              </a:spcAft>
              <a:buNone/>
            </a:pPr>
            <a:r>
              <a:rPr lang="pt-BR" sz="1800">
                <a:solidFill>
                  <a:schemeClr val="dk1"/>
                </a:solidFill>
                <a:latin typeface="Arial"/>
                <a:ea typeface="Arial"/>
                <a:cs typeface="Arial"/>
                <a:sym typeface="Arial"/>
              </a:rPr>
              <a:t>** Davis, F.D., 1989. Perceived usefulness, perceived ease of use, and user acceptance of information technology. </a:t>
            </a:r>
            <a:r>
              <a:rPr i="1" lang="pt-BR" sz="1800">
                <a:solidFill>
                  <a:schemeClr val="dk1"/>
                </a:solidFill>
                <a:latin typeface="Arial"/>
                <a:ea typeface="Arial"/>
                <a:cs typeface="Arial"/>
                <a:sym typeface="Arial"/>
              </a:rPr>
              <a:t>MIS quarterly</a:t>
            </a:r>
            <a:r>
              <a:rPr lang="pt-BR" sz="1800">
                <a:solidFill>
                  <a:schemeClr val="dk1"/>
                </a:solidFill>
                <a:latin typeface="Arial"/>
                <a:ea typeface="Arial"/>
                <a:cs typeface="Arial"/>
                <a:sym typeface="Arial"/>
              </a:rPr>
              <a:t>, pp.319-340.   </a:t>
            </a:r>
            <a:r>
              <a:rPr lang="pt-BR" sz="1800">
                <a:solidFill>
                  <a:srgbClr val="FF0000"/>
                </a:solidFill>
                <a:latin typeface="Arial"/>
                <a:ea typeface="Arial"/>
                <a:cs typeface="Arial"/>
                <a:sym typeface="Arial"/>
              </a:rPr>
              <a:t>63.000+ citatins by 2021</a:t>
            </a:r>
            <a:endParaRPr/>
          </a:p>
        </p:txBody>
      </p:sp>
      <p:pic>
        <p:nvPicPr>
          <p:cNvPr id="982" name="Google Shape;982;p45"/>
          <p:cNvPicPr preferRelativeResize="0"/>
          <p:nvPr/>
        </p:nvPicPr>
        <p:blipFill rotWithShape="1">
          <a:blip r:embed="rId3">
            <a:alphaModFix/>
          </a:blip>
          <a:srcRect b="10514" l="0" r="0" t="0"/>
          <a:stretch/>
        </p:blipFill>
        <p:spPr>
          <a:xfrm>
            <a:off x="7311573" y="2681401"/>
            <a:ext cx="3661227" cy="191437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46"/>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988" name="Google Shape;988;p46"/>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989" name="Google Shape;989;p46"/>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a:t>October 2023</a:t>
            </a:r>
            <a:endParaRPr/>
          </a:p>
        </p:txBody>
      </p:sp>
      <p:sp>
        <p:nvSpPr>
          <p:cNvPr id="990" name="Google Shape;990;p46"/>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Evaluating Theories</a:t>
            </a:r>
            <a:endParaRPr/>
          </a:p>
        </p:txBody>
      </p:sp>
      <p:pic>
        <p:nvPicPr>
          <p:cNvPr id="991" name="Google Shape;991;p46"/>
          <p:cNvPicPr preferRelativeResize="0"/>
          <p:nvPr/>
        </p:nvPicPr>
        <p:blipFill rotWithShape="1">
          <a:blip r:embed="rId3">
            <a:alphaModFix/>
          </a:blip>
          <a:srcRect b="0" l="0" r="0" t="0"/>
          <a:stretch/>
        </p:blipFill>
        <p:spPr>
          <a:xfrm>
            <a:off x="1550061" y="1124744"/>
            <a:ext cx="9193477" cy="4283325"/>
          </a:xfrm>
          <a:prstGeom prst="rect">
            <a:avLst/>
          </a:prstGeom>
          <a:noFill/>
          <a:ln>
            <a:noFill/>
          </a:ln>
        </p:spPr>
      </p:pic>
      <p:sp>
        <p:nvSpPr>
          <p:cNvPr id="992" name="Google Shape;992;p46"/>
          <p:cNvSpPr/>
          <p:nvPr/>
        </p:nvSpPr>
        <p:spPr>
          <a:xfrm>
            <a:off x="946033" y="5633136"/>
            <a:ext cx="10914218" cy="604176"/>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993" name="Google Shape;993;p46"/>
          <p:cNvGrpSpPr/>
          <p:nvPr/>
        </p:nvGrpSpPr>
        <p:grpSpPr>
          <a:xfrm>
            <a:off x="567991" y="5566291"/>
            <a:ext cx="756084" cy="756084"/>
            <a:chOff x="3071664" y="4232452"/>
            <a:chExt cx="756084" cy="756084"/>
          </a:xfrm>
        </p:grpSpPr>
        <p:sp>
          <p:nvSpPr>
            <p:cNvPr id="994" name="Google Shape;994;p46"/>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995" name="Google Shape;995;p46"/>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996" name="Google Shape;996;p46"/>
          <p:cNvSpPr/>
          <p:nvPr/>
        </p:nvSpPr>
        <p:spPr>
          <a:xfrm>
            <a:off x="1343472" y="5642084"/>
            <a:ext cx="1051316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Trebuchet MS"/>
              <a:buNone/>
            </a:pPr>
            <a:r>
              <a:rPr b="0" lang="pt-BR" sz="1400" u="none" cap="none" strike="noStrike">
                <a:solidFill>
                  <a:srgbClr val="000000"/>
                </a:solidFill>
                <a:latin typeface="Trebuchet MS"/>
                <a:ea typeface="Trebuchet MS"/>
                <a:cs typeface="Trebuchet MS"/>
                <a:sym typeface="Trebuchet MS"/>
              </a:rPr>
              <a:t>Sjøberg, D.I., Dybå, T., Anda, B.C. and Hannay, J.E., 2008. </a:t>
            </a:r>
            <a:r>
              <a:rPr b="1" lang="pt-BR" sz="1400" u="none" cap="none" strike="noStrike">
                <a:solidFill>
                  <a:srgbClr val="000000"/>
                </a:solidFill>
                <a:latin typeface="Trebuchet MS"/>
                <a:ea typeface="Trebuchet MS"/>
                <a:cs typeface="Trebuchet MS"/>
                <a:sym typeface="Trebuchet MS"/>
              </a:rPr>
              <a:t>Building theories in software engineering.</a:t>
            </a:r>
            <a:r>
              <a:rPr b="0" lang="pt-BR" sz="1400" u="none" cap="none" strike="noStrike">
                <a:solidFill>
                  <a:srgbClr val="000000"/>
                </a:solidFill>
                <a:latin typeface="Trebuchet MS"/>
                <a:ea typeface="Trebuchet MS"/>
                <a:cs typeface="Trebuchet MS"/>
                <a:sym typeface="Trebuchet MS"/>
              </a:rPr>
              <a:t> In Guide to advanced empirical software engineering (pp. 312-336). Springer, London.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grpSp>
        <p:nvGrpSpPr>
          <p:cNvPr id="1002" name="Google Shape;1002;p47"/>
          <p:cNvGrpSpPr/>
          <p:nvPr/>
        </p:nvGrpSpPr>
        <p:grpSpPr>
          <a:xfrm>
            <a:off x="6892576" y="4365181"/>
            <a:ext cx="5168708" cy="1367134"/>
            <a:chOff x="1369742" y="1133247"/>
            <a:chExt cx="3743160" cy="1412365"/>
          </a:xfrm>
        </p:grpSpPr>
        <p:sp>
          <p:nvSpPr>
            <p:cNvPr id="1003" name="Google Shape;1003;p47"/>
            <p:cNvSpPr/>
            <p:nvPr/>
          </p:nvSpPr>
          <p:spPr>
            <a:xfrm rot="-283928">
              <a:off x="1392545" y="1280278"/>
              <a:ext cx="3582597"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4" name="Google Shape;1004;p47"/>
            <p:cNvSpPr/>
            <p:nvPr/>
          </p:nvSpPr>
          <p:spPr>
            <a:xfrm rot="-283928">
              <a:off x="1433756" y="1580217"/>
              <a:ext cx="3667731"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5" name="Google Shape;1005;p47"/>
            <p:cNvSpPr/>
            <p:nvPr/>
          </p:nvSpPr>
          <p:spPr>
            <a:xfrm rot="-283928">
              <a:off x="1381284" y="1972147"/>
              <a:ext cx="3565173"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006" name="Google Shape;1006;p47"/>
          <p:cNvSpPr txBox="1"/>
          <p:nvPr/>
        </p:nvSpPr>
        <p:spPr>
          <a:xfrm rot="-208015">
            <a:off x="7218625" y="4611407"/>
            <a:ext cx="424995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Use validated scales as much as possible to improve construct validity.</a:t>
            </a:r>
            <a:endParaRPr/>
          </a:p>
        </p:txBody>
      </p:sp>
      <p:grpSp>
        <p:nvGrpSpPr>
          <p:cNvPr id="1007" name="Google Shape;1007;p47"/>
          <p:cNvGrpSpPr/>
          <p:nvPr/>
        </p:nvGrpSpPr>
        <p:grpSpPr>
          <a:xfrm>
            <a:off x="1938919" y="1764704"/>
            <a:ext cx="4681820" cy="2010947"/>
            <a:chOff x="1225373" y="1115831"/>
            <a:chExt cx="4056940" cy="2545111"/>
          </a:xfrm>
        </p:grpSpPr>
        <p:sp>
          <p:nvSpPr>
            <p:cNvPr id="1008" name="Google Shape;1008;p47"/>
            <p:cNvSpPr/>
            <p:nvPr/>
          </p:nvSpPr>
          <p:spPr>
            <a:xfrm rot="-283928">
              <a:off x="1236722" y="1277660"/>
              <a:ext cx="3941355"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9" name="Google Shape;1009;p47"/>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0" name="Google Shape;1010;p47"/>
            <p:cNvSpPr/>
            <p:nvPr/>
          </p:nvSpPr>
          <p:spPr>
            <a:xfrm rot="-283928">
              <a:off x="1300406" y="1976635"/>
              <a:ext cx="3646189"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1" name="Google Shape;1011;p47"/>
            <p:cNvSpPr/>
            <p:nvPr/>
          </p:nvSpPr>
          <p:spPr>
            <a:xfrm rot="-283928">
              <a:off x="1779202" y="2274162"/>
              <a:ext cx="3125998"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2" name="Google Shape;1012;p47"/>
            <p:cNvSpPr/>
            <p:nvPr/>
          </p:nvSpPr>
          <p:spPr>
            <a:xfrm rot="-283928">
              <a:off x="1653352" y="2597383"/>
              <a:ext cx="3455198"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3" name="Google Shape;1013;p47"/>
            <p:cNvSpPr/>
            <p:nvPr/>
          </p:nvSpPr>
          <p:spPr>
            <a:xfrm rot="-283928">
              <a:off x="1384428" y="2858433"/>
              <a:ext cx="3884661" cy="481103"/>
            </a:xfrm>
            <a:custGeom>
              <a:rect b="b" l="l" r="r" t="t"/>
              <a:pathLst>
                <a:path extrusionOk="0" h="294912" w="2256079">
                  <a:moveTo>
                    <a:pt x="2256079" y="20676"/>
                  </a:moveTo>
                  <a:cubicBezTo>
                    <a:pt x="2256079" y="29523"/>
                    <a:pt x="2254175" y="1649"/>
                    <a:pt x="2252842" y="20676"/>
                  </a:cubicBezTo>
                  <a:cubicBezTo>
                    <a:pt x="2251605" y="7262"/>
                    <a:pt x="2249035" y="29713"/>
                    <a:pt x="2246560" y="20676"/>
                  </a:cubicBezTo>
                  <a:cubicBezTo>
                    <a:pt x="2243990" y="32662"/>
                    <a:pt x="2240563" y="11162"/>
                    <a:pt x="2237041" y="20676"/>
                  </a:cubicBezTo>
                  <a:cubicBezTo>
                    <a:pt x="2233328" y="20676"/>
                    <a:pt x="2228854" y="-25844"/>
                    <a:pt x="2223999" y="20676"/>
                  </a:cubicBezTo>
                  <a:cubicBezTo>
                    <a:pt x="2219049" y="-5962"/>
                    <a:pt x="2213528" y="14968"/>
                    <a:pt x="2207530" y="20676"/>
                  </a:cubicBezTo>
                  <a:cubicBezTo>
                    <a:pt x="2201438" y="15348"/>
                    <a:pt x="2194870" y="30189"/>
                    <a:pt x="2187825" y="20676"/>
                  </a:cubicBezTo>
                  <a:cubicBezTo>
                    <a:pt x="2180686" y="-3774"/>
                    <a:pt x="2173071" y="77755"/>
                    <a:pt x="2164884" y="20676"/>
                  </a:cubicBezTo>
                  <a:cubicBezTo>
                    <a:pt x="2156792" y="5549"/>
                    <a:pt x="2148130" y="28952"/>
                    <a:pt x="2138991" y="20676"/>
                  </a:cubicBezTo>
                  <a:cubicBezTo>
                    <a:pt x="2134422" y="18297"/>
                    <a:pt x="2129472" y="23720"/>
                    <a:pt x="2124903" y="26764"/>
                  </a:cubicBezTo>
                  <a:cubicBezTo>
                    <a:pt x="2120048" y="31330"/>
                    <a:pt x="2115383" y="33899"/>
                    <a:pt x="2110053" y="20676"/>
                  </a:cubicBezTo>
                  <a:cubicBezTo>
                    <a:pt x="2099962" y="20676"/>
                    <a:pt x="2089396" y="32567"/>
                    <a:pt x="2078448" y="20676"/>
                  </a:cubicBezTo>
                  <a:cubicBezTo>
                    <a:pt x="2067406" y="13636"/>
                    <a:pt x="2055888" y="20676"/>
                    <a:pt x="2043989" y="20676"/>
                  </a:cubicBezTo>
                  <a:cubicBezTo>
                    <a:pt x="2031718" y="22055"/>
                    <a:pt x="2019324" y="22055"/>
                    <a:pt x="2007054" y="20676"/>
                  </a:cubicBezTo>
                  <a:cubicBezTo>
                    <a:pt x="1994393" y="17726"/>
                    <a:pt x="1981256" y="13826"/>
                    <a:pt x="1967739" y="19534"/>
                  </a:cubicBezTo>
                  <a:cubicBezTo>
                    <a:pt x="1953802" y="19933"/>
                    <a:pt x="1939847" y="19591"/>
                    <a:pt x="1925949" y="18488"/>
                  </a:cubicBezTo>
                  <a:lnTo>
                    <a:pt x="254452" y="18488"/>
                  </a:lnTo>
                  <a:cubicBezTo>
                    <a:pt x="235984" y="18488"/>
                    <a:pt x="217802" y="20961"/>
                    <a:pt x="199810" y="19534"/>
                  </a:cubicBezTo>
                  <a:cubicBezTo>
                    <a:pt x="181914" y="24291"/>
                    <a:pt x="164208" y="17251"/>
                    <a:pt x="146788" y="20105"/>
                  </a:cubicBezTo>
                  <a:cubicBezTo>
                    <a:pt x="129758" y="16908"/>
                    <a:pt x="112309" y="16651"/>
                    <a:pt x="95193" y="19344"/>
                  </a:cubicBezTo>
                  <a:cubicBezTo>
                    <a:pt x="78344" y="19344"/>
                    <a:pt x="61685" y="18488"/>
                    <a:pt x="45407" y="18488"/>
                  </a:cubicBezTo>
                  <a:lnTo>
                    <a:pt x="0" y="18488"/>
                  </a:lnTo>
                  <a:lnTo>
                    <a:pt x="0" y="268021"/>
                  </a:lnTo>
                  <a:cubicBezTo>
                    <a:pt x="14536" y="274652"/>
                    <a:pt x="31252" y="274652"/>
                    <a:pt x="45788" y="268021"/>
                  </a:cubicBezTo>
                  <a:cubicBezTo>
                    <a:pt x="61400" y="258508"/>
                    <a:pt x="76440" y="264406"/>
                    <a:pt x="92147" y="266879"/>
                  </a:cubicBezTo>
                  <a:cubicBezTo>
                    <a:pt x="107568" y="265719"/>
                    <a:pt x="123047" y="265376"/>
                    <a:pt x="138506" y="265833"/>
                  </a:cubicBezTo>
                  <a:lnTo>
                    <a:pt x="1877496" y="265833"/>
                  </a:lnTo>
                  <a:cubicBezTo>
                    <a:pt x="1893145" y="264501"/>
                    <a:pt x="1908872" y="264501"/>
                    <a:pt x="1924521" y="265833"/>
                  </a:cubicBezTo>
                  <a:cubicBezTo>
                    <a:pt x="1940228" y="264406"/>
                    <a:pt x="1955840" y="265833"/>
                    <a:pt x="1971547" y="265833"/>
                  </a:cubicBezTo>
                  <a:lnTo>
                    <a:pt x="2065502" y="265833"/>
                  </a:lnTo>
                  <a:cubicBezTo>
                    <a:pt x="2073403" y="265833"/>
                    <a:pt x="2081209" y="265833"/>
                    <a:pt x="2089015" y="265833"/>
                  </a:cubicBezTo>
                  <a:cubicBezTo>
                    <a:pt x="2096916" y="267355"/>
                    <a:pt x="2104722" y="260791"/>
                    <a:pt x="2112528" y="267736"/>
                  </a:cubicBezTo>
                  <a:cubicBezTo>
                    <a:pt x="2119029" y="273672"/>
                    <a:pt x="2128749" y="274376"/>
                    <a:pt x="2136040" y="269448"/>
                  </a:cubicBezTo>
                  <a:cubicBezTo>
                    <a:pt x="2143846" y="256034"/>
                    <a:pt x="2151747" y="281530"/>
                    <a:pt x="2159553" y="268211"/>
                  </a:cubicBezTo>
                  <a:cubicBezTo>
                    <a:pt x="2167359" y="237864"/>
                    <a:pt x="2175260" y="236532"/>
                    <a:pt x="2183066" y="270114"/>
                  </a:cubicBezTo>
                  <a:cubicBezTo>
                    <a:pt x="2190872" y="271826"/>
                    <a:pt x="2198678" y="279627"/>
                    <a:pt x="2206579" y="268306"/>
                  </a:cubicBezTo>
                  <a:cubicBezTo>
                    <a:pt x="2214385" y="285906"/>
                    <a:pt x="2223523" y="318156"/>
                    <a:pt x="2231329" y="268306"/>
                  </a:cubicBezTo>
                  <a:cubicBezTo>
                    <a:pt x="2239135" y="254512"/>
                    <a:pt x="2246560" y="277249"/>
                    <a:pt x="2256079" y="268306"/>
                  </a:cubicBezTo>
                  <a:lnTo>
                    <a:pt x="2256079" y="2096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4" name="Google Shape;1014;p47"/>
            <p:cNvSpPr/>
            <p:nvPr/>
          </p:nvSpPr>
          <p:spPr>
            <a:xfrm rot="-283928">
              <a:off x="1542481" y="3088571"/>
              <a:ext cx="3698276" cy="420538"/>
            </a:xfrm>
            <a:custGeom>
              <a:rect b="b" l="l" r="r" t="t"/>
              <a:pathLst>
                <a:path extrusionOk="0" h="257786" w="2027615">
                  <a:moveTo>
                    <a:pt x="2027616" y="6987"/>
                  </a:moveTo>
                  <a:cubicBezTo>
                    <a:pt x="2027616" y="-9947"/>
                    <a:pt x="2025616" y="9555"/>
                    <a:pt x="2024283" y="6987"/>
                  </a:cubicBezTo>
                  <a:cubicBezTo>
                    <a:pt x="2022951" y="19735"/>
                    <a:pt x="2020190" y="-10042"/>
                    <a:pt x="2017525" y="6987"/>
                  </a:cubicBezTo>
                  <a:cubicBezTo>
                    <a:pt x="2014859" y="11553"/>
                    <a:pt x="2011147" y="-7759"/>
                    <a:pt x="2007244" y="6987"/>
                  </a:cubicBezTo>
                  <a:cubicBezTo>
                    <a:pt x="2003246" y="1469"/>
                    <a:pt x="1998486" y="18022"/>
                    <a:pt x="1993250" y="6987"/>
                  </a:cubicBezTo>
                  <a:cubicBezTo>
                    <a:pt x="1988110" y="16500"/>
                    <a:pt x="1982208" y="-2526"/>
                    <a:pt x="1975830" y="6987"/>
                  </a:cubicBezTo>
                  <a:cubicBezTo>
                    <a:pt x="1969452" y="14693"/>
                    <a:pt x="1962408" y="-5856"/>
                    <a:pt x="1954888" y="5845"/>
                  </a:cubicBezTo>
                  <a:cubicBezTo>
                    <a:pt x="1947367" y="-1100"/>
                    <a:pt x="1939276" y="14312"/>
                    <a:pt x="1930708" y="4799"/>
                  </a:cubicBezTo>
                  <a:lnTo>
                    <a:pt x="44646" y="4799"/>
                  </a:lnTo>
                  <a:cubicBezTo>
                    <a:pt x="28558" y="-4714"/>
                    <a:pt x="9519" y="2040"/>
                    <a:pt x="0" y="6987"/>
                  </a:cubicBezTo>
                  <a:lnTo>
                    <a:pt x="0" y="254332"/>
                  </a:lnTo>
                  <a:cubicBezTo>
                    <a:pt x="9519" y="255188"/>
                    <a:pt x="29510" y="253381"/>
                    <a:pt x="44931" y="254332"/>
                  </a:cubicBezTo>
                  <a:cubicBezTo>
                    <a:pt x="60048" y="252620"/>
                    <a:pt x="75317" y="252620"/>
                    <a:pt x="90434" y="254332"/>
                  </a:cubicBezTo>
                  <a:cubicBezTo>
                    <a:pt x="105760" y="246246"/>
                    <a:pt x="120800" y="254332"/>
                    <a:pt x="136221" y="253191"/>
                  </a:cubicBezTo>
                  <a:cubicBezTo>
                    <a:pt x="151643" y="253191"/>
                    <a:pt x="166683" y="252144"/>
                    <a:pt x="182009" y="252144"/>
                  </a:cubicBezTo>
                  <a:lnTo>
                    <a:pt x="1679589" y="252144"/>
                  </a:lnTo>
                  <a:cubicBezTo>
                    <a:pt x="1702626" y="242631"/>
                    <a:pt x="1725662" y="257662"/>
                    <a:pt x="1748604" y="253191"/>
                  </a:cubicBezTo>
                  <a:cubicBezTo>
                    <a:pt x="1771641" y="251383"/>
                    <a:pt x="1794677" y="263941"/>
                    <a:pt x="1817714" y="253761"/>
                  </a:cubicBezTo>
                  <a:cubicBezTo>
                    <a:pt x="1840751" y="245295"/>
                    <a:pt x="1863788" y="254998"/>
                    <a:pt x="1886824" y="253761"/>
                  </a:cubicBezTo>
                  <a:cubicBezTo>
                    <a:pt x="1909861" y="237589"/>
                    <a:pt x="1934421" y="255379"/>
                    <a:pt x="1957268" y="253761"/>
                  </a:cubicBezTo>
                  <a:cubicBezTo>
                    <a:pt x="1980304" y="258803"/>
                    <a:pt x="1999058" y="247863"/>
                    <a:pt x="2027616" y="253761"/>
                  </a:cubicBezTo>
                  <a:lnTo>
                    <a:pt x="2027616" y="6416"/>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015" name="Google Shape;1015;p47"/>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Survey Research and Theory Building</a:t>
            </a:r>
            <a:endParaRPr/>
          </a:p>
        </p:txBody>
      </p:sp>
      <p:sp>
        <p:nvSpPr>
          <p:cNvPr id="1016" name="Google Shape;1016;p47"/>
          <p:cNvSpPr txBox="1"/>
          <p:nvPr>
            <p:ph idx="4294967295"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017" name="Google Shape;1017;p47"/>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018" name="Google Shape;1018;p47"/>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1019" name="Google Shape;1019;p47"/>
          <p:cNvSpPr txBox="1"/>
          <p:nvPr/>
        </p:nvSpPr>
        <p:spPr>
          <a:xfrm rot="-276463">
            <a:off x="2287482" y="1984580"/>
            <a:ext cx="4197434"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Survey research and theory building are strongly interrelated. The exact relationship depends on whether the theory is descriptive, explanatory, or predictive.</a:t>
            </a:r>
            <a:endParaRPr/>
          </a:p>
        </p:txBody>
      </p:sp>
      <p:sp>
        <p:nvSpPr>
          <p:cNvPr id="1020" name="Google Shape;1020;p47"/>
          <p:cNvSpPr/>
          <p:nvPr/>
        </p:nvSpPr>
        <p:spPr>
          <a:xfrm>
            <a:off x="3853175" y="1527653"/>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A</a:t>
            </a:r>
            <a:endParaRPr/>
          </a:p>
        </p:txBody>
      </p:sp>
      <p:grpSp>
        <p:nvGrpSpPr>
          <p:cNvPr id="1021" name="Google Shape;1021;p47"/>
          <p:cNvGrpSpPr/>
          <p:nvPr/>
        </p:nvGrpSpPr>
        <p:grpSpPr>
          <a:xfrm rot="5233628">
            <a:off x="-92938" y="2821421"/>
            <a:ext cx="3715052" cy="3114428"/>
            <a:chOff x="3435403" y="2139941"/>
            <a:chExt cx="3078168" cy="2580511"/>
          </a:xfrm>
        </p:grpSpPr>
        <p:sp>
          <p:nvSpPr>
            <p:cNvPr id="1022" name="Google Shape;1022;p47"/>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3" name="Google Shape;1023;p47"/>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4" name="Google Shape;1024;p47"/>
            <p:cNvSpPr/>
            <p:nvPr/>
          </p:nvSpPr>
          <p:spPr>
            <a:xfrm>
              <a:off x="6229175" y="2139941"/>
              <a:ext cx="284396" cy="328122"/>
            </a:xfrm>
            <a:custGeom>
              <a:rect b="b" l="l" r="r" t="t"/>
              <a:pathLst>
                <a:path extrusionOk="0" h="328122" w="284396">
                  <a:moveTo>
                    <a:pt x="110995" y="328122"/>
                  </a:moveTo>
                  <a:lnTo>
                    <a:pt x="269206" y="205211"/>
                  </a:lnTo>
                  <a:cubicBezTo>
                    <a:pt x="282534" y="194936"/>
                    <a:pt x="286627" y="168014"/>
                    <a:pt x="283295" y="151556"/>
                  </a:cubicBezTo>
                  <a:lnTo>
                    <a:pt x="257783" y="14279"/>
                  </a:lnTo>
                  <a:cubicBezTo>
                    <a:pt x="254547" y="-2179"/>
                    <a:pt x="243695" y="-3891"/>
                    <a:pt x="230368" y="6478"/>
                  </a:cubicBezTo>
                  <a:lnTo>
                    <a:pt x="0" y="185423"/>
                  </a:ln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5" name="Google Shape;1025;p47"/>
            <p:cNvSpPr/>
            <p:nvPr/>
          </p:nvSpPr>
          <p:spPr>
            <a:xfrm>
              <a:off x="5558158" y="2256776"/>
              <a:ext cx="857987" cy="839354"/>
            </a:xfrm>
            <a:custGeom>
              <a:rect b="b" l="l" r="r" t="t"/>
              <a:pathLst>
                <a:path extrusionOk="0" h="839354" w="857987">
                  <a:moveTo>
                    <a:pt x="724135" y="12935"/>
                  </a:moveTo>
                  <a:lnTo>
                    <a:pt x="850551" y="175422"/>
                  </a:lnTo>
                  <a:cubicBezTo>
                    <a:pt x="861318" y="188250"/>
                    <a:pt x="860280" y="207228"/>
                    <a:pt x="848172" y="218803"/>
                  </a:cubicBezTo>
                  <a:cubicBezTo>
                    <a:pt x="653120" y="395274"/>
                    <a:pt x="464828" y="547677"/>
                    <a:pt x="522991" y="839354"/>
                  </a:cubicBezTo>
                  <a:lnTo>
                    <a:pt x="0" y="166384"/>
                  </a:lnTo>
                  <a:cubicBezTo>
                    <a:pt x="268540" y="294624"/>
                    <a:pt x="462734" y="149926"/>
                    <a:pt x="681964" y="4659"/>
                  </a:cubicBezTo>
                  <a:cubicBezTo>
                    <a:pt x="696043" y="-3932"/>
                    <a:pt x="714358" y="-338"/>
                    <a:pt x="724135" y="12935"/>
                  </a:cubicBezTo>
                  <a:close/>
                </a:path>
              </a:pathLst>
            </a:custGeom>
            <a:solidFill>
              <a:srgbClr val="201F23"/>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6" name="Google Shape;1026;p47"/>
            <p:cNvSpPr/>
            <p:nvPr/>
          </p:nvSpPr>
          <p:spPr>
            <a:xfrm>
              <a:off x="5976947" y="2334116"/>
              <a:ext cx="454294" cy="760206"/>
            </a:xfrm>
            <a:custGeom>
              <a:rect b="b" l="l" r="r" t="t"/>
              <a:pathLst>
                <a:path extrusionOk="0" h="760206" w="454294">
                  <a:moveTo>
                    <a:pt x="62413" y="760207"/>
                  </a:moveTo>
                  <a:lnTo>
                    <a:pt x="116483" y="736043"/>
                  </a:lnTo>
                  <a:cubicBezTo>
                    <a:pt x="92208" y="603808"/>
                    <a:pt x="119243" y="502492"/>
                    <a:pt x="175122" y="413638"/>
                  </a:cubicBezTo>
                  <a:cubicBezTo>
                    <a:pt x="231000" y="324784"/>
                    <a:pt x="315627" y="248677"/>
                    <a:pt x="406441" y="167339"/>
                  </a:cubicBezTo>
                  <a:lnTo>
                    <a:pt x="433666" y="142699"/>
                  </a:lnTo>
                  <a:cubicBezTo>
                    <a:pt x="458007" y="120412"/>
                    <a:pt x="461225" y="83219"/>
                    <a:pt x="441091" y="57080"/>
                  </a:cubicBezTo>
                  <a:lnTo>
                    <a:pt x="396636" y="0"/>
                  </a:lnTo>
                  <a:lnTo>
                    <a:pt x="348468" y="37387"/>
                  </a:lnTo>
                  <a:lnTo>
                    <a:pt x="324479" y="56414"/>
                  </a:lnTo>
                  <a:lnTo>
                    <a:pt x="319434" y="63358"/>
                  </a:lnTo>
                  <a:cubicBezTo>
                    <a:pt x="225955" y="147551"/>
                    <a:pt x="134855" y="229365"/>
                    <a:pt x="74121" y="327352"/>
                  </a:cubicBezTo>
                  <a:cubicBezTo>
                    <a:pt x="13388" y="425339"/>
                    <a:pt x="-17264" y="539498"/>
                    <a:pt x="10056" y="688381"/>
                  </a:cubicBezTo>
                  <a:lnTo>
                    <a:pt x="11199" y="695326"/>
                  </a:lnTo>
                  <a:close/>
                </a:path>
              </a:pathLst>
            </a:custGeom>
            <a:solidFill>
              <a:srgbClr val="6D6E71">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7" name="Google Shape;1027;p47"/>
            <p:cNvSpPr/>
            <p:nvPr/>
          </p:nvSpPr>
          <p:spPr>
            <a:xfrm>
              <a:off x="5980933" y="2336684"/>
              <a:ext cx="446854" cy="756496"/>
            </a:xfrm>
            <a:custGeom>
              <a:rect b="b" l="l" r="r" t="t"/>
              <a:pathLst>
                <a:path extrusionOk="0" h="756496" w="446854">
                  <a:moveTo>
                    <a:pt x="392745" y="0"/>
                  </a:moveTo>
                  <a:lnTo>
                    <a:pt x="414068" y="27493"/>
                  </a:lnTo>
                  <a:cubicBezTo>
                    <a:pt x="414068" y="28064"/>
                    <a:pt x="436153" y="56033"/>
                    <a:pt x="435963" y="57080"/>
                  </a:cubicBezTo>
                  <a:cubicBezTo>
                    <a:pt x="439466" y="62064"/>
                    <a:pt x="442188" y="67548"/>
                    <a:pt x="444054" y="73347"/>
                  </a:cubicBezTo>
                  <a:cubicBezTo>
                    <a:pt x="451413" y="97734"/>
                    <a:pt x="443997" y="124174"/>
                    <a:pt x="425015" y="141177"/>
                  </a:cubicBezTo>
                  <a:lnTo>
                    <a:pt x="397981" y="165531"/>
                  </a:lnTo>
                  <a:cubicBezTo>
                    <a:pt x="371327" y="189600"/>
                    <a:pt x="345148" y="213098"/>
                    <a:pt x="320113" y="236786"/>
                  </a:cubicBezTo>
                  <a:cubicBezTo>
                    <a:pt x="269955" y="282174"/>
                    <a:pt x="224539" y="332536"/>
                    <a:pt x="184557" y="387096"/>
                  </a:cubicBezTo>
                  <a:cubicBezTo>
                    <a:pt x="179131" y="394801"/>
                    <a:pt x="173896" y="402697"/>
                    <a:pt x="168850" y="410688"/>
                  </a:cubicBezTo>
                  <a:cubicBezTo>
                    <a:pt x="138389" y="457996"/>
                    <a:pt x="117580" y="510858"/>
                    <a:pt x="107641" y="566231"/>
                  </a:cubicBezTo>
                  <a:cubicBezTo>
                    <a:pt x="98817" y="620723"/>
                    <a:pt x="99721" y="676347"/>
                    <a:pt x="110307" y="730525"/>
                  </a:cubicBezTo>
                  <a:cubicBezTo>
                    <a:pt x="110307" y="731572"/>
                    <a:pt x="59949" y="755355"/>
                    <a:pt x="60140" y="756496"/>
                  </a:cubicBezTo>
                  <a:lnTo>
                    <a:pt x="38626" y="728813"/>
                  </a:lnTo>
                  <a:cubicBezTo>
                    <a:pt x="38626" y="727861"/>
                    <a:pt x="10639" y="691426"/>
                    <a:pt x="10544" y="690760"/>
                  </a:cubicBezTo>
                  <a:cubicBezTo>
                    <a:pt x="10449" y="690094"/>
                    <a:pt x="9497" y="684005"/>
                    <a:pt x="9497" y="683910"/>
                  </a:cubicBezTo>
                  <a:cubicBezTo>
                    <a:pt x="-1336" y="627172"/>
                    <a:pt x="-2916" y="569056"/>
                    <a:pt x="4833" y="511815"/>
                  </a:cubicBezTo>
                  <a:cubicBezTo>
                    <a:pt x="14618" y="445855"/>
                    <a:pt x="38236" y="382704"/>
                    <a:pt x="74133" y="326496"/>
                  </a:cubicBezTo>
                  <a:cubicBezTo>
                    <a:pt x="109507" y="271688"/>
                    <a:pt x="151021" y="221098"/>
                    <a:pt x="197885" y="175710"/>
                  </a:cubicBezTo>
                  <a:cubicBezTo>
                    <a:pt x="235962" y="137657"/>
                    <a:pt x="276514" y="101221"/>
                    <a:pt x="317828" y="64024"/>
                  </a:cubicBezTo>
                  <a:lnTo>
                    <a:pt x="322873" y="57270"/>
                  </a:lnTo>
                  <a:cubicBezTo>
                    <a:pt x="323825" y="56319"/>
                    <a:pt x="346291" y="38909"/>
                    <a:pt x="346767" y="38243"/>
                  </a:cubicBezTo>
                  <a:lnTo>
                    <a:pt x="352097" y="34058"/>
                  </a:lnTo>
                  <a:cubicBezTo>
                    <a:pt x="353240" y="33201"/>
                    <a:pt x="393411" y="856"/>
                    <a:pt x="392745" y="0"/>
                  </a:cubicBezTo>
                  <a:close/>
                </a:path>
              </a:pathLst>
            </a:custGeom>
            <a:solidFill>
              <a:srgbClr val="6D6E71">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8" name="Google Shape;1028;p47"/>
            <p:cNvSpPr/>
            <p:nvPr/>
          </p:nvSpPr>
          <p:spPr>
            <a:xfrm>
              <a:off x="5984424" y="2339728"/>
              <a:ext cx="440107" cy="751834"/>
            </a:xfrm>
            <a:custGeom>
              <a:rect b="b" l="l" r="r" t="t"/>
              <a:pathLst>
                <a:path extrusionOk="0" h="751834" w="440107">
                  <a:moveTo>
                    <a:pt x="389349" y="0"/>
                  </a:moveTo>
                  <a:lnTo>
                    <a:pt x="410577" y="27208"/>
                  </a:lnTo>
                  <a:cubicBezTo>
                    <a:pt x="411434" y="28350"/>
                    <a:pt x="431710" y="55748"/>
                    <a:pt x="431234" y="56985"/>
                  </a:cubicBezTo>
                  <a:cubicBezTo>
                    <a:pt x="434423" y="61923"/>
                    <a:pt x="436774" y="67356"/>
                    <a:pt x="438183" y="73062"/>
                  </a:cubicBezTo>
                  <a:cubicBezTo>
                    <a:pt x="444095" y="97368"/>
                    <a:pt x="436156" y="122952"/>
                    <a:pt x="417527" y="139655"/>
                  </a:cubicBezTo>
                  <a:lnTo>
                    <a:pt x="390682" y="163914"/>
                  </a:lnTo>
                  <a:cubicBezTo>
                    <a:pt x="364218" y="187792"/>
                    <a:pt x="338231" y="211480"/>
                    <a:pt x="313480" y="234598"/>
                  </a:cubicBezTo>
                  <a:cubicBezTo>
                    <a:pt x="263771" y="279721"/>
                    <a:pt x="218772" y="329763"/>
                    <a:pt x="179163" y="383956"/>
                  </a:cubicBezTo>
                  <a:cubicBezTo>
                    <a:pt x="173737" y="391757"/>
                    <a:pt x="168596" y="399558"/>
                    <a:pt x="163646" y="407454"/>
                  </a:cubicBezTo>
                  <a:cubicBezTo>
                    <a:pt x="133565" y="454305"/>
                    <a:pt x="112870" y="506549"/>
                    <a:pt x="102723" y="561284"/>
                  </a:cubicBezTo>
                  <a:cubicBezTo>
                    <a:pt x="93727" y="615281"/>
                    <a:pt x="94269" y="670438"/>
                    <a:pt x="104341" y="724246"/>
                  </a:cubicBezTo>
                  <a:cubicBezTo>
                    <a:pt x="104341" y="726339"/>
                    <a:pt x="57601" y="749647"/>
                    <a:pt x="57982" y="751835"/>
                  </a:cubicBezTo>
                  <a:lnTo>
                    <a:pt x="36659" y="724437"/>
                  </a:lnTo>
                  <a:cubicBezTo>
                    <a:pt x="36659" y="722629"/>
                    <a:pt x="10195" y="687715"/>
                    <a:pt x="10004" y="686383"/>
                  </a:cubicBezTo>
                  <a:cubicBezTo>
                    <a:pt x="9814" y="685052"/>
                    <a:pt x="8957" y="679819"/>
                    <a:pt x="8957" y="679534"/>
                  </a:cubicBezTo>
                  <a:cubicBezTo>
                    <a:pt x="-1533" y="623255"/>
                    <a:pt x="-2818" y="565650"/>
                    <a:pt x="5150" y="508961"/>
                  </a:cubicBezTo>
                  <a:cubicBezTo>
                    <a:pt x="15212" y="443531"/>
                    <a:pt x="38848" y="380926"/>
                    <a:pt x="74545" y="325164"/>
                  </a:cubicBezTo>
                  <a:cubicBezTo>
                    <a:pt x="109995" y="270733"/>
                    <a:pt x="151509" y="220498"/>
                    <a:pt x="198296" y="175425"/>
                  </a:cubicBezTo>
                  <a:cubicBezTo>
                    <a:pt x="236374" y="137848"/>
                    <a:pt x="276450" y="101412"/>
                    <a:pt x="317574" y="64405"/>
                  </a:cubicBezTo>
                  <a:lnTo>
                    <a:pt x="322714" y="57650"/>
                  </a:lnTo>
                  <a:cubicBezTo>
                    <a:pt x="324047" y="56414"/>
                    <a:pt x="345465" y="39766"/>
                    <a:pt x="346322" y="38624"/>
                  </a:cubicBezTo>
                  <a:lnTo>
                    <a:pt x="351653" y="34438"/>
                  </a:lnTo>
                  <a:cubicBezTo>
                    <a:pt x="353081" y="33392"/>
                    <a:pt x="390682" y="1903"/>
                    <a:pt x="389349" y="0"/>
                  </a:cubicBezTo>
                  <a:close/>
                </a:path>
              </a:pathLst>
            </a:custGeom>
            <a:solidFill>
              <a:srgbClr val="6D6E71">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9" name="Google Shape;1029;p47"/>
            <p:cNvSpPr/>
            <p:nvPr/>
          </p:nvSpPr>
          <p:spPr>
            <a:xfrm>
              <a:off x="5988522" y="2343153"/>
              <a:ext cx="433146" cy="747648"/>
            </a:xfrm>
            <a:custGeom>
              <a:rect b="b" l="l" r="r" t="t"/>
              <a:pathLst>
                <a:path extrusionOk="0" h="747648" w="433146">
                  <a:moveTo>
                    <a:pt x="385346" y="0"/>
                  </a:moveTo>
                  <a:lnTo>
                    <a:pt x="406384" y="27018"/>
                  </a:lnTo>
                  <a:cubicBezTo>
                    <a:pt x="413780" y="36429"/>
                    <a:pt x="420463" y="46383"/>
                    <a:pt x="426374" y="56794"/>
                  </a:cubicBezTo>
                  <a:cubicBezTo>
                    <a:pt x="429183" y="61763"/>
                    <a:pt x="431144" y="67165"/>
                    <a:pt x="432181" y="72777"/>
                  </a:cubicBezTo>
                  <a:cubicBezTo>
                    <a:pt x="436179" y="96782"/>
                    <a:pt x="427593" y="121163"/>
                    <a:pt x="409430" y="137372"/>
                  </a:cubicBezTo>
                  <a:lnTo>
                    <a:pt x="382776" y="161440"/>
                  </a:lnTo>
                  <a:cubicBezTo>
                    <a:pt x="356503" y="185129"/>
                    <a:pt x="330800" y="208436"/>
                    <a:pt x="306621" y="231744"/>
                  </a:cubicBezTo>
                  <a:cubicBezTo>
                    <a:pt x="257273" y="276564"/>
                    <a:pt x="212618" y="326289"/>
                    <a:pt x="173351" y="380151"/>
                  </a:cubicBezTo>
                  <a:cubicBezTo>
                    <a:pt x="167925" y="387857"/>
                    <a:pt x="162784" y="395562"/>
                    <a:pt x="157929" y="403458"/>
                  </a:cubicBezTo>
                  <a:cubicBezTo>
                    <a:pt x="128058" y="450136"/>
                    <a:pt x="107496" y="502145"/>
                    <a:pt x="97387" y="556622"/>
                  </a:cubicBezTo>
                  <a:cubicBezTo>
                    <a:pt x="88286" y="610175"/>
                    <a:pt x="88610" y="664905"/>
                    <a:pt x="98339" y="718348"/>
                  </a:cubicBezTo>
                  <a:cubicBezTo>
                    <a:pt x="98339" y="721487"/>
                    <a:pt x="55121" y="744319"/>
                    <a:pt x="55787" y="747649"/>
                  </a:cubicBezTo>
                  <a:lnTo>
                    <a:pt x="34654" y="720441"/>
                  </a:lnTo>
                  <a:cubicBezTo>
                    <a:pt x="34083" y="717777"/>
                    <a:pt x="9714" y="684386"/>
                    <a:pt x="9428" y="681817"/>
                  </a:cubicBezTo>
                  <a:cubicBezTo>
                    <a:pt x="9428" y="681817"/>
                    <a:pt x="8476" y="675443"/>
                    <a:pt x="8476" y="675063"/>
                  </a:cubicBezTo>
                  <a:cubicBezTo>
                    <a:pt x="-1690" y="619248"/>
                    <a:pt x="-2718" y="562155"/>
                    <a:pt x="5430" y="506012"/>
                  </a:cubicBezTo>
                  <a:cubicBezTo>
                    <a:pt x="15435" y="441235"/>
                    <a:pt x="38843" y="379255"/>
                    <a:pt x="74159" y="324022"/>
                  </a:cubicBezTo>
                  <a:cubicBezTo>
                    <a:pt x="109657" y="269919"/>
                    <a:pt x="151171" y="220005"/>
                    <a:pt x="197911" y="175235"/>
                  </a:cubicBezTo>
                  <a:cubicBezTo>
                    <a:pt x="235321" y="137847"/>
                    <a:pt x="275684" y="101602"/>
                    <a:pt x="316521" y="64785"/>
                  </a:cubicBezTo>
                  <a:cubicBezTo>
                    <a:pt x="316521" y="64785"/>
                    <a:pt x="321281" y="58507"/>
                    <a:pt x="321662" y="58221"/>
                  </a:cubicBezTo>
                  <a:cubicBezTo>
                    <a:pt x="322043" y="57936"/>
                    <a:pt x="343747" y="40717"/>
                    <a:pt x="345079" y="39195"/>
                  </a:cubicBezTo>
                  <a:lnTo>
                    <a:pt x="350315" y="34914"/>
                  </a:lnTo>
                  <a:cubicBezTo>
                    <a:pt x="352314" y="33201"/>
                    <a:pt x="387345" y="2473"/>
                    <a:pt x="385346" y="0"/>
                  </a:cubicBezTo>
                  <a:close/>
                </a:path>
              </a:pathLst>
            </a:custGeom>
            <a:solidFill>
              <a:srgbClr val="6D6E71">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0" name="Google Shape;1030;p47"/>
            <p:cNvSpPr/>
            <p:nvPr/>
          </p:nvSpPr>
          <p:spPr>
            <a:xfrm>
              <a:off x="5992028" y="2346388"/>
              <a:ext cx="426343" cy="744033"/>
            </a:xfrm>
            <a:custGeom>
              <a:rect b="b" l="l" r="r" t="t"/>
              <a:pathLst>
                <a:path extrusionOk="0" h="744033" w="426343">
                  <a:moveTo>
                    <a:pt x="381936" y="0"/>
                  </a:moveTo>
                  <a:lnTo>
                    <a:pt x="402783" y="26827"/>
                  </a:lnTo>
                  <a:cubicBezTo>
                    <a:pt x="409942" y="36131"/>
                    <a:pt x="416129" y="46140"/>
                    <a:pt x="421251" y="56699"/>
                  </a:cubicBezTo>
                  <a:cubicBezTo>
                    <a:pt x="423716" y="61626"/>
                    <a:pt x="425325" y="66933"/>
                    <a:pt x="426010" y="72396"/>
                  </a:cubicBezTo>
                  <a:cubicBezTo>
                    <a:pt x="428257" y="96342"/>
                    <a:pt x="419042" y="119941"/>
                    <a:pt x="401165" y="136040"/>
                  </a:cubicBezTo>
                  <a:lnTo>
                    <a:pt x="374701" y="159918"/>
                  </a:lnTo>
                  <a:cubicBezTo>
                    <a:pt x="348713" y="183416"/>
                    <a:pt x="323297" y="206533"/>
                    <a:pt x="298547" y="229651"/>
                  </a:cubicBezTo>
                  <a:cubicBezTo>
                    <a:pt x="249789" y="274225"/>
                    <a:pt x="205676" y="323631"/>
                    <a:pt x="166894" y="377107"/>
                  </a:cubicBezTo>
                  <a:cubicBezTo>
                    <a:pt x="161564" y="384812"/>
                    <a:pt x="156518" y="392518"/>
                    <a:pt x="151664" y="400319"/>
                  </a:cubicBezTo>
                  <a:cubicBezTo>
                    <a:pt x="122068" y="446750"/>
                    <a:pt x="101640" y="498419"/>
                    <a:pt x="91501" y="552532"/>
                  </a:cubicBezTo>
                  <a:cubicBezTo>
                    <a:pt x="82249" y="605629"/>
                    <a:pt x="82249" y="659923"/>
                    <a:pt x="91501" y="713021"/>
                  </a:cubicBezTo>
                  <a:cubicBezTo>
                    <a:pt x="91501" y="717111"/>
                    <a:pt x="51996" y="739563"/>
                    <a:pt x="52853" y="744034"/>
                  </a:cubicBezTo>
                  <a:lnTo>
                    <a:pt x="32577" y="716350"/>
                  </a:lnTo>
                  <a:cubicBezTo>
                    <a:pt x="32006" y="712830"/>
                    <a:pt x="9254" y="680961"/>
                    <a:pt x="8874" y="677536"/>
                  </a:cubicBezTo>
                  <a:cubicBezTo>
                    <a:pt x="8874" y="677536"/>
                    <a:pt x="8017" y="671352"/>
                    <a:pt x="7922" y="670877"/>
                  </a:cubicBezTo>
                  <a:cubicBezTo>
                    <a:pt x="-1845" y="615486"/>
                    <a:pt x="-2588" y="558880"/>
                    <a:pt x="5732" y="503253"/>
                  </a:cubicBezTo>
                  <a:cubicBezTo>
                    <a:pt x="16204" y="439058"/>
                    <a:pt x="39830" y="377717"/>
                    <a:pt x="75128" y="323071"/>
                  </a:cubicBezTo>
                  <a:cubicBezTo>
                    <a:pt x="110311" y="269371"/>
                    <a:pt x="151407" y="219782"/>
                    <a:pt x="197642" y="175235"/>
                  </a:cubicBezTo>
                  <a:cubicBezTo>
                    <a:pt x="234862" y="138133"/>
                    <a:pt x="274939" y="102078"/>
                    <a:pt x="315586" y="65547"/>
                  </a:cubicBezTo>
                  <a:cubicBezTo>
                    <a:pt x="316062" y="65547"/>
                    <a:pt x="320251" y="59458"/>
                    <a:pt x="320727" y="58982"/>
                  </a:cubicBezTo>
                  <a:cubicBezTo>
                    <a:pt x="322916" y="57080"/>
                    <a:pt x="342240" y="41954"/>
                    <a:pt x="343954" y="39956"/>
                  </a:cubicBezTo>
                  <a:lnTo>
                    <a:pt x="349190" y="35770"/>
                  </a:lnTo>
                  <a:cubicBezTo>
                    <a:pt x="352140" y="33201"/>
                    <a:pt x="384792" y="3330"/>
                    <a:pt x="381936" y="0"/>
                  </a:cubicBezTo>
                  <a:close/>
                </a:path>
              </a:pathLst>
            </a:custGeom>
            <a:solidFill>
              <a:srgbClr val="6D6E71">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1" name="Google Shape;1031;p47"/>
            <p:cNvSpPr/>
            <p:nvPr/>
          </p:nvSpPr>
          <p:spPr>
            <a:xfrm>
              <a:off x="5995439" y="2349242"/>
              <a:ext cx="420236" cy="739182"/>
            </a:xfrm>
            <a:custGeom>
              <a:rect b="b" l="l" r="r" t="t"/>
              <a:pathLst>
                <a:path extrusionOk="0" h="739182" w="420236">
                  <a:moveTo>
                    <a:pt x="378716" y="0"/>
                  </a:moveTo>
                  <a:lnTo>
                    <a:pt x="399277" y="26542"/>
                  </a:lnTo>
                  <a:cubicBezTo>
                    <a:pt x="401467" y="29396"/>
                    <a:pt x="417745" y="53370"/>
                    <a:pt x="416698" y="56604"/>
                  </a:cubicBezTo>
                  <a:cubicBezTo>
                    <a:pt x="418821" y="61511"/>
                    <a:pt x="420020" y="66769"/>
                    <a:pt x="420220" y="72111"/>
                  </a:cubicBezTo>
                  <a:cubicBezTo>
                    <a:pt x="420696" y="95561"/>
                    <a:pt x="410891" y="118048"/>
                    <a:pt x="393375" y="133662"/>
                  </a:cubicBezTo>
                  <a:lnTo>
                    <a:pt x="367197" y="157350"/>
                  </a:lnTo>
                  <a:cubicBezTo>
                    <a:pt x="341400" y="180657"/>
                    <a:pt x="316174" y="203584"/>
                    <a:pt x="291994" y="226702"/>
                  </a:cubicBezTo>
                  <a:cubicBezTo>
                    <a:pt x="243722" y="271015"/>
                    <a:pt x="200057" y="320100"/>
                    <a:pt x="161675" y="373206"/>
                  </a:cubicBezTo>
                  <a:cubicBezTo>
                    <a:pt x="156439" y="380817"/>
                    <a:pt x="151394" y="388427"/>
                    <a:pt x="146634" y="396228"/>
                  </a:cubicBezTo>
                  <a:cubicBezTo>
                    <a:pt x="117306" y="442207"/>
                    <a:pt x="97020" y="493349"/>
                    <a:pt x="86853" y="546919"/>
                  </a:cubicBezTo>
                  <a:cubicBezTo>
                    <a:pt x="77448" y="599666"/>
                    <a:pt x="77248" y="653644"/>
                    <a:pt x="86282" y="706457"/>
                  </a:cubicBezTo>
                  <a:cubicBezTo>
                    <a:pt x="86758" y="711689"/>
                    <a:pt x="50394" y="733665"/>
                    <a:pt x="51346" y="739182"/>
                  </a:cubicBezTo>
                  <a:lnTo>
                    <a:pt x="30594" y="712545"/>
                  </a:lnTo>
                  <a:cubicBezTo>
                    <a:pt x="29833" y="708074"/>
                    <a:pt x="8795" y="677726"/>
                    <a:pt x="8319" y="673541"/>
                  </a:cubicBezTo>
                  <a:cubicBezTo>
                    <a:pt x="8319" y="672875"/>
                    <a:pt x="7462" y="667547"/>
                    <a:pt x="7462" y="666881"/>
                  </a:cubicBezTo>
                  <a:cubicBezTo>
                    <a:pt x="-1981" y="611953"/>
                    <a:pt x="-2467" y="555860"/>
                    <a:pt x="6034" y="500779"/>
                  </a:cubicBezTo>
                  <a:cubicBezTo>
                    <a:pt x="16658" y="437189"/>
                    <a:pt x="40285" y="376468"/>
                    <a:pt x="75430" y="322405"/>
                  </a:cubicBezTo>
                  <a:cubicBezTo>
                    <a:pt x="110480" y="269059"/>
                    <a:pt x="151375" y="219791"/>
                    <a:pt x="197373" y="175520"/>
                  </a:cubicBezTo>
                  <a:cubicBezTo>
                    <a:pt x="234403" y="138704"/>
                    <a:pt x="274193" y="102839"/>
                    <a:pt x="314650" y="66403"/>
                  </a:cubicBezTo>
                  <a:cubicBezTo>
                    <a:pt x="315222" y="65832"/>
                    <a:pt x="319220" y="60600"/>
                    <a:pt x="319886" y="60029"/>
                  </a:cubicBezTo>
                  <a:cubicBezTo>
                    <a:pt x="322361" y="57746"/>
                    <a:pt x="340638" y="43285"/>
                    <a:pt x="342828" y="41002"/>
                  </a:cubicBezTo>
                  <a:lnTo>
                    <a:pt x="348063" y="36721"/>
                  </a:lnTo>
                  <a:cubicBezTo>
                    <a:pt x="352062" y="33582"/>
                    <a:pt x="381952" y="4566"/>
                    <a:pt x="378716" y="0"/>
                  </a:cubicBezTo>
                  <a:close/>
                </a:path>
              </a:pathLst>
            </a:custGeom>
            <a:solidFill>
              <a:srgbClr val="6D6E71">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2" name="Google Shape;1032;p47"/>
            <p:cNvSpPr/>
            <p:nvPr/>
          </p:nvSpPr>
          <p:spPr>
            <a:xfrm>
              <a:off x="5999554" y="2352857"/>
              <a:ext cx="413837" cy="734425"/>
            </a:xfrm>
            <a:custGeom>
              <a:rect b="b" l="l" r="r" t="t"/>
              <a:pathLst>
                <a:path extrusionOk="0" h="734425" w="413837">
                  <a:moveTo>
                    <a:pt x="374696" y="0"/>
                  </a:moveTo>
                  <a:lnTo>
                    <a:pt x="395162" y="26352"/>
                  </a:lnTo>
                  <a:cubicBezTo>
                    <a:pt x="397732" y="29681"/>
                    <a:pt x="412678" y="52608"/>
                    <a:pt x="411345" y="56414"/>
                  </a:cubicBezTo>
                  <a:cubicBezTo>
                    <a:pt x="413125" y="61350"/>
                    <a:pt x="413972" y="66579"/>
                    <a:pt x="413820" y="71825"/>
                  </a:cubicBezTo>
                  <a:cubicBezTo>
                    <a:pt x="412601" y="94817"/>
                    <a:pt x="402340" y="116395"/>
                    <a:pt x="385262" y="131854"/>
                  </a:cubicBezTo>
                  <a:lnTo>
                    <a:pt x="359274" y="155352"/>
                  </a:lnTo>
                  <a:cubicBezTo>
                    <a:pt x="333762" y="178469"/>
                    <a:pt x="308726" y="201206"/>
                    <a:pt x="284833" y="224133"/>
                  </a:cubicBezTo>
                  <a:cubicBezTo>
                    <a:pt x="236989" y="268193"/>
                    <a:pt x="193733" y="316992"/>
                    <a:pt x="155751" y="369781"/>
                  </a:cubicBezTo>
                  <a:cubicBezTo>
                    <a:pt x="150611" y="377297"/>
                    <a:pt x="145661" y="384908"/>
                    <a:pt x="140806" y="392613"/>
                  </a:cubicBezTo>
                  <a:cubicBezTo>
                    <a:pt x="111867" y="438293"/>
                    <a:pt x="91753" y="488985"/>
                    <a:pt x="81500" y="542067"/>
                  </a:cubicBezTo>
                  <a:cubicBezTo>
                    <a:pt x="72086" y="594252"/>
                    <a:pt x="71667" y="647662"/>
                    <a:pt x="80263" y="699987"/>
                  </a:cubicBezTo>
                  <a:cubicBezTo>
                    <a:pt x="80929" y="706266"/>
                    <a:pt x="47992" y="727766"/>
                    <a:pt x="49230" y="734426"/>
                  </a:cubicBezTo>
                  <a:lnTo>
                    <a:pt x="28668" y="707979"/>
                  </a:lnTo>
                  <a:cubicBezTo>
                    <a:pt x="27716" y="702746"/>
                    <a:pt x="8487" y="673826"/>
                    <a:pt x="7916" y="668784"/>
                  </a:cubicBezTo>
                  <a:cubicBezTo>
                    <a:pt x="7916" y="668023"/>
                    <a:pt x="7059" y="662981"/>
                    <a:pt x="6964" y="662220"/>
                  </a:cubicBezTo>
                  <a:cubicBezTo>
                    <a:pt x="-2127" y="607751"/>
                    <a:pt x="-2317" y="552170"/>
                    <a:pt x="6393" y="497640"/>
                  </a:cubicBezTo>
                  <a:cubicBezTo>
                    <a:pt x="17254" y="434692"/>
                    <a:pt x="40834" y="374615"/>
                    <a:pt x="75694" y="321073"/>
                  </a:cubicBezTo>
                  <a:cubicBezTo>
                    <a:pt x="110439" y="268142"/>
                    <a:pt x="150915" y="219202"/>
                    <a:pt x="196399" y="175140"/>
                  </a:cubicBezTo>
                  <a:cubicBezTo>
                    <a:pt x="233143" y="138513"/>
                    <a:pt x="272553" y="102839"/>
                    <a:pt x="312915" y="66593"/>
                  </a:cubicBezTo>
                  <a:cubicBezTo>
                    <a:pt x="313677" y="66022"/>
                    <a:pt x="317484" y="60980"/>
                    <a:pt x="318246" y="60314"/>
                  </a:cubicBezTo>
                  <a:cubicBezTo>
                    <a:pt x="321197" y="57746"/>
                    <a:pt x="338427" y="44047"/>
                    <a:pt x="340997" y="41288"/>
                  </a:cubicBezTo>
                  <a:lnTo>
                    <a:pt x="346138" y="37102"/>
                  </a:lnTo>
                  <a:cubicBezTo>
                    <a:pt x="351278" y="33201"/>
                    <a:pt x="378503" y="5042"/>
                    <a:pt x="374696" y="0"/>
                  </a:cubicBezTo>
                  <a:close/>
                </a:path>
              </a:pathLst>
            </a:custGeom>
            <a:solidFill>
              <a:srgbClr val="6D6E71">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3" name="Google Shape;1033;p47"/>
            <p:cNvSpPr/>
            <p:nvPr/>
          </p:nvSpPr>
          <p:spPr>
            <a:xfrm>
              <a:off x="6003034" y="2356186"/>
              <a:ext cx="408248" cy="729954"/>
            </a:xfrm>
            <a:custGeom>
              <a:rect b="b" l="l" r="r" t="t"/>
              <a:pathLst>
                <a:path extrusionOk="0" h="729954" w="408248">
                  <a:moveTo>
                    <a:pt x="371310" y="0"/>
                  </a:moveTo>
                  <a:lnTo>
                    <a:pt x="391587" y="26066"/>
                  </a:lnTo>
                  <a:cubicBezTo>
                    <a:pt x="394633" y="29967"/>
                    <a:pt x="408245" y="51752"/>
                    <a:pt x="406722" y="56224"/>
                  </a:cubicBezTo>
                  <a:cubicBezTo>
                    <a:pt x="408093" y="61140"/>
                    <a:pt x="408550" y="66269"/>
                    <a:pt x="408055" y="71350"/>
                  </a:cubicBezTo>
                  <a:cubicBezTo>
                    <a:pt x="404990" y="93916"/>
                    <a:pt x="393986" y="114655"/>
                    <a:pt x="377022" y="129856"/>
                  </a:cubicBezTo>
                  <a:lnTo>
                    <a:pt x="351320" y="153164"/>
                  </a:lnTo>
                  <a:cubicBezTo>
                    <a:pt x="325903" y="176091"/>
                    <a:pt x="301153" y="198733"/>
                    <a:pt x="277450" y="221469"/>
                  </a:cubicBezTo>
                  <a:cubicBezTo>
                    <a:pt x="230091" y="265240"/>
                    <a:pt x="187312" y="313723"/>
                    <a:pt x="149796" y="366166"/>
                  </a:cubicBezTo>
                  <a:cubicBezTo>
                    <a:pt x="144655" y="373682"/>
                    <a:pt x="139706" y="381197"/>
                    <a:pt x="134946" y="388903"/>
                  </a:cubicBezTo>
                  <a:cubicBezTo>
                    <a:pt x="106283" y="434244"/>
                    <a:pt x="86273" y="484497"/>
                    <a:pt x="75926" y="537120"/>
                  </a:cubicBezTo>
                  <a:cubicBezTo>
                    <a:pt x="66492" y="588873"/>
                    <a:pt x="65883" y="641847"/>
                    <a:pt x="74117" y="693804"/>
                  </a:cubicBezTo>
                  <a:cubicBezTo>
                    <a:pt x="74784" y="701129"/>
                    <a:pt x="45559" y="722344"/>
                    <a:pt x="46892" y="729954"/>
                  </a:cubicBezTo>
                  <a:lnTo>
                    <a:pt x="26521" y="703698"/>
                  </a:lnTo>
                  <a:cubicBezTo>
                    <a:pt x="25378" y="697609"/>
                    <a:pt x="7482" y="670211"/>
                    <a:pt x="7482" y="664313"/>
                  </a:cubicBezTo>
                  <a:cubicBezTo>
                    <a:pt x="7482" y="663456"/>
                    <a:pt x="6625" y="658700"/>
                    <a:pt x="6625" y="657844"/>
                  </a:cubicBezTo>
                  <a:cubicBezTo>
                    <a:pt x="-2208" y="603818"/>
                    <a:pt x="-2208" y="548717"/>
                    <a:pt x="6625" y="494691"/>
                  </a:cubicBezTo>
                  <a:cubicBezTo>
                    <a:pt x="17677" y="432357"/>
                    <a:pt x="41247" y="372907"/>
                    <a:pt x="75926" y="319932"/>
                  </a:cubicBezTo>
                  <a:cubicBezTo>
                    <a:pt x="110776" y="267313"/>
                    <a:pt x="151319" y="218691"/>
                    <a:pt x="196821" y="174949"/>
                  </a:cubicBezTo>
                  <a:cubicBezTo>
                    <a:pt x="233376" y="138609"/>
                    <a:pt x="272976" y="103124"/>
                    <a:pt x="312671" y="67164"/>
                  </a:cubicBezTo>
                  <a:cubicBezTo>
                    <a:pt x="313528" y="66403"/>
                    <a:pt x="317145" y="61741"/>
                    <a:pt x="318002" y="60980"/>
                  </a:cubicBezTo>
                  <a:cubicBezTo>
                    <a:pt x="321334" y="57936"/>
                    <a:pt x="337517" y="45093"/>
                    <a:pt x="340563" y="41954"/>
                  </a:cubicBezTo>
                  <a:cubicBezTo>
                    <a:pt x="341229" y="41288"/>
                    <a:pt x="345037" y="38339"/>
                    <a:pt x="345703" y="37673"/>
                  </a:cubicBezTo>
                  <a:cubicBezTo>
                    <a:pt x="351034" y="33106"/>
                    <a:pt x="375785" y="5803"/>
                    <a:pt x="371310" y="0"/>
                  </a:cubicBezTo>
                  <a:close/>
                </a:path>
              </a:pathLst>
            </a:custGeom>
            <a:solidFill>
              <a:srgbClr val="6D6E71">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4" name="Google Shape;1034;p47"/>
            <p:cNvSpPr/>
            <p:nvPr/>
          </p:nvSpPr>
          <p:spPr>
            <a:xfrm>
              <a:off x="6006485" y="2359421"/>
              <a:ext cx="402819" cy="725483"/>
            </a:xfrm>
            <a:custGeom>
              <a:rect b="b" l="l" r="r" t="t"/>
              <a:pathLst>
                <a:path extrusionOk="0" h="725483" w="402819">
                  <a:moveTo>
                    <a:pt x="367955" y="0"/>
                  </a:moveTo>
                  <a:lnTo>
                    <a:pt x="388040" y="25781"/>
                  </a:lnTo>
                  <a:cubicBezTo>
                    <a:pt x="391563" y="30252"/>
                    <a:pt x="403748" y="50991"/>
                    <a:pt x="402034" y="56128"/>
                  </a:cubicBezTo>
                  <a:cubicBezTo>
                    <a:pt x="403081" y="61052"/>
                    <a:pt x="403081" y="66140"/>
                    <a:pt x="402034" y="71064"/>
                  </a:cubicBezTo>
                  <a:cubicBezTo>
                    <a:pt x="397313" y="93072"/>
                    <a:pt x="385794" y="113040"/>
                    <a:pt x="369097" y="128144"/>
                  </a:cubicBezTo>
                  <a:lnTo>
                    <a:pt x="343681" y="151547"/>
                  </a:lnTo>
                  <a:cubicBezTo>
                    <a:pt x="318550" y="174379"/>
                    <a:pt x="293990" y="196830"/>
                    <a:pt x="270572" y="219471"/>
                  </a:cubicBezTo>
                  <a:cubicBezTo>
                    <a:pt x="223642" y="262785"/>
                    <a:pt x="181281" y="310792"/>
                    <a:pt x="144156" y="362742"/>
                  </a:cubicBezTo>
                  <a:cubicBezTo>
                    <a:pt x="139110" y="370162"/>
                    <a:pt x="134160" y="377677"/>
                    <a:pt x="129496" y="385288"/>
                  </a:cubicBezTo>
                  <a:cubicBezTo>
                    <a:pt x="101176" y="430243"/>
                    <a:pt x="81299" y="479989"/>
                    <a:pt x="70857" y="532078"/>
                  </a:cubicBezTo>
                  <a:cubicBezTo>
                    <a:pt x="61280" y="583353"/>
                    <a:pt x="60443" y="635876"/>
                    <a:pt x="68382" y="687430"/>
                  </a:cubicBezTo>
                  <a:cubicBezTo>
                    <a:pt x="69143" y="695706"/>
                    <a:pt x="43346" y="715970"/>
                    <a:pt x="44964" y="725483"/>
                  </a:cubicBezTo>
                  <a:lnTo>
                    <a:pt x="24688" y="699512"/>
                  </a:lnTo>
                  <a:cubicBezTo>
                    <a:pt x="23451" y="692472"/>
                    <a:pt x="7649" y="666596"/>
                    <a:pt x="6887" y="659841"/>
                  </a:cubicBezTo>
                  <a:cubicBezTo>
                    <a:pt x="6887" y="658890"/>
                    <a:pt x="6125" y="654419"/>
                    <a:pt x="6030" y="653468"/>
                  </a:cubicBezTo>
                  <a:cubicBezTo>
                    <a:pt x="-2347" y="599855"/>
                    <a:pt x="-1995" y="545242"/>
                    <a:pt x="7077" y="491742"/>
                  </a:cubicBezTo>
                  <a:cubicBezTo>
                    <a:pt x="18339" y="430031"/>
                    <a:pt x="41909" y="371214"/>
                    <a:pt x="76378" y="318790"/>
                  </a:cubicBezTo>
                  <a:cubicBezTo>
                    <a:pt x="111123" y="266548"/>
                    <a:pt x="151466" y="218251"/>
                    <a:pt x="196702" y="174759"/>
                  </a:cubicBezTo>
                  <a:cubicBezTo>
                    <a:pt x="232971" y="138609"/>
                    <a:pt x="272095" y="103409"/>
                    <a:pt x="311886" y="67544"/>
                  </a:cubicBezTo>
                  <a:cubicBezTo>
                    <a:pt x="312838" y="66688"/>
                    <a:pt x="316360" y="62407"/>
                    <a:pt x="317312" y="61551"/>
                  </a:cubicBezTo>
                  <a:cubicBezTo>
                    <a:pt x="321025" y="58126"/>
                    <a:pt x="336351" y="45949"/>
                    <a:pt x="339587" y="42524"/>
                  </a:cubicBezTo>
                  <a:cubicBezTo>
                    <a:pt x="340349" y="41763"/>
                    <a:pt x="343871" y="38909"/>
                    <a:pt x="344728" y="38243"/>
                  </a:cubicBezTo>
                  <a:cubicBezTo>
                    <a:pt x="351296" y="33201"/>
                    <a:pt x="373095" y="6564"/>
                    <a:pt x="367955" y="0"/>
                  </a:cubicBezTo>
                  <a:close/>
                </a:path>
              </a:pathLst>
            </a:custGeom>
            <a:solidFill>
              <a:srgbClr val="6D6E71">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5" name="Google Shape;1035;p47"/>
            <p:cNvSpPr/>
            <p:nvPr/>
          </p:nvSpPr>
          <p:spPr>
            <a:xfrm>
              <a:off x="6010316" y="2362655"/>
              <a:ext cx="397424" cy="721106"/>
            </a:xfrm>
            <a:custGeom>
              <a:rect b="b" l="l" r="r" t="t"/>
              <a:pathLst>
                <a:path extrusionOk="0" h="721106" w="397424">
                  <a:moveTo>
                    <a:pt x="364219" y="0"/>
                  </a:moveTo>
                  <a:lnTo>
                    <a:pt x="384209" y="25591"/>
                  </a:lnTo>
                  <a:cubicBezTo>
                    <a:pt x="388112" y="30633"/>
                    <a:pt x="398964" y="50230"/>
                    <a:pt x="396965" y="55938"/>
                  </a:cubicBezTo>
                  <a:cubicBezTo>
                    <a:pt x="397793" y="60887"/>
                    <a:pt x="397498" y="65958"/>
                    <a:pt x="396108" y="70779"/>
                  </a:cubicBezTo>
                  <a:cubicBezTo>
                    <a:pt x="389625" y="92046"/>
                    <a:pt x="377526" y="111172"/>
                    <a:pt x="361077" y="126146"/>
                  </a:cubicBezTo>
                  <a:lnTo>
                    <a:pt x="335661" y="149073"/>
                  </a:lnTo>
                  <a:cubicBezTo>
                    <a:pt x="310815" y="171620"/>
                    <a:pt x="286446" y="193976"/>
                    <a:pt x="263218" y="216427"/>
                  </a:cubicBezTo>
                  <a:cubicBezTo>
                    <a:pt x="216783" y="259626"/>
                    <a:pt x="174870" y="307439"/>
                    <a:pt x="138135" y="359126"/>
                  </a:cubicBezTo>
                  <a:cubicBezTo>
                    <a:pt x="133184" y="366452"/>
                    <a:pt x="128615" y="373872"/>
                    <a:pt x="123665" y="381388"/>
                  </a:cubicBezTo>
                  <a:cubicBezTo>
                    <a:pt x="95593" y="426121"/>
                    <a:pt x="75859" y="475562"/>
                    <a:pt x="65407" y="527321"/>
                  </a:cubicBezTo>
                  <a:cubicBezTo>
                    <a:pt x="55631" y="578168"/>
                    <a:pt x="54441" y="630292"/>
                    <a:pt x="61885" y="681532"/>
                  </a:cubicBezTo>
                  <a:cubicBezTo>
                    <a:pt x="62742" y="691045"/>
                    <a:pt x="40466" y="711213"/>
                    <a:pt x="42846" y="721107"/>
                  </a:cubicBezTo>
                  <a:lnTo>
                    <a:pt x="22761" y="695421"/>
                  </a:lnTo>
                  <a:cubicBezTo>
                    <a:pt x="21332" y="687525"/>
                    <a:pt x="7244" y="663171"/>
                    <a:pt x="6387" y="655560"/>
                  </a:cubicBezTo>
                  <a:cubicBezTo>
                    <a:pt x="6387" y="654514"/>
                    <a:pt x="5721" y="650423"/>
                    <a:pt x="5530" y="649282"/>
                  </a:cubicBezTo>
                  <a:cubicBezTo>
                    <a:pt x="-2437" y="596156"/>
                    <a:pt x="-1790" y="542095"/>
                    <a:pt x="7434" y="489173"/>
                  </a:cubicBezTo>
                  <a:cubicBezTo>
                    <a:pt x="18943" y="428065"/>
                    <a:pt x="42503" y="369856"/>
                    <a:pt x="76735" y="317934"/>
                  </a:cubicBezTo>
                  <a:cubicBezTo>
                    <a:pt x="111357" y="266172"/>
                    <a:pt x="151519" y="218324"/>
                    <a:pt x="196488" y="175235"/>
                  </a:cubicBezTo>
                  <a:cubicBezTo>
                    <a:pt x="232566" y="139274"/>
                    <a:pt x="271405" y="104266"/>
                    <a:pt x="310720" y="68591"/>
                  </a:cubicBezTo>
                  <a:cubicBezTo>
                    <a:pt x="311767" y="67639"/>
                    <a:pt x="315099" y="63644"/>
                    <a:pt x="316146" y="62693"/>
                  </a:cubicBezTo>
                  <a:cubicBezTo>
                    <a:pt x="320239" y="58982"/>
                    <a:pt x="334423" y="47566"/>
                    <a:pt x="338231" y="43666"/>
                  </a:cubicBezTo>
                  <a:cubicBezTo>
                    <a:pt x="339183" y="42905"/>
                    <a:pt x="342419" y="40241"/>
                    <a:pt x="343276" y="39385"/>
                  </a:cubicBezTo>
                  <a:cubicBezTo>
                    <a:pt x="350415" y="33201"/>
                    <a:pt x="370025" y="7420"/>
                    <a:pt x="364219" y="0"/>
                  </a:cubicBezTo>
                  <a:close/>
                </a:path>
              </a:pathLst>
            </a:custGeom>
            <a:solidFill>
              <a:srgbClr val="6D6E71">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6" name="Google Shape;1036;p47"/>
            <p:cNvSpPr/>
            <p:nvPr/>
          </p:nvSpPr>
          <p:spPr>
            <a:xfrm>
              <a:off x="6013731" y="2365890"/>
              <a:ext cx="392727" cy="716350"/>
            </a:xfrm>
            <a:custGeom>
              <a:rect b="b" l="l" r="r" t="t"/>
              <a:pathLst>
                <a:path extrusionOk="0" h="716350" w="392727">
                  <a:moveTo>
                    <a:pt x="360899" y="0"/>
                  </a:moveTo>
                  <a:lnTo>
                    <a:pt x="380699" y="25400"/>
                  </a:lnTo>
                  <a:cubicBezTo>
                    <a:pt x="384983" y="30918"/>
                    <a:pt x="394598" y="49469"/>
                    <a:pt x="392408" y="55843"/>
                  </a:cubicBezTo>
                  <a:cubicBezTo>
                    <a:pt x="392817" y="60814"/>
                    <a:pt x="392132" y="65814"/>
                    <a:pt x="390409" y="70493"/>
                  </a:cubicBezTo>
                  <a:cubicBezTo>
                    <a:pt x="382270" y="90993"/>
                    <a:pt x="369581" y="109373"/>
                    <a:pt x="353284" y="124244"/>
                  </a:cubicBezTo>
                  <a:lnTo>
                    <a:pt x="328153" y="146980"/>
                  </a:lnTo>
                  <a:cubicBezTo>
                    <a:pt x="303498" y="169432"/>
                    <a:pt x="279414" y="191598"/>
                    <a:pt x="256377" y="213573"/>
                  </a:cubicBezTo>
                  <a:cubicBezTo>
                    <a:pt x="210389" y="256511"/>
                    <a:pt x="168923" y="304040"/>
                    <a:pt x="132626" y="355416"/>
                  </a:cubicBezTo>
                  <a:cubicBezTo>
                    <a:pt x="127581" y="362742"/>
                    <a:pt x="123107" y="370162"/>
                    <a:pt x="118252" y="377582"/>
                  </a:cubicBezTo>
                  <a:cubicBezTo>
                    <a:pt x="90494" y="421987"/>
                    <a:pt x="70893" y="470988"/>
                    <a:pt x="60374" y="522279"/>
                  </a:cubicBezTo>
                  <a:cubicBezTo>
                    <a:pt x="50617" y="572640"/>
                    <a:pt x="49303" y="624270"/>
                    <a:pt x="56471" y="675063"/>
                  </a:cubicBezTo>
                  <a:cubicBezTo>
                    <a:pt x="57423" y="685527"/>
                    <a:pt x="38670" y="705315"/>
                    <a:pt x="40669" y="716350"/>
                  </a:cubicBezTo>
                  <a:lnTo>
                    <a:pt x="20869" y="690855"/>
                  </a:lnTo>
                  <a:cubicBezTo>
                    <a:pt x="19251" y="682102"/>
                    <a:pt x="6876" y="659271"/>
                    <a:pt x="5924" y="650899"/>
                  </a:cubicBezTo>
                  <a:cubicBezTo>
                    <a:pt x="5924" y="649662"/>
                    <a:pt x="5257" y="645857"/>
                    <a:pt x="5162" y="644620"/>
                  </a:cubicBezTo>
                  <a:cubicBezTo>
                    <a:pt x="-2520" y="591929"/>
                    <a:pt x="-1625" y="538343"/>
                    <a:pt x="7828" y="485939"/>
                  </a:cubicBezTo>
                  <a:cubicBezTo>
                    <a:pt x="19708" y="425588"/>
                    <a:pt x="43392" y="368173"/>
                    <a:pt x="77509" y="316983"/>
                  </a:cubicBezTo>
                  <a:cubicBezTo>
                    <a:pt x="112045" y="265489"/>
                    <a:pt x="151998" y="217841"/>
                    <a:pt x="196691" y="174854"/>
                  </a:cubicBezTo>
                  <a:cubicBezTo>
                    <a:pt x="232674" y="139179"/>
                    <a:pt x="271322" y="104361"/>
                    <a:pt x="310923" y="68971"/>
                  </a:cubicBezTo>
                  <a:cubicBezTo>
                    <a:pt x="312065" y="67830"/>
                    <a:pt x="315206" y="64215"/>
                    <a:pt x="316349" y="63168"/>
                  </a:cubicBezTo>
                  <a:cubicBezTo>
                    <a:pt x="320918" y="59077"/>
                    <a:pt x="333960" y="48423"/>
                    <a:pt x="338243" y="44142"/>
                  </a:cubicBezTo>
                  <a:lnTo>
                    <a:pt x="343289" y="39861"/>
                  </a:lnTo>
                  <a:cubicBezTo>
                    <a:pt x="350333" y="33201"/>
                    <a:pt x="367372" y="8277"/>
                    <a:pt x="360899" y="0"/>
                  </a:cubicBezTo>
                  <a:close/>
                </a:path>
              </a:pathLst>
            </a:custGeom>
            <a:solidFill>
              <a:srgbClr val="6D6E71">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7" name="Google Shape;1037;p47"/>
            <p:cNvSpPr/>
            <p:nvPr/>
          </p:nvSpPr>
          <p:spPr>
            <a:xfrm>
              <a:off x="6017111" y="2369125"/>
              <a:ext cx="387766" cy="712354"/>
            </a:xfrm>
            <a:custGeom>
              <a:rect b="b" l="l" r="r" t="t"/>
              <a:pathLst>
                <a:path extrusionOk="0" h="712354" w="387766">
                  <a:moveTo>
                    <a:pt x="357710" y="0"/>
                  </a:moveTo>
                  <a:lnTo>
                    <a:pt x="376749" y="25210"/>
                  </a:lnTo>
                  <a:cubicBezTo>
                    <a:pt x="381508" y="31299"/>
                    <a:pt x="389790" y="48708"/>
                    <a:pt x="387315" y="55748"/>
                  </a:cubicBezTo>
                  <a:cubicBezTo>
                    <a:pt x="387439" y="60719"/>
                    <a:pt x="386363" y="65648"/>
                    <a:pt x="384174" y="70113"/>
                  </a:cubicBezTo>
                  <a:cubicBezTo>
                    <a:pt x="374511" y="89839"/>
                    <a:pt x="361242" y="107585"/>
                    <a:pt x="345049" y="122436"/>
                  </a:cubicBezTo>
                  <a:lnTo>
                    <a:pt x="320108" y="144982"/>
                  </a:lnTo>
                  <a:cubicBezTo>
                    <a:pt x="295644" y="167148"/>
                    <a:pt x="271845" y="189219"/>
                    <a:pt x="248999" y="211575"/>
                  </a:cubicBezTo>
                  <a:cubicBezTo>
                    <a:pt x="203525" y="254309"/>
                    <a:pt x="162507" y="301547"/>
                    <a:pt x="126581" y="352562"/>
                  </a:cubicBezTo>
                  <a:cubicBezTo>
                    <a:pt x="121631" y="359792"/>
                    <a:pt x="117061" y="367118"/>
                    <a:pt x="112397" y="374538"/>
                  </a:cubicBezTo>
                  <a:cubicBezTo>
                    <a:pt x="85048" y="418575"/>
                    <a:pt x="65657" y="467067"/>
                    <a:pt x="55091" y="517808"/>
                  </a:cubicBezTo>
                  <a:cubicBezTo>
                    <a:pt x="45333" y="567740"/>
                    <a:pt x="43791" y="618927"/>
                    <a:pt x="50521" y="669355"/>
                  </a:cubicBezTo>
                  <a:cubicBezTo>
                    <a:pt x="51664" y="680771"/>
                    <a:pt x="36433" y="700178"/>
                    <a:pt x="38622" y="712355"/>
                  </a:cubicBezTo>
                  <a:lnTo>
                    <a:pt x="19012" y="687049"/>
                  </a:lnTo>
                  <a:cubicBezTo>
                    <a:pt x="17204" y="677536"/>
                    <a:pt x="6542" y="656131"/>
                    <a:pt x="5495" y="646903"/>
                  </a:cubicBezTo>
                  <a:cubicBezTo>
                    <a:pt x="5495" y="645571"/>
                    <a:pt x="4924" y="642052"/>
                    <a:pt x="4733" y="640720"/>
                  </a:cubicBezTo>
                  <a:cubicBezTo>
                    <a:pt x="-2596" y="588487"/>
                    <a:pt x="-1407" y="535412"/>
                    <a:pt x="8255" y="483560"/>
                  </a:cubicBezTo>
                  <a:cubicBezTo>
                    <a:pt x="20155" y="423738"/>
                    <a:pt x="43667" y="366823"/>
                    <a:pt x="77461" y="316031"/>
                  </a:cubicBezTo>
                  <a:cubicBezTo>
                    <a:pt x="111864" y="264892"/>
                    <a:pt x="151626" y="217565"/>
                    <a:pt x="196072" y="174854"/>
                  </a:cubicBezTo>
                  <a:cubicBezTo>
                    <a:pt x="231769" y="139465"/>
                    <a:pt x="270227" y="104836"/>
                    <a:pt x="309352" y="69542"/>
                  </a:cubicBezTo>
                  <a:cubicBezTo>
                    <a:pt x="310684" y="68401"/>
                    <a:pt x="313540" y="65071"/>
                    <a:pt x="314873" y="63834"/>
                  </a:cubicBezTo>
                  <a:cubicBezTo>
                    <a:pt x="319728" y="59458"/>
                    <a:pt x="331817" y="49469"/>
                    <a:pt x="336482" y="45283"/>
                  </a:cubicBezTo>
                  <a:lnTo>
                    <a:pt x="341527" y="40907"/>
                  </a:lnTo>
                  <a:cubicBezTo>
                    <a:pt x="350190" y="33201"/>
                    <a:pt x="364754" y="9133"/>
                    <a:pt x="357710" y="0"/>
                  </a:cubicBezTo>
                  <a:close/>
                </a:path>
              </a:pathLst>
            </a:custGeom>
            <a:solidFill>
              <a:srgbClr val="6D6E71">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8" name="Google Shape;1038;p47"/>
            <p:cNvSpPr/>
            <p:nvPr/>
          </p:nvSpPr>
          <p:spPr>
            <a:xfrm>
              <a:off x="6021047" y="2372359"/>
              <a:ext cx="382948" cy="707978"/>
            </a:xfrm>
            <a:custGeom>
              <a:rect b="b" l="l" r="r" t="t"/>
              <a:pathLst>
                <a:path extrusionOk="0" h="707978" w="382948">
                  <a:moveTo>
                    <a:pt x="353868" y="0"/>
                  </a:moveTo>
                  <a:lnTo>
                    <a:pt x="372907" y="24925"/>
                  </a:lnTo>
                  <a:cubicBezTo>
                    <a:pt x="378047" y="31584"/>
                    <a:pt x="384901" y="47947"/>
                    <a:pt x="382426" y="55558"/>
                  </a:cubicBezTo>
                  <a:cubicBezTo>
                    <a:pt x="382141" y="60584"/>
                    <a:pt x="380675" y="65473"/>
                    <a:pt x="378143" y="69828"/>
                  </a:cubicBezTo>
                  <a:cubicBezTo>
                    <a:pt x="366938" y="88640"/>
                    <a:pt x="353050" y="105721"/>
                    <a:pt x="336924" y="120533"/>
                  </a:cubicBezTo>
                  <a:lnTo>
                    <a:pt x="312269" y="142890"/>
                  </a:lnTo>
                  <a:cubicBezTo>
                    <a:pt x="287995" y="164960"/>
                    <a:pt x="264672" y="186841"/>
                    <a:pt x="241731" y="208817"/>
                  </a:cubicBezTo>
                  <a:cubicBezTo>
                    <a:pt x="196743" y="251325"/>
                    <a:pt x="156171" y="298274"/>
                    <a:pt x="120645" y="348947"/>
                  </a:cubicBezTo>
                  <a:cubicBezTo>
                    <a:pt x="115790" y="356082"/>
                    <a:pt x="111126" y="363407"/>
                    <a:pt x="106651" y="370733"/>
                  </a:cubicBezTo>
                  <a:cubicBezTo>
                    <a:pt x="79541" y="414489"/>
                    <a:pt x="60216" y="462608"/>
                    <a:pt x="49536" y="512956"/>
                  </a:cubicBezTo>
                  <a:cubicBezTo>
                    <a:pt x="39636" y="562411"/>
                    <a:pt x="37875" y="613147"/>
                    <a:pt x="44300" y="663171"/>
                  </a:cubicBezTo>
                  <a:cubicBezTo>
                    <a:pt x="45442" y="675729"/>
                    <a:pt x="33734" y="694660"/>
                    <a:pt x="36209" y="707979"/>
                  </a:cubicBezTo>
                  <a:lnTo>
                    <a:pt x="17170" y="682959"/>
                  </a:lnTo>
                  <a:cubicBezTo>
                    <a:pt x="15171" y="672399"/>
                    <a:pt x="6318" y="652611"/>
                    <a:pt x="5176" y="642527"/>
                  </a:cubicBezTo>
                  <a:cubicBezTo>
                    <a:pt x="5176" y="641100"/>
                    <a:pt x="4509" y="637866"/>
                    <a:pt x="4414" y="636439"/>
                  </a:cubicBezTo>
                  <a:cubicBezTo>
                    <a:pt x="-2621" y="584774"/>
                    <a:pt x="-1240" y="532310"/>
                    <a:pt x="8507" y="481087"/>
                  </a:cubicBezTo>
                  <a:cubicBezTo>
                    <a:pt x="20597" y="421853"/>
                    <a:pt x="44100" y="365535"/>
                    <a:pt x="77713" y="315270"/>
                  </a:cubicBezTo>
                  <a:cubicBezTo>
                    <a:pt x="112011" y="264534"/>
                    <a:pt x="151573" y="217563"/>
                    <a:pt x="195752" y="175140"/>
                  </a:cubicBezTo>
                  <a:cubicBezTo>
                    <a:pt x="231260" y="139940"/>
                    <a:pt x="269432" y="105502"/>
                    <a:pt x="308366" y="70493"/>
                  </a:cubicBezTo>
                  <a:cubicBezTo>
                    <a:pt x="309794" y="69162"/>
                    <a:pt x="312459" y="66117"/>
                    <a:pt x="313887" y="64881"/>
                  </a:cubicBezTo>
                  <a:cubicBezTo>
                    <a:pt x="319123" y="60124"/>
                    <a:pt x="330165" y="50896"/>
                    <a:pt x="335306" y="45854"/>
                  </a:cubicBezTo>
                  <a:lnTo>
                    <a:pt x="340256" y="41573"/>
                  </a:lnTo>
                  <a:cubicBezTo>
                    <a:pt x="349680" y="33201"/>
                    <a:pt x="361579" y="9989"/>
                    <a:pt x="353868" y="0"/>
                  </a:cubicBezTo>
                  <a:close/>
                </a:path>
              </a:pathLst>
            </a:custGeom>
            <a:solidFill>
              <a:srgbClr val="6D6E71">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9" name="Google Shape;1039;p47"/>
            <p:cNvSpPr/>
            <p:nvPr/>
          </p:nvSpPr>
          <p:spPr>
            <a:xfrm>
              <a:off x="6024483" y="2375594"/>
              <a:ext cx="378205" cy="703507"/>
            </a:xfrm>
            <a:custGeom>
              <a:rect b="b" l="l" r="r" t="t"/>
              <a:pathLst>
                <a:path extrusionOk="0" h="703507" w="378205">
                  <a:moveTo>
                    <a:pt x="350527" y="0"/>
                  </a:moveTo>
                  <a:lnTo>
                    <a:pt x="369566" y="24735"/>
                  </a:lnTo>
                  <a:cubicBezTo>
                    <a:pt x="376315" y="33465"/>
                    <a:pt x="379295" y="44526"/>
                    <a:pt x="377848" y="55462"/>
                  </a:cubicBezTo>
                  <a:cubicBezTo>
                    <a:pt x="377201" y="60524"/>
                    <a:pt x="375344" y="65356"/>
                    <a:pt x="372422" y="69542"/>
                  </a:cubicBezTo>
                  <a:cubicBezTo>
                    <a:pt x="359895" y="87463"/>
                    <a:pt x="345396" y="103929"/>
                    <a:pt x="329204" y="118631"/>
                  </a:cubicBezTo>
                  <a:lnTo>
                    <a:pt x="304740" y="140892"/>
                  </a:lnTo>
                  <a:cubicBezTo>
                    <a:pt x="280751" y="162677"/>
                    <a:pt x="257143" y="184463"/>
                    <a:pt x="234963" y="206343"/>
                  </a:cubicBezTo>
                  <a:cubicBezTo>
                    <a:pt x="190450" y="248518"/>
                    <a:pt x="150355" y="295121"/>
                    <a:pt x="115305" y="345427"/>
                  </a:cubicBezTo>
                  <a:cubicBezTo>
                    <a:pt x="110545" y="352562"/>
                    <a:pt x="105786" y="359792"/>
                    <a:pt x="101502" y="367118"/>
                  </a:cubicBezTo>
                  <a:cubicBezTo>
                    <a:pt x="74524" y="410495"/>
                    <a:pt x="55200" y="458185"/>
                    <a:pt x="44386" y="508105"/>
                  </a:cubicBezTo>
                  <a:cubicBezTo>
                    <a:pt x="34400" y="557122"/>
                    <a:pt x="32401" y="607430"/>
                    <a:pt x="38484" y="657083"/>
                  </a:cubicBezTo>
                  <a:cubicBezTo>
                    <a:pt x="39722" y="670687"/>
                    <a:pt x="31535" y="689142"/>
                    <a:pt x="34200" y="703507"/>
                  </a:cubicBezTo>
                  <a:lnTo>
                    <a:pt x="15162" y="678773"/>
                  </a:lnTo>
                  <a:cubicBezTo>
                    <a:pt x="13067" y="667357"/>
                    <a:pt x="5642" y="649091"/>
                    <a:pt x="4691" y="638151"/>
                  </a:cubicBezTo>
                  <a:lnTo>
                    <a:pt x="3929" y="632158"/>
                  </a:lnTo>
                  <a:cubicBezTo>
                    <a:pt x="-2677" y="580781"/>
                    <a:pt x="-945" y="528675"/>
                    <a:pt x="9069" y="477852"/>
                  </a:cubicBezTo>
                  <a:cubicBezTo>
                    <a:pt x="21397" y="419281"/>
                    <a:pt x="44891" y="363630"/>
                    <a:pt x="78275" y="313938"/>
                  </a:cubicBezTo>
                  <a:cubicBezTo>
                    <a:pt x="112468" y="263548"/>
                    <a:pt x="151840" y="216871"/>
                    <a:pt x="195743" y="174664"/>
                  </a:cubicBezTo>
                  <a:cubicBezTo>
                    <a:pt x="231060" y="139750"/>
                    <a:pt x="268947" y="105502"/>
                    <a:pt x="307595" y="70684"/>
                  </a:cubicBezTo>
                  <a:cubicBezTo>
                    <a:pt x="309214" y="69257"/>
                    <a:pt x="311689" y="66593"/>
                    <a:pt x="313212" y="65166"/>
                  </a:cubicBezTo>
                  <a:cubicBezTo>
                    <a:pt x="318923" y="60029"/>
                    <a:pt x="328919" y="51657"/>
                    <a:pt x="334440" y="46615"/>
                  </a:cubicBezTo>
                  <a:lnTo>
                    <a:pt x="339390" y="42334"/>
                  </a:lnTo>
                  <a:cubicBezTo>
                    <a:pt x="349575" y="33201"/>
                    <a:pt x="358904" y="10750"/>
                    <a:pt x="350527" y="0"/>
                  </a:cubicBezTo>
                  <a:close/>
                </a:path>
              </a:pathLst>
            </a:custGeom>
            <a:solidFill>
              <a:srgbClr val="6D6E71">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0" name="Google Shape;1040;p47"/>
            <p:cNvSpPr/>
            <p:nvPr/>
          </p:nvSpPr>
          <p:spPr>
            <a:xfrm>
              <a:off x="6028107" y="2378828"/>
              <a:ext cx="374020" cy="698940"/>
            </a:xfrm>
            <a:custGeom>
              <a:rect b="b" l="l" r="r" t="t"/>
              <a:pathLst>
                <a:path extrusionOk="0" h="698940" w="374020">
                  <a:moveTo>
                    <a:pt x="346999" y="0"/>
                  </a:moveTo>
                  <a:lnTo>
                    <a:pt x="366038" y="24544"/>
                  </a:lnTo>
                  <a:cubicBezTo>
                    <a:pt x="372816" y="33280"/>
                    <a:pt x="375452" y="44531"/>
                    <a:pt x="373272" y="55367"/>
                  </a:cubicBezTo>
                  <a:cubicBezTo>
                    <a:pt x="372254" y="60434"/>
                    <a:pt x="369998" y="65172"/>
                    <a:pt x="366704" y="69162"/>
                  </a:cubicBezTo>
                  <a:cubicBezTo>
                    <a:pt x="352758" y="86077"/>
                    <a:pt x="337613" y="101973"/>
                    <a:pt x="321392" y="116728"/>
                  </a:cubicBezTo>
                  <a:lnTo>
                    <a:pt x="297118" y="138704"/>
                  </a:lnTo>
                  <a:cubicBezTo>
                    <a:pt x="273415" y="160394"/>
                    <a:pt x="250188" y="181894"/>
                    <a:pt x="228008" y="203679"/>
                  </a:cubicBezTo>
                  <a:cubicBezTo>
                    <a:pt x="183914" y="245592"/>
                    <a:pt x="144238" y="291910"/>
                    <a:pt x="109587" y="341907"/>
                  </a:cubicBezTo>
                  <a:cubicBezTo>
                    <a:pt x="104828" y="348947"/>
                    <a:pt x="100068" y="356177"/>
                    <a:pt x="95880" y="363407"/>
                  </a:cubicBezTo>
                  <a:cubicBezTo>
                    <a:pt x="69311" y="406476"/>
                    <a:pt x="50225" y="453726"/>
                    <a:pt x="39430" y="503158"/>
                  </a:cubicBezTo>
                  <a:cubicBezTo>
                    <a:pt x="29368" y="551706"/>
                    <a:pt x="27122" y="601548"/>
                    <a:pt x="32766" y="650804"/>
                  </a:cubicBezTo>
                  <a:cubicBezTo>
                    <a:pt x="34194" y="665359"/>
                    <a:pt x="29530" y="683434"/>
                    <a:pt x="32291" y="698941"/>
                  </a:cubicBezTo>
                  <a:lnTo>
                    <a:pt x="13252" y="674397"/>
                  </a:lnTo>
                  <a:cubicBezTo>
                    <a:pt x="10967" y="662125"/>
                    <a:pt x="5541" y="645857"/>
                    <a:pt x="4208" y="633585"/>
                  </a:cubicBezTo>
                  <a:lnTo>
                    <a:pt x="3542" y="627686"/>
                  </a:lnTo>
                  <a:cubicBezTo>
                    <a:pt x="-2684" y="576962"/>
                    <a:pt x="-694" y="525565"/>
                    <a:pt x="9444" y="475474"/>
                  </a:cubicBezTo>
                  <a:cubicBezTo>
                    <a:pt x="21991" y="417667"/>
                    <a:pt x="45446" y="362780"/>
                    <a:pt x="78554" y="313748"/>
                  </a:cubicBezTo>
                  <a:cubicBezTo>
                    <a:pt x="112643" y="263711"/>
                    <a:pt x="151853" y="217355"/>
                    <a:pt x="195547" y="175425"/>
                  </a:cubicBezTo>
                  <a:cubicBezTo>
                    <a:pt x="230578" y="140701"/>
                    <a:pt x="268274" y="106739"/>
                    <a:pt x="306732" y="72016"/>
                  </a:cubicBezTo>
                  <a:lnTo>
                    <a:pt x="312444" y="66688"/>
                  </a:lnTo>
                  <a:cubicBezTo>
                    <a:pt x="318441" y="61170"/>
                    <a:pt x="327389" y="53560"/>
                    <a:pt x="333482" y="47662"/>
                  </a:cubicBezTo>
                  <a:lnTo>
                    <a:pt x="338337" y="43381"/>
                  </a:lnTo>
                  <a:cubicBezTo>
                    <a:pt x="349188" y="33201"/>
                    <a:pt x="356042" y="11606"/>
                    <a:pt x="346999" y="0"/>
                  </a:cubicBezTo>
                  <a:close/>
                </a:path>
              </a:pathLst>
            </a:custGeom>
            <a:solidFill>
              <a:srgbClr val="6D6E71">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1" name="Google Shape;1041;p47"/>
            <p:cNvSpPr/>
            <p:nvPr/>
          </p:nvSpPr>
          <p:spPr>
            <a:xfrm>
              <a:off x="6031205" y="2382063"/>
              <a:ext cx="370409" cy="694374"/>
            </a:xfrm>
            <a:custGeom>
              <a:rect b="b" l="l" r="r" t="t"/>
              <a:pathLst>
                <a:path extrusionOk="0" h="694374" w="370409">
                  <a:moveTo>
                    <a:pt x="343996" y="0"/>
                  </a:moveTo>
                  <a:lnTo>
                    <a:pt x="363035" y="24259"/>
                  </a:lnTo>
                  <a:cubicBezTo>
                    <a:pt x="369842" y="33023"/>
                    <a:pt x="372098" y="44488"/>
                    <a:pt x="369128" y="55177"/>
                  </a:cubicBezTo>
                  <a:cubicBezTo>
                    <a:pt x="367824" y="60328"/>
                    <a:pt x="365196" y="65050"/>
                    <a:pt x="361512" y="68876"/>
                  </a:cubicBezTo>
                  <a:cubicBezTo>
                    <a:pt x="346472" y="84383"/>
                    <a:pt x="330669" y="100080"/>
                    <a:pt x="313916" y="114920"/>
                  </a:cubicBezTo>
                  <a:lnTo>
                    <a:pt x="289832" y="136801"/>
                  </a:lnTo>
                  <a:cubicBezTo>
                    <a:pt x="266319" y="158301"/>
                    <a:pt x="243282" y="179611"/>
                    <a:pt x="221388" y="201301"/>
                  </a:cubicBezTo>
                  <a:cubicBezTo>
                    <a:pt x="177780" y="242815"/>
                    <a:pt x="138550" y="288687"/>
                    <a:pt x="104300" y="338197"/>
                  </a:cubicBezTo>
                  <a:cubicBezTo>
                    <a:pt x="99636" y="345237"/>
                    <a:pt x="94781" y="352277"/>
                    <a:pt x="90783" y="359507"/>
                  </a:cubicBezTo>
                  <a:cubicBezTo>
                    <a:pt x="64490" y="402275"/>
                    <a:pt x="45518" y="449118"/>
                    <a:pt x="34619" y="498116"/>
                  </a:cubicBezTo>
                  <a:cubicBezTo>
                    <a:pt x="24500" y="546232"/>
                    <a:pt x="22053" y="595646"/>
                    <a:pt x="27384" y="644525"/>
                  </a:cubicBezTo>
                  <a:cubicBezTo>
                    <a:pt x="28812" y="660127"/>
                    <a:pt x="27384" y="677726"/>
                    <a:pt x="30716" y="694375"/>
                  </a:cubicBezTo>
                  <a:lnTo>
                    <a:pt x="11677" y="670116"/>
                  </a:lnTo>
                  <a:cubicBezTo>
                    <a:pt x="9297" y="656892"/>
                    <a:pt x="5489" y="641576"/>
                    <a:pt x="4062" y="629018"/>
                  </a:cubicBezTo>
                  <a:cubicBezTo>
                    <a:pt x="4062" y="627211"/>
                    <a:pt x="3586" y="625023"/>
                    <a:pt x="3395" y="623215"/>
                  </a:cubicBezTo>
                  <a:cubicBezTo>
                    <a:pt x="-10113" y="513555"/>
                    <a:pt x="16970" y="402743"/>
                    <a:pt x="79550" y="311655"/>
                  </a:cubicBezTo>
                  <a:cubicBezTo>
                    <a:pt x="113534" y="262022"/>
                    <a:pt x="152553" y="216021"/>
                    <a:pt x="195971" y="174378"/>
                  </a:cubicBezTo>
                  <a:cubicBezTo>
                    <a:pt x="230812" y="139845"/>
                    <a:pt x="268223" y="106073"/>
                    <a:pt x="306491" y="71635"/>
                  </a:cubicBezTo>
                  <a:lnTo>
                    <a:pt x="312202" y="66308"/>
                  </a:lnTo>
                  <a:lnTo>
                    <a:pt x="333049" y="47757"/>
                  </a:lnTo>
                  <a:lnTo>
                    <a:pt x="337809" y="43476"/>
                  </a:lnTo>
                  <a:cubicBezTo>
                    <a:pt x="350013" y="32329"/>
                    <a:pt x="352602" y="14105"/>
                    <a:pt x="343996" y="0"/>
                  </a:cubicBezTo>
                  <a:close/>
                </a:path>
              </a:pathLst>
            </a:custGeom>
            <a:solidFill>
              <a:srgbClr val="6D6E71">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2" name="Google Shape;1042;p47"/>
            <p:cNvSpPr/>
            <p:nvPr/>
          </p:nvSpPr>
          <p:spPr>
            <a:xfrm>
              <a:off x="6034840" y="2385297"/>
              <a:ext cx="366073" cy="690188"/>
            </a:xfrm>
            <a:custGeom>
              <a:rect b="b" l="l" r="r" t="t"/>
              <a:pathLst>
                <a:path extrusionOk="0" h="690188" w="366073">
                  <a:moveTo>
                    <a:pt x="336649" y="44522"/>
                  </a:moveTo>
                  <a:cubicBezTo>
                    <a:pt x="349176" y="32863"/>
                    <a:pt x="350823" y="13614"/>
                    <a:pt x="340456" y="0"/>
                  </a:cubicBezTo>
                  <a:lnTo>
                    <a:pt x="359495" y="24069"/>
                  </a:lnTo>
                  <a:cubicBezTo>
                    <a:pt x="369671" y="37803"/>
                    <a:pt x="367862" y="56992"/>
                    <a:pt x="355306" y="68591"/>
                  </a:cubicBezTo>
                  <a:cubicBezTo>
                    <a:pt x="306567" y="112732"/>
                    <a:pt x="258400" y="155162"/>
                    <a:pt x="214325" y="198733"/>
                  </a:cubicBezTo>
                  <a:cubicBezTo>
                    <a:pt x="171203" y="240117"/>
                    <a:pt x="132393" y="285760"/>
                    <a:pt x="98475" y="334963"/>
                  </a:cubicBezTo>
                  <a:cubicBezTo>
                    <a:pt x="65767" y="383069"/>
                    <a:pt x="42330" y="436851"/>
                    <a:pt x="29365" y="493549"/>
                  </a:cubicBezTo>
                  <a:cubicBezTo>
                    <a:pt x="15857" y="558375"/>
                    <a:pt x="15600" y="625261"/>
                    <a:pt x="28603" y="690189"/>
                  </a:cubicBezTo>
                  <a:lnTo>
                    <a:pt x="9565" y="666215"/>
                  </a:lnTo>
                  <a:cubicBezTo>
                    <a:pt x="-3439" y="601255"/>
                    <a:pt x="-3182" y="534338"/>
                    <a:pt x="10326" y="469481"/>
                  </a:cubicBezTo>
                  <a:cubicBezTo>
                    <a:pt x="23234" y="412792"/>
                    <a:pt x="46671" y="359030"/>
                    <a:pt x="79437" y="310989"/>
                  </a:cubicBezTo>
                  <a:cubicBezTo>
                    <a:pt x="113287" y="261680"/>
                    <a:pt x="152107" y="215968"/>
                    <a:pt x="195287" y="174569"/>
                  </a:cubicBezTo>
                  <a:cubicBezTo>
                    <a:pt x="239647" y="131188"/>
                    <a:pt x="287910" y="88664"/>
                    <a:pt x="336649" y="44522"/>
                  </a:cubicBezTo>
                  <a:close/>
                </a:path>
              </a:pathLst>
            </a:custGeom>
            <a:solidFill>
              <a:srgbClr val="6D6E71">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3" name="Google Shape;1043;p47"/>
            <p:cNvSpPr/>
            <p:nvPr/>
          </p:nvSpPr>
          <p:spPr>
            <a:xfrm>
              <a:off x="5553303" y="2251856"/>
              <a:ext cx="811236" cy="335328"/>
            </a:xfrm>
            <a:custGeom>
              <a:rect b="b" l="l" r="r" t="t"/>
              <a:pathLst>
                <a:path extrusionOk="0" h="335328" w="811236">
                  <a:moveTo>
                    <a:pt x="51119" y="283275"/>
                  </a:moveTo>
                  <a:lnTo>
                    <a:pt x="57877" y="286414"/>
                  </a:lnTo>
                  <a:cubicBezTo>
                    <a:pt x="195527" y="349583"/>
                    <a:pt x="311758" y="345587"/>
                    <a:pt x="419612" y="308295"/>
                  </a:cubicBezTo>
                  <a:cubicBezTo>
                    <a:pt x="527465" y="271003"/>
                    <a:pt x="627418" y="200509"/>
                    <a:pt x="732131" y="130682"/>
                  </a:cubicBezTo>
                  <a:lnTo>
                    <a:pt x="761546" y="108992"/>
                  </a:lnTo>
                  <a:cubicBezTo>
                    <a:pt x="762202" y="108614"/>
                    <a:pt x="762907" y="108326"/>
                    <a:pt x="763640" y="108135"/>
                  </a:cubicBezTo>
                  <a:lnTo>
                    <a:pt x="811236" y="70748"/>
                  </a:lnTo>
                  <a:lnTo>
                    <a:pt x="775920" y="24418"/>
                  </a:lnTo>
                  <a:cubicBezTo>
                    <a:pt x="755539" y="-1637"/>
                    <a:pt x="718576" y="-7719"/>
                    <a:pt x="690912" y="10434"/>
                  </a:cubicBezTo>
                  <a:lnTo>
                    <a:pt x="660165" y="30792"/>
                  </a:lnTo>
                  <a:cubicBezTo>
                    <a:pt x="558499" y="98527"/>
                    <a:pt x="463686" y="161695"/>
                    <a:pt x="363828" y="193945"/>
                  </a:cubicBezTo>
                  <a:cubicBezTo>
                    <a:pt x="263971" y="226195"/>
                    <a:pt x="158973" y="227337"/>
                    <a:pt x="36745" y="171208"/>
                  </a:cubicBezTo>
                  <a:lnTo>
                    <a:pt x="0" y="217538"/>
                  </a:lnTo>
                  <a:close/>
                </a:path>
              </a:pathLst>
            </a:custGeom>
            <a:solidFill>
              <a:srgbClr val="939598">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4" name="Google Shape;1044;p47"/>
            <p:cNvSpPr/>
            <p:nvPr/>
          </p:nvSpPr>
          <p:spPr>
            <a:xfrm>
              <a:off x="5560133" y="2253984"/>
              <a:ext cx="798330" cy="329564"/>
            </a:xfrm>
            <a:custGeom>
              <a:rect b="b" l="l" r="r" t="t"/>
              <a:pathLst>
                <a:path extrusionOk="0" h="329564" w="798330">
                  <a:moveTo>
                    <a:pt x="767377" y="23432"/>
                  </a:moveTo>
                  <a:lnTo>
                    <a:pt x="778609" y="38178"/>
                  </a:lnTo>
                  <a:cubicBezTo>
                    <a:pt x="783569" y="44825"/>
                    <a:pt x="788148" y="51749"/>
                    <a:pt x="792317" y="58917"/>
                  </a:cubicBezTo>
                  <a:cubicBezTo>
                    <a:pt x="792317" y="58917"/>
                    <a:pt x="798695" y="68430"/>
                    <a:pt x="798314" y="68430"/>
                  </a:cubicBezTo>
                  <a:cubicBezTo>
                    <a:pt x="797934" y="68430"/>
                    <a:pt x="749576" y="105817"/>
                    <a:pt x="747862" y="106959"/>
                  </a:cubicBezTo>
                  <a:lnTo>
                    <a:pt x="745673" y="107910"/>
                  </a:lnTo>
                  <a:cubicBezTo>
                    <a:pt x="744530" y="108671"/>
                    <a:pt x="715877" y="129696"/>
                    <a:pt x="714830" y="130362"/>
                  </a:cubicBezTo>
                  <a:cubicBezTo>
                    <a:pt x="652859" y="171840"/>
                    <a:pt x="592412" y="213032"/>
                    <a:pt x="531107" y="247470"/>
                  </a:cubicBezTo>
                  <a:cubicBezTo>
                    <a:pt x="491012" y="270339"/>
                    <a:pt x="448879" y="289448"/>
                    <a:pt x="405262" y="304550"/>
                  </a:cubicBezTo>
                  <a:cubicBezTo>
                    <a:pt x="305556" y="339225"/>
                    <a:pt x="196836" y="337810"/>
                    <a:pt x="98073" y="300554"/>
                  </a:cubicBezTo>
                  <a:cubicBezTo>
                    <a:pt x="87412" y="296844"/>
                    <a:pt x="75512" y="291041"/>
                    <a:pt x="64565" y="286475"/>
                  </a:cubicBezTo>
                  <a:cubicBezTo>
                    <a:pt x="59710" y="284382"/>
                    <a:pt x="55046" y="282289"/>
                    <a:pt x="49905" y="280006"/>
                  </a:cubicBezTo>
                  <a:lnTo>
                    <a:pt x="44003" y="277247"/>
                  </a:lnTo>
                  <a:cubicBezTo>
                    <a:pt x="45336" y="277818"/>
                    <a:pt x="-1213" y="216647"/>
                    <a:pt x="24" y="217028"/>
                  </a:cubicBezTo>
                  <a:cubicBezTo>
                    <a:pt x="1262" y="217408"/>
                    <a:pt x="36483" y="174123"/>
                    <a:pt x="37435" y="174218"/>
                  </a:cubicBezTo>
                  <a:cubicBezTo>
                    <a:pt x="140244" y="219977"/>
                    <a:pt x="230963" y="225114"/>
                    <a:pt x="316732" y="205612"/>
                  </a:cubicBezTo>
                  <a:cubicBezTo>
                    <a:pt x="331582" y="202187"/>
                    <a:pt x="346242" y="198096"/>
                    <a:pt x="360711" y="193340"/>
                  </a:cubicBezTo>
                  <a:cubicBezTo>
                    <a:pt x="415000" y="174572"/>
                    <a:pt x="467090" y="149979"/>
                    <a:pt x="516067" y="119992"/>
                  </a:cubicBezTo>
                  <a:cubicBezTo>
                    <a:pt x="561188" y="93260"/>
                    <a:pt x="606595" y="62913"/>
                    <a:pt x="653430" y="31804"/>
                  </a:cubicBezTo>
                  <a:lnTo>
                    <a:pt x="683416" y="10875"/>
                  </a:lnTo>
                  <a:cubicBezTo>
                    <a:pt x="692955" y="4488"/>
                    <a:pt x="704035" y="775"/>
                    <a:pt x="715496" y="125"/>
                  </a:cubicBezTo>
                  <a:cubicBezTo>
                    <a:pt x="735582" y="-1162"/>
                    <a:pt x="755011" y="7563"/>
                    <a:pt x="767377" y="23432"/>
                  </a:cubicBezTo>
                  <a:close/>
                </a:path>
              </a:pathLst>
            </a:custGeom>
            <a:solidFill>
              <a:srgbClr val="939598">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5" name="Google Shape;1045;p47"/>
            <p:cNvSpPr/>
            <p:nvPr/>
          </p:nvSpPr>
          <p:spPr>
            <a:xfrm>
              <a:off x="5566223" y="2256088"/>
              <a:ext cx="785699" cy="322595"/>
            </a:xfrm>
            <a:custGeom>
              <a:rect b="b" l="l" r="r" t="t"/>
              <a:pathLst>
                <a:path extrusionOk="0" h="322595" w="785699">
                  <a:moveTo>
                    <a:pt x="759859" y="22470"/>
                  </a:moveTo>
                  <a:lnTo>
                    <a:pt x="771663" y="37692"/>
                  </a:lnTo>
                  <a:cubicBezTo>
                    <a:pt x="770425" y="36074"/>
                    <a:pt x="783276" y="55482"/>
                    <a:pt x="781182" y="56718"/>
                  </a:cubicBezTo>
                  <a:cubicBezTo>
                    <a:pt x="779088" y="57955"/>
                    <a:pt x="786322" y="66232"/>
                    <a:pt x="785656" y="66707"/>
                  </a:cubicBezTo>
                  <a:cubicBezTo>
                    <a:pt x="781943" y="69181"/>
                    <a:pt x="736251" y="104285"/>
                    <a:pt x="732633" y="106568"/>
                  </a:cubicBezTo>
                  <a:cubicBezTo>
                    <a:pt x="731881" y="106869"/>
                    <a:pt x="731148" y="107220"/>
                    <a:pt x="730444" y="107614"/>
                  </a:cubicBezTo>
                  <a:cubicBezTo>
                    <a:pt x="728159" y="109041"/>
                    <a:pt x="700268" y="129400"/>
                    <a:pt x="698078" y="130732"/>
                  </a:cubicBezTo>
                  <a:cubicBezTo>
                    <a:pt x="636583" y="171258"/>
                    <a:pt x="576612" y="211595"/>
                    <a:pt x="515498" y="244891"/>
                  </a:cubicBezTo>
                  <a:cubicBezTo>
                    <a:pt x="475688" y="266938"/>
                    <a:pt x="433907" y="285220"/>
                    <a:pt x="390699" y="299497"/>
                  </a:cubicBezTo>
                  <a:cubicBezTo>
                    <a:pt x="291851" y="332467"/>
                    <a:pt x="184606" y="330079"/>
                    <a:pt x="87319" y="292743"/>
                  </a:cubicBezTo>
                  <a:cubicBezTo>
                    <a:pt x="77323" y="289223"/>
                    <a:pt x="64948" y="282278"/>
                    <a:pt x="54763" y="277997"/>
                  </a:cubicBezTo>
                  <a:lnTo>
                    <a:pt x="42007" y="272289"/>
                  </a:lnTo>
                  <a:lnTo>
                    <a:pt x="36771" y="269911"/>
                  </a:lnTo>
                  <a:cubicBezTo>
                    <a:pt x="39532" y="271053"/>
                    <a:pt x="-2544" y="214448"/>
                    <a:pt x="122" y="215210"/>
                  </a:cubicBezTo>
                  <a:cubicBezTo>
                    <a:pt x="2787" y="215971"/>
                    <a:pt x="36200" y="175634"/>
                    <a:pt x="38199" y="176015"/>
                  </a:cubicBezTo>
                  <a:cubicBezTo>
                    <a:pt x="139675" y="219681"/>
                    <a:pt x="229442" y="223581"/>
                    <a:pt x="314259" y="203794"/>
                  </a:cubicBezTo>
                  <a:cubicBezTo>
                    <a:pt x="328852" y="200369"/>
                    <a:pt x="343322" y="196278"/>
                    <a:pt x="357667" y="191521"/>
                  </a:cubicBezTo>
                  <a:cubicBezTo>
                    <a:pt x="411185" y="172701"/>
                    <a:pt x="462561" y="148275"/>
                    <a:pt x="510928" y="118650"/>
                  </a:cubicBezTo>
                  <a:cubicBezTo>
                    <a:pt x="555574" y="92298"/>
                    <a:pt x="600505" y="62426"/>
                    <a:pt x="646769" y="31508"/>
                  </a:cubicBezTo>
                  <a:lnTo>
                    <a:pt x="677326" y="11340"/>
                  </a:lnTo>
                  <a:cubicBezTo>
                    <a:pt x="686674" y="5086"/>
                    <a:pt x="697440" y="1261"/>
                    <a:pt x="708645" y="209"/>
                  </a:cubicBezTo>
                  <a:cubicBezTo>
                    <a:pt x="728378" y="-1457"/>
                    <a:pt x="747626" y="6909"/>
                    <a:pt x="759859" y="22470"/>
                  </a:cubicBezTo>
                  <a:close/>
                </a:path>
              </a:pathLst>
            </a:custGeom>
            <a:solidFill>
              <a:srgbClr val="939598">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6" name="Google Shape;1046;p47"/>
            <p:cNvSpPr/>
            <p:nvPr/>
          </p:nvSpPr>
          <p:spPr>
            <a:xfrm>
              <a:off x="5573104" y="2258194"/>
              <a:ext cx="772798" cy="315662"/>
            </a:xfrm>
            <a:custGeom>
              <a:rect b="b" l="l" r="r" t="t"/>
              <a:pathLst>
                <a:path extrusionOk="0" h="315662" w="772798">
                  <a:moveTo>
                    <a:pt x="751455" y="21505"/>
                  </a:moveTo>
                  <a:lnTo>
                    <a:pt x="763735" y="37392"/>
                  </a:lnTo>
                  <a:cubicBezTo>
                    <a:pt x="761831" y="34919"/>
                    <a:pt x="772397" y="52709"/>
                    <a:pt x="769827" y="54421"/>
                  </a:cubicBezTo>
                  <a:cubicBezTo>
                    <a:pt x="767257" y="56134"/>
                    <a:pt x="773730" y="63935"/>
                    <a:pt x="772683" y="64600"/>
                  </a:cubicBezTo>
                  <a:cubicBezTo>
                    <a:pt x="767162" y="68215"/>
                    <a:pt x="722611" y="102654"/>
                    <a:pt x="717281" y="105698"/>
                  </a:cubicBezTo>
                  <a:cubicBezTo>
                    <a:pt x="716452" y="105992"/>
                    <a:pt x="715653" y="106374"/>
                    <a:pt x="714901" y="106839"/>
                  </a:cubicBezTo>
                  <a:cubicBezTo>
                    <a:pt x="711664" y="108932"/>
                    <a:pt x="684439" y="128625"/>
                    <a:pt x="681202" y="130623"/>
                  </a:cubicBezTo>
                  <a:cubicBezTo>
                    <a:pt x="620279" y="170578"/>
                    <a:pt x="560783" y="209963"/>
                    <a:pt x="500335" y="241928"/>
                  </a:cubicBezTo>
                  <a:cubicBezTo>
                    <a:pt x="460887" y="263396"/>
                    <a:pt x="419440" y="280983"/>
                    <a:pt x="376584" y="294441"/>
                  </a:cubicBezTo>
                  <a:cubicBezTo>
                    <a:pt x="278554" y="325699"/>
                    <a:pt x="172756" y="322340"/>
                    <a:pt x="76916" y="284928"/>
                  </a:cubicBezTo>
                  <a:cubicBezTo>
                    <a:pt x="67396" y="281598"/>
                    <a:pt x="54831" y="273512"/>
                    <a:pt x="45407" y="269421"/>
                  </a:cubicBezTo>
                  <a:cubicBezTo>
                    <a:pt x="41790" y="267994"/>
                    <a:pt x="38172" y="266377"/>
                    <a:pt x="34460" y="264665"/>
                  </a:cubicBezTo>
                  <a:lnTo>
                    <a:pt x="29795" y="262287"/>
                  </a:lnTo>
                  <a:cubicBezTo>
                    <a:pt x="33888" y="263999"/>
                    <a:pt x="-3618" y="211961"/>
                    <a:pt x="285" y="213103"/>
                  </a:cubicBezTo>
                  <a:cubicBezTo>
                    <a:pt x="4188" y="214244"/>
                    <a:pt x="36078" y="176952"/>
                    <a:pt x="38934" y="177428"/>
                  </a:cubicBezTo>
                  <a:cubicBezTo>
                    <a:pt x="139077" y="219001"/>
                    <a:pt x="227797" y="222045"/>
                    <a:pt x="311948" y="201687"/>
                  </a:cubicBezTo>
                  <a:cubicBezTo>
                    <a:pt x="326322" y="198262"/>
                    <a:pt x="340506" y="194076"/>
                    <a:pt x="354689" y="189320"/>
                  </a:cubicBezTo>
                  <a:cubicBezTo>
                    <a:pt x="407541" y="170603"/>
                    <a:pt x="458279" y="146369"/>
                    <a:pt x="506047" y="117019"/>
                  </a:cubicBezTo>
                  <a:cubicBezTo>
                    <a:pt x="550216" y="90952"/>
                    <a:pt x="594576" y="61461"/>
                    <a:pt x="640269" y="31399"/>
                  </a:cubicBezTo>
                  <a:lnTo>
                    <a:pt x="669684" y="11802"/>
                  </a:lnTo>
                  <a:cubicBezTo>
                    <a:pt x="678937" y="5659"/>
                    <a:pt x="689503" y="1751"/>
                    <a:pt x="700526" y="386"/>
                  </a:cubicBezTo>
                  <a:cubicBezTo>
                    <a:pt x="720022" y="-1902"/>
                    <a:pt x="739308" y="6095"/>
                    <a:pt x="751455" y="21505"/>
                  </a:cubicBezTo>
                  <a:close/>
                </a:path>
              </a:pathLst>
            </a:custGeom>
            <a:solidFill>
              <a:srgbClr val="939598">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7" name="Google Shape;1047;p47"/>
            <p:cNvSpPr/>
            <p:nvPr/>
          </p:nvSpPr>
          <p:spPr>
            <a:xfrm>
              <a:off x="5579107" y="2260471"/>
              <a:ext cx="760508" cy="309071"/>
            </a:xfrm>
            <a:custGeom>
              <a:rect b="b" l="l" r="r" t="t"/>
              <a:pathLst>
                <a:path extrusionOk="0" h="309071" w="760508">
                  <a:moveTo>
                    <a:pt x="743929" y="20466"/>
                  </a:moveTo>
                  <a:lnTo>
                    <a:pt x="756780" y="36924"/>
                  </a:lnTo>
                  <a:cubicBezTo>
                    <a:pt x="754209" y="33594"/>
                    <a:pt x="762396" y="49766"/>
                    <a:pt x="758969" y="52050"/>
                  </a:cubicBezTo>
                  <a:cubicBezTo>
                    <a:pt x="757446" y="53096"/>
                    <a:pt x="761634" y="61563"/>
                    <a:pt x="760207" y="62324"/>
                  </a:cubicBezTo>
                  <a:cubicBezTo>
                    <a:pt x="752877" y="67271"/>
                    <a:pt x="709564" y="100377"/>
                    <a:pt x="702424" y="104753"/>
                  </a:cubicBezTo>
                  <a:cubicBezTo>
                    <a:pt x="702424" y="104753"/>
                    <a:pt x="700711" y="105419"/>
                    <a:pt x="699949" y="105895"/>
                  </a:cubicBezTo>
                  <a:cubicBezTo>
                    <a:pt x="695570" y="108749"/>
                    <a:pt x="669107" y="127775"/>
                    <a:pt x="664728" y="130439"/>
                  </a:cubicBezTo>
                  <a:cubicBezTo>
                    <a:pt x="604375" y="169729"/>
                    <a:pt x="545451" y="208258"/>
                    <a:pt x="485289" y="239271"/>
                  </a:cubicBezTo>
                  <a:cubicBezTo>
                    <a:pt x="446088" y="260019"/>
                    <a:pt x="404965" y="276905"/>
                    <a:pt x="362489" y="289692"/>
                  </a:cubicBezTo>
                  <a:cubicBezTo>
                    <a:pt x="265297" y="319226"/>
                    <a:pt x="160946" y="314899"/>
                    <a:pt x="66534" y="277419"/>
                  </a:cubicBezTo>
                  <a:cubicBezTo>
                    <a:pt x="57966" y="274470"/>
                    <a:pt x="44734" y="265052"/>
                    <a:pt x="35977" y="261342"/>
                  </a:cubicBezTo>
                  <a:lnTo>
                    <a:pt x="26457" y="257346"/>
                  </a:lnTo>
                  <a:lnTo>
                    <a:pt x="22840" y="255634"/>
                  </a:lnTo>
                  <a:cubicBezTo>
                    <a:pt x="28361" y="257917"/>
                    <a:pt x="-4671" y="210541"/>
                    <a:pt x="565" y="211968"/>
                  </a:cubicBezTo>
                  <a:cubicBezTo>
                    <a:pt x="5800" y="213395"/>
                    <a:pt x="36072" y="179242"/>
                    <a:pt x="39880" y="179908"/>
                  </a:cubicBezTo>
                  <a:cubicBezTo>
                    <a:pt x="125135" y="216060"/>
                    <a:pt x="219880" y="223344"/>
                    <a:pt x="309657" y="200647"/>
                  </a:cubicBezTo>
                  <a:cubicBezTo>
                    <a:pt x="323841" y="197127"/>
                    <a:pt x="338215" y="192941"/>
                    <a:pt x="351923" y="188185"/>
                  </a:cubicBezTo>
                  <a:cubicBezTo>
                    <a:pt x="404013" y="169393"/>
                    <a:pt x="454056" y="145360"/>
                    <a:pt x="501281" y="116455"/>
                  </a:cubicBezTo>
                  <a:cubicBezTo>
                    <a:pt x="544880" y="90578"/>
                    <a:pt x="588669" y="61468"/>
                    <a:pt x="633790" y="31406"/>
                  </a:cubicBezTo>
                  <a:lnTo>
                    <a:pt x="662919" y="12379"/>
                  </a:lnTo>
                  <a:cubicBezTo>
                    <a:pt x="672048" y="6351"/>
                    <a:pt x="682377" y="2359"/>
                    <a:pt x="693190" y="678"/>
                  </a:cubicBezTo>
                  <a:cubicBezTo>
                    <a:pt x="712439" y="-2404"/>
                    <a:pt x="731858" y="5167"/>
                    <a:pt x="743929" y="20466"/>
                  </a:cubicBezTo>
                  <a:close/>
                </a:path>
              </a:pathLst>
            </a:custGeom>
            <a:solidFill>
              <a:srgbClr val="939598">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8" name="Google Shape;1048;p47"/>
            <p:cNvSpPr/>
            <p:nvPr/>
          </p:nvSpPr>
          <p:spPr>
            <a:xfrm>
              <a:off x="5586036" y="2262290"/>
              <a:ext cx="748802" cy="302984"/>
            </a:xfrm>
            <a:custGeom>
              <a:rect b="b" l="l" r="r" t="t"/>
              <a:pathLst>
                <a:path extrusionOk="0" h="302984" w="748802">
                  <a:moveTo>
                    <a:pt x="735476" y="19788"/>
                  </a:moveTo>
                  <a:lnTo>
                    <a:pt x="748803" y="36912"/>
                  </a:lnTo>
                  <a:cubicBezTo>
                    <a:pt x="745566" y="32726"/>
                    <a:pt x="751468" y="47281"/>
                    <a:pt x="747089" y="50231"/>
                  </a:cubicBezTo>
                  <a:cubicBezTo>
                    <a:pt x="745281" y="51372"/>
                    <a:pt x="748708" y="59744"/>
                    <a:pt x="747089" y="60600"/>
                  </a:cubicBezTo>
                  <a:cubicBezTo>
                    <a:pt x="737570" y="66689"/>
                    <a:pt x="695875" y="98653"/>
                    <a:pt x="686832" y="104171"/>
                  </a:cubicBezTo>
                  <a:cubicBezTo>
                    <a:pt x="686832" y="104171"/>
                    <a:pt x="685214" y="104932"/>
                    <a:pt x="684357" y="105503"/>
                  </a:cubicBezTo>
                  <a:cubicBezTo>
                    <a:pt x="678836" y="109023"/>
                    <a:pt x="653134" y="127383"/>
                    <a:pt x="647612" y="130713"/>
                  </a:cubicBezTo>
                  <a:cubicBezTo>
                    <a:pt x="590268" y="169349"/>
                    <a:pt x="530877" y="204854"/>
                    <a:pt x="469696" y="237071"/>
                  </a:cubicBezTo>
                  <a:cubicBezTo>
                    <a:pt x="430781" y="257109"/>
                    <a:pt x="390010" y="273295"/>
                    <a:pt x="347944" y="285399"/>
                  </a:cubicBezTo>
                  <a:cubicBezTo>
                    <a:pt x="251590" y="313208"/>
                    <a:pt x="148686" y="307915"/>
                    <a:pt x="55701" y="270368"/>
                  </a:cubicBezTo>
                  <a:cubicBezTo>
                    <a:pt x="47895" y="267609"/>
                    <a:pt x="34188" y="257049"/>
                    <a:pt x="26191" y="253625"/>
                  </a:cubicBezTo>
                  <a:cubicBezTo>
                    <a:pt x="23811" y="252673"/>
                    <a:pt x="21336" y="251532"/>
                    <a:pt x="18957" y="250390"/>
                  </a:cubicBezTo>
                  <a:lnTo>
                    <a:pt x="16101" y="249058"/>
                  </a:lnTo>
                  <a:cubicBezTo>
                    <a:pt x="22955" y="251912"/>
                    <a:pt x="-5508" y="209102"/>
                    <a:pt x="965" y="211005"/>
                  </a:cubicBezTo>
                  <a:cubicBezTo>
                    <a:pt x="6010" y="212432"/>
                    <a:pt x="36187" y="181609"/>
                    <a:pt x="40946" y="182465"/>
                  </a:cubicBezTo>
                  <a:cubicBezTo>
                    <a:pt x="125621" y="216753"/>
                    <a:pt x="219100" y="222792"/>
                    <a:pt x="307487" y="199684"/>
                  </a:cubicBezTo>
                  <a:cubicBezTo>
                    <a:pt x="321481" y="196164"/>
                    <a:pt x="335284" y="191883"/>
                    <a:pt x="349087" y="187127"/>
                  </a:cubicBezTo>
                  <a:cubicBezTo>
                    <a:pt x="400453" y="168235"/>
                    <a:pt x="449782" y="144237"/>
                    <a:pt x="496351" y="115492"/>
                  </a:cubicBezTo>
                  <a:cubicBezTo>
                    <a:pt x="539378" y="89901"/>
                    <a:pt x="582691" y="61171"/>
                    <a:pt x="627241" y="31489"/>
                  </a:cubicBezTo>
                  <a:lnTo>
                    <a:pt x="655799" y="12463"/>
                  </a:lnTo>
                  <a:cubicBezTo>
                    <a:pt x="664976" y="6521"/>
                    <a:pt x="675285" y="2537"/>
                    <a:pt x="686071" y="762"/>
                  </a:cubicBezTo>
                  <a:cubicBezTo>
                    <a:pt x="704786" y="-2490"/>
                    <a:pt x="723777" y="4824"/>
                    <a:pt x="735476" y="19788"/>
                  </a:cubicBezTo>
                  <a:close/>
                </a:path>
              </a:pathLst>
            </a:custGeom>
            <a:solidFill>
              <a:srgbClr val="939598">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9" name="Google Shape;1049;p47"/>
            <p:cNvSpPr/>
            <p:nvPr/>
          </p:nvSpPr>
          <p:spPr>
            <a:xfrm>
              <a:off x="5591663" y="2264141"/>
              <a:ext cx="741843" cy="296885"/>
            </a:xfrm>
            <a:custGeom>
              <a:rect b="b" l="l" r="r" t="t"/>
              <a:pathLst>
                <a:path extrusionOk="0" h="296885" w="741843">
                  <a:moveTo>
                    <a:pt x="728040" y="19079"/>
                  </a:moveTo>
                  <a:lnTo>
                    <a:pt x="741844" y="36868"/>
                  </a:lnTo>
                  <a:cubicBezTo>
                    <a:pt x="738036" y="31922"/>
                    <a:pt x="741844" y="44765"/>
                    <a:pt x="736322" y="48284"/>
                  </a:cubicBezTo>
                  <a:cubicBezTo>
                    <a:pt x="734133" y="49711"/>
                    <a:pt x="736322" y="57322"/>
                    <a:pt x="734514" y="58749"/>
                  </a:cubicBezTo>
                  <a:cubicBezTo>
                    <a:pt x="723471" y="66074"/>
                    <a:pt x="682538" y="96802"/>
                    <a:pt x="671781" y="103652"/>
                  </a:cubicBezTo>
                  <a:lnTo>
                    <a:pt x="669211" y="104984"/>
                  </a:lnTo>
                  <a:cubicBezTo>
                    <a:pt x="662547" y="109265"/>
                    <a:pt x="637607" y="126959"/>
                    <a:pt x="631134" y="130955"/>
                  </a:cubicBezTo>
                  <a:cubicBezTo>
                    <a:pt x="574408" y="168956"/>
                    <a:pt x="515512" y="203612"/>
                    <a:pt x="454741" y="234745"/>
                  </a:cubicBezTo>
                  <a:cubicBezTo>
                    <a:pt x="416111" y="254158"/>
                    <a:pt x="375645" y="269678"/>
                    <a:pt x="333941" y="281074"/>
                  </a:cubicBezTo>
                  <a:cubicBezTo>
                    <a:pt x="238462" y="307113"/>
                    <a:pt x="137053" y="300858"/>
                    <a:pt x="45505" y="263285"/>
                  </a:cubicBezTo>
                  <a:cubicBezTo>
                    <a:pt x="38461" y="260716"/>
                    <a:pt x="24182" y="248920"/>
                    <a:pt x="16947" y="245875"/>
                  </a:cubicBezTo>
                  <a:lnTo>
                    <a:pt x="11521" y="243497"/>
                  </a:lnTo>
                  <a:cubicBezTo>
                    <a:pt x="12283" y="243497"/>
                    <a:pt x="8761" y="242165"/>
                    <a:pt x="9427" y="242451"/>
                  </a:cubicBezTo>
                  <a:cubicBezTo>
                    <a:pt x="17709" y="245875"/>
                    <a:pt x="-6280" y="207632"/>
                    <a:pt x="1621" y="209820"/>
                  </a:cubicBezTo>
                  <a:cubicBezTo>
                    <a:pt x="7523" y="211437"/>
                    <a:pt x="36462" y="183849"/>
                    <a:pt x="42173" y="184895"/>
                  </a:cubicBezTo>
                  <a:cubicBezTo>
                    <a:pt x="126315" y="217374"/>
                    <a:pt x="218633" y="222140"/>
                    <a:pt x="305668" y="198499"/>
                  </a:cubicBezTo>
                  <a:cubicBezTo>
                    <a:pt x="319471" y="194979"/>
                    <a:pt x="333084" y="190698"/>
                    <a:pt x="346601" y="185942"/>
                  </a:cubicBezTo>
                  <a:cubicBezTo>
                    <a:pt x="397282" y="167183"/>
                    <a:pt x="445993" y="143510"/>
                    <a:pt x="492056" y="115258"/>
                  </a:cubicBezTo>
                  <a:cubicBezTo>
                    <a:pt x="534703" y="90048"/>
                    <a:pt x="577730" y="61603"/>
                    <a:pt x="621424" y="32397"/>
                  </a:cubicBezTo>
                  <a:lnTo>
                    <a:pt x="649982" y="13371"/>
                  </a:lnTo>
                  <a:cubicBezTo>
                    <a:pt x="658826" y="7517"/>
                    <a:pt x="668668" y="3327"/>
                    <a:pt x="679016" y="1003"/>
                  </a:cubicBezTo>
                  <a:cubicBezTo>
                    <a:pt x="697464" y="-2761"/>
                    <a:pt x="716455" y="4241"/>
                    <a:pt x="728040" y="19079"/>
                  </a:cubicBezTo>
                  <a:close/>
                </a:path>
              </a:pathLst>
            </a:custGeom>
            <a:solidFill>
              <a:srgbClr val="939598">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0" name="Google Shape;1050;p47"/>
            <p:cNvSpPr/>
            <p:nvPr/>
          </p:nvSpPr>
          <p:spPr>
            <a:xfrm>
              <a:off x="5597626" y="2265741"/>
              <a:ext cx="735213" cy="291079"/>
            </a:xfrm>
            <a:custGeom>
              <a:rect b="b" l="l" r="r" t="t"/>
              <a:pathLst>
                <a:path extrusionOk="0" h="291079" w="735213">
                  <a:moveTo>
                    <a:pt x="720935" y="18620"/>
                  </a:moveTo>
                  <a:lnTo>
                    <a:pt x="735214" y="37076"/>
                  </a:lnTo>
                  <a:cubicBezTo>
                    <a:pt x="730644" y="31273"/>
                    <a:pt x="731882" y="42498"/>
                    <a:pt x="725695" y="46589"/>
                  </a:cubicBezTo>
                  <a:cubicBezTo>
                    <a:pt x="723124" y="48302"/>
                    <a:pt x="724838" y="55532"/>
                    <a:pt x="722267" y="57244"/>
                  </a:cubicBezTo>
                  <a:cubicBezTo>
                    <a:pt x="709417" y="65806"/>
                    <a:pt x="669721" y="95297"/>
                    <a:pt x="657155" y="103383"/>
                  </a:cubicBezTo>
                  <a:cubicBezTo>
                    <a:pt x="656242" y="103807"/>
                    <a:pt x="655347" y="104283"/>
                    <a:pt x="654490" y="104810"/>
                  </a:cubicBezTo>
                  <a:cubicBezTo>
                    <a:pt x="646779" y="109757"/>
                    <a:pt x="622505" y="126881"/>
                    <a:pt x="614795" y="131448"/>
                  </a:cubicBezTo>
                  <a:cubicBezTo>
                    <a:pt x="558678" y="168774"/>
                    <a:pt x="500306" y="202611"/>
                    <a:pt x="440020" y="232764"/>
                  </a:cubicBezTo>
                  <a:cubicBezTo>
                    <a:pt x="401676" y="251450"/>
                    <a:pt x="361552" y="266269"/>
                    <a:pt x="320267" y="277001"/>
                  </a:cubicBezTo>
                  <a:cubicBezTo>
                    <a:pt x="225645" y="301269"/>
                    <a:pt x="125673" y="294021"/>
                    <a:pt x="35544" y="256357"/>
                  </a:cubicBezTo>
                  <a:cubicBezTo>
                    <a:pt x="29166" y="254169"/>
                    <a:pt x="14506" y="241136"/>
                    <a:pt x="7938" y="238282"/>
                  </a:cubicBezTo>
                  <a:cubicBezTo>
                    <a:pt x="6710" y="237838"/>
                    <a:pt x="5501" y="237330"/>
                    <a:pt x="4320" y="236760"/>
                  </a:cubicBezTo>
                  <a:lnTo>
                    <a:pt x="3083" y="236094"/>
                  </a:lnTo>
                  <a:cubicBezTo>
                    <a:pt x="12602" y="240089"/>
                    <a:pt x="-6436" y="206412"/>
                    <a:pt x="2416" y="208981"/>
                  </a:cubicBezTo>
                  <a:cubicBezTo>
                    <a:pt x="9366" y="210884"/>
                    <a:pt x="36876" y="186434"/>
                    <a:pt x="43635" y="187576"/>
                  </a:cubicBezTo>
                  <a:cubicBezTo>
                    <a:pt x="127215" y="218156"/>
                    <a:pt x="218296" y="221684"/>
                    <a:pt x="303988" y="197660"/>
                  </a:cubicBezTo>
                  <a:cubicBezTo>
                    <a:pt x="317601" y="193950"/>
                    <a:pt x="331024" y="189764"/>
                    <a:pt x="344446" y="184912"/>
                  </a:cubicBezTo>
                  <a:cubicBezTo>
                    <a:pt x="394384" y="166194"/>
                    <a:pt x="442428" y="142748"/>
                    <a:pt x="487902" y="114894"/>
                  </a:cubicBezTo>
                  <a:cubicBezTo>
                    <a:pt x="529977" y="89875"/>
                    <a:pt x="572243" y="61810"/>
                    <a:pt x="615556" y="32985"/>
                  </a:cubicBezTo>
                  <a:lnTo>
                    <a:pt x="643543" y="13959"/>
                  </a:lnTo>
                  <a:cubicBezTo>
                    <a:pt x="652281" y="8159"/>
                    <a:pt x="661934" y="3881"/>
                    <a:pt x="672101" y="1306"/>
                  </a:cubicBezTo>
                  <a:cubicBezTo>
                    <a:pt x="690368" y="-3060"/>
                    <a:pt x="709502" y="3723"/>
                    <a:pt x="720935" y="18620"/>
                  </a:cubicBezTo>
                  <a:close/>
                </a:path>
              </a:pathLst>
            </a:custGeom>
            <a:solidFill>
              <a:srgbClr val="939598">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1" name="Google Shape;1051;p47"/>
            <p:cNvSpPr/>
            <p:nvPr/>
          </p:nvSpPr>
          <p:spPr>
            <a:xfrm>
              <a:off x="5600621" y="2268239"/>
              <a:ext cx="731171" cy="284515"/>
            </a:xfrm>
            <a:custGeom>
              <a:rect b="b" l="l" r="r" t="t"/>
              <a:pathLst>
                <a:path extrusionOk="0" h="284515" w="731171">
                  <a:moveTo>
                    <a:pt x="716417" y="17359"/>
                  </a:moveTo>
                  <a:lnTo>
                    <a:pt x="731172" y="36386"/>
                  </a:lnTo>
                  <a:cubicBezTo>
                    <a:pt x="726032" y="29727"/>
                    <a:pt x="724889" y="39335"/>
                    <a:pt x="717940" y="43996"/>
                  </a:cubicBezTo>
                  <a:cubicBezTo>
                    <a:pt x="714989" y="45994"/>
                    <a:pt x="715846" y="52844"/>
                    <a:pt x="712895" y="54746"/>
                  </a:cubicBezTo>
                  <a:cubicBezTo>
                    <a:pt x="698235" y="64260"/>
                    <a:pt x="659682" y="92800"/>
                    <a:pt x="645308" y="102313"/>
                  </a:cubicBezTo>
                  <a:lnTo>
                    <a:pt x="642642" y="103835"/>
                  </a:lnTo>
                  <a:cubicBezTo>
                    <a:pt x="633789" y="109448"/>
                    <a:pt x="610277" y="125906"/>
                    <a:pt x="601424" y="131138"/>
                  </a:cubicBezTo>
                  <a:cubicBezTo>
                    <a:pt x="545926" y="167854"/>
                    <a:pt x="488049" y="200843"/>
                    <a:pt x="428172" y="229886"/>
                  </a:cubicBezTo>
                  <a:cubicBezTo>
                    <a:pt x="390257" y="247944"/>
                    <a:pt x="350570" y="262035"/>
                    <a:pt x="309752" y="271935"/>
                  </a:cubicBezTo>
                  <a:cubicBezTo>
                    <a:pt x="224078" y="292388"/>
                    <a:pt x="132407" y="290105"/>
                    <a:pt x="28741" y="248627"/>
                  </a:cubicBezTo>
                  <a:cubicBezTo>
                    <a:pt x="23125" y="246629"/>
                    <a:pt x="7989" y="232360"/>
                    <a:pt x="2182" y="229601"/>
                  </a:cubicBezTo>
                  <a:cubicBezTo>
                    <a:pt x="1583" y="229428"/>
                    <a:pt x="1002" y="229172"/>
                    <a:pt x="469" y="228840"/>
                  </a:cubicBezTo>
                  <a:cubicBezTo>
                    <a:pt x="1421" y="228840"/>
                    <a:pt x="-959" y="228174"/>
                    <a:pt x="469" y="228840"/>
                  </a:cubicBezTo>
                  <a:cubicBezTo>
                    <a:pt x="11416" y="233406"/>
                    <a:pt x="-3529" y="204295"/>
                    <a:pt x="6942" y="207244"/>
                  </a:cubicBezTo>
                  <a:cubicBezTo>
                    <a:pt x="14938" y="209432"/>
                    <a:pt x="41116" y="188218"/>
                    <a:pt x="48827" y="189359"/>
                  </a:cubicBezTo>
                  <a:cubicBezTo>
                    <a:pt x="131750" y="218092"/>
                    <a:pt x="221546" y="220419"/>
                    <a:pt x="305849" y="196019"/>
                  </a:cubicBezTo>
                  <a:cubicBezTo>
                    <a:pt x="319271" y="192309"/>
                    <a:pt x="332503" y="188028"/>
                    <a:pt x="345639" y="183271"/>
                  </a:cubicBezTo>
                  <a:cubicBezTo>
                    <a:pt x="394873" y="164505"/>
                    <a:pt x="442261" y="141225"/>
                    <a:pt x="487192" y="113729"/>
                  </a:cubicBezTo>
                  <a:cubicBezTo>
                    <a:pt x="528696" y="88994"/>
                    <a:pt x="570486" y="61406"/>
                    <a:pt x="613228" y="32866"/>
                  </a:cubicBezTo>
                  <a:lnTo>
                    <a:pt x="640834" y="14505"/>
                  </a:lnTo>
                  <a:cubicBezTo>
                    <a:pt x="649439" y="8780"/>
                    <a:pt x="658882" y="4416"/>
                    <a:pt x="668820" y="1567"/>
                  </a:cubicBezTo>
                  <a:cubicBezTo>
                    <a:pt x="686422" y="-3170"/>
                    <a:pt x="705146" y="3044"/>
                    <a:pt x="716417" y="17359"/>
                  </a:cubicBezTo>
                  <a:close/>
                </a:path>
              </a:pathLst>
            </a:custGeom>
            <a:solidFill>
              <a:srgbClr val="939598">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2" name="Google Shape;1052;p47"/>
            <p:cNvSpPr/>
            <p:nvPr/>
          </p:nvSpPr>
          <p:spPr>
            <a:xfrm>
              <a:off x="5599572" y="2270156"/>
              <a:ext cx="731174" cy="278594"/>
            </a:xfrm>
            <a:custGeom>
              <a:rect b="b" l="l" r="r" t="t"/>
              <a:pathLst>
                <a:path extrusionOk="0" h="278594" w="731174">
                  <a:moveTo>
                    <a:pt x="715943" y="16584"/>
                  </a:moveTo>
                  <a:lnTo>
                    <a:pt x="731174" y="36276"/>
                  </a:lnTo>
                  <a:cubicBezTo>
                    <a:pt x="725463" y="28761"/>
                    <a:pt x="721655" y="36847"/>
                    <a:pt x="714135" y="41984"/>
                  </a:cubicBezTo>
                  <a:cubicBezTo>
                    <a:pt x="710803" y="44267"/>
                    <a:pt x="710803" y="50736"/>
                    <a:pt x="707471" y="52925"/>
                  </a:cubicBezTo>
                  <a:cubicBezTo>
                    <a:pt x="691003" y="63960"/>
                    <a:pt x="653687" y="90978"/>
                    <a:pt x="637504" y="101633"/>
                  </a:cubicBezTo>
                  <a:cubicBezTo>
                    <a:pt x="636838" y="101633"/>
                    <a:pt x="635600" y="102584"/>
                    <a:pt x="634743" y="103155"/>
                  </a:cubicBezTo>
                  <a:cubicBezTo>
                    <a:pt x="625224" y="109624"/>
                    <a:pt x="601997" y="125321"/>
                    <a:pt x="592097" y="131219"/>
                  </a:cubicBezTo>
                  <a:cubicBezTo>
                    <a:pt x="537285" y="167249"/>
                    <a:pt x="480036" y="199420"/>
                    <a:pt x="420749" y="227493"/>
                  </a:cubicBezTo>
                  <a:cubicBezTo>
                    <a:pt x="383005" y="244905"/>
                    <a:pt x="343538" y="258329"/>
                    <a:pt x="302995" y="267544"/>
                  </a:cubicBezTo>
                  <a:cubicBezTo>
                    <a:pt x="218273" y="286571"/>
                    <a:pt x="127840" y="282956"/>
                    <a:pt x="25793" y="241478"/>
                  </a:cubicBezTo>
                  <a:cubicBezTo>
                    <a:pt x="20842" y="239670"/>
                    <a:pt x="5231" y="224259"/>
                    <a:pt x="186" y="222451"/>
                  </a:cubicBezTo>
                  <a:lnTo>
                    <a:pt x="186" y="222451"/>
                  </a:lnTo>
                  <a:cubicBezTo>
                    <a:pt x="1328" y="222451"/>
                    <a:pt x="-576" y="222451"/>
                    <a:pt x="186" y="222451"/>
                  </a:cubicBezTo>
                  <a:cubicBezTo>
                    <a:pt x="12561" y="227588"/>
                    <a:pt x="2185" y="203425"/>
                    <a:pt x="13989" y="206374"/>
                  </a:cubicBezTo>
                  <a:cubicBezTo>
                    <a:pt x="22937" y="208847"/>
                    <a:pt x="47782" y="190582"/>
                    <a:pt x="56445" y="192104"/>
                  </a:cubicBezTo>
                  <a:cubicBezTo>
                    <a:pt x="138806" y="218960"/>
                    <a:pt x="227412" y="220055"/>
                    <a:pt x="310420" y="195243"/>
                  </a:cubicBezTo>
                  <a:cubicBezTo>
                    <a:pt x="323557" y="191438"/>
                    <a:pt x="336598" y="187157"/>
                    <a:pt x="349640" y="182305"/>
                  </a:cubicBezTo>
                  <a:cubicBezTo>
                    <a:pt x="398169" y="163624"/>
                    <a:pt x="444881" y="140537"/>
                    <a:pt x="489193" y="113334"/>
                  </a:cubicBezTo>
                  <a:cubicBezTo>
                    <a:pt x="530221" y="88885"/>
                    <a:pt x="571345" y="61677"/>
                    <a:pt x="613515" y="33613"/>
                  </a:cubicBezTo>
                  <a:lnTo>
                    <a:pt x="640836" y="15442"/>
                  </a:lnTo>
                  <a:cubicBezTo>
                    <a:pt x="649327" y="9833"/>
                    <a:pt x="658504" y="5356"/>
                    <a:pt x="668156" y="2124"/>
                  </a:cubicBezTo>
                  <a:cubicBezTo>
                    <a:pt x="685548" y="-3493"/>
                    <a:pt x="704596" y="2271"/>
                    <a:pt x="715943" y="16584"/>
                  </a:cubicBezTo>
                  <a:close/>
                </a:path>
              </a:pathLst>
            </a:custGeom>
            <a:solidFill>
              <a:srgbClr val="939598">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3" name="Google Shape;1053;p47"/>
            <p:cNvSpPr/>
            <p:nvPr/>
          </p:nvSpPr>
          <p:spPr>
            <a:xfrm>
              <a:off x="5596235" y="2271975"/>
              <a:ext cx="733558" cy="272606"/>
            </a:xfrm>
            <a:custGeom>
              <a:rect b="b" l="l" r="r" t="t"/>
              <a:pathLst>
                <a:path extrusionOk="0" h="272606" w="733558">
                  <a:moveTo>
                    <a:pt x="717757" y="15906"/>
                  </a:moveTo>
                  <a:lnTo>
                    <a:pt x="733559" y="36169"/>
                  </a:lnTo>
                  <a:cubicBezTo>
                    <a:pt x="727086" y="27892"/>
                    <a:pt x="721374" y="34361"/>
                    <a:pt x="712616" y="40165"/>
                  </a:cubicBezTo>
                  <a:cubicBezTo>
                    <a:pt x="708904" y="42543"/>
                    <a:pt x="708047" y="48726"/>
                    <a:pt x="704430" y="51105"/>
                  </a:cubicBezTo>
                  <a:cubicBezTo>
                    <a:pt x="686058" y="63377"/>
                    <a:pt x="649884" y="89158"/>
                    <a:pt x="631988" y="101050"/>
                  </a:cubicBezTo>
                  <a:cubicBezTo>
                    <a:pt x="631007" y="101571"/>
                    <a:pt x="630055" y="102143"/>
                    <a:pt x="629132" y="102762"/>
                  </a:cubicBezTo>
                  <a:cubicBezTo>
                    <a:pt x="617994" y="109897"/>
                    <a:pt x="596005" y="124928"/>
                    <a:pt x="584962" y="131302"/>
                  </a:cubicBezTo>
                  <a:cubicBezTo>
                    <a:pt x="530683" y="166742"/>
                    <a:pt x="473815" y="198064"/>
                    <a:pt x="414852" y="225008"/>
                  </a:cubicBezTo>
                  <a:cubicBezTo>
                    <a:pt x="377413" y="241792"/>
                    <a:pt x="338288" y="254547"/>
                    <a:pt x="298145" y="263061"/>
                  </a:cubicBezTo>
                  <a:cubicBezTo>
                    <a:pt x="214375" y="280470"/>
                    <a:pt x="125179" y="275809"/>
                    <a:pt x="24560" y="234521"/>
                  </a:cubicBezTo>
                  <a:cubicBezTo>
                    <a:pt x="20371" y="233094"/>
                    <a:pt x="4379" y="216351"/>
                    <a:pt x="0" y="214448"/>
                  </a:cubicBezTo>
                  <a:lnTo>
                    <a:pt x="1904" y="215399"/>
                  </a:lnTo>
                  <a:cubicBezTo>
                    <a:pt x="3141" y="215399"/>
                    <a:pt x="1904" y="215399"/>
                    <a:pt x="3046" y="215399"/>
                  </a:cubicBezTo>
                  <a:cubicBezTo>
                    <a:pt x="16754" y="221107"/>
                    <a:pt x="10947" y="201129"/>
                    <a:pt x="23989" y="204839"/>
                  </a:cubicBezTo>
                  <a:cubicBezTo>
                    <a:pt x="33508" y="207598"/>
                    <a:pt x="57497" y="192472"/>
                    <a:pt x="67111" y="194089"/>
                  </a:cubicBezTo>
                  <a:cubicBezTo>
                    <a:pt x="148844" y="219154"/>
                    <a:pt x="236212" y="219154"/>
                    <a:pt x="317945" y="194089"/>
                  </a:cubicBezTo>
                  <a:cubicBezTo>
                    <a:pt x="330892" y="190284"/>
                    <a:pt x="343743" y="185908"/>
                    <a:pt x="356499" y="181151"/>
                  </a:cubicBezTo>
                  <a:cubicBezTo>
                    <a:pt x="404276" y="162437"/>
                    <a:pt x="450302" y="139549"/>
                    <a:pt x="494053" y="112751"/>
                  </a:cubicBezTo>
                  <a:cubicBezTo>
                    <a:pt x="534605" y="88587"/>
                    <a:pt x="575252" y="61665"/>
                    <a:pt x="616852" y="33981"/>
                  </a:cubicBezTo>
                  <a:lnTo>
                    <a:pt x="643792" y="16001"/>
                  </a:lnTo>
                  <a:cubicBezTo>
                    <a:pt x="652159" y="10489"/>
                    <a:pt x="661136" y="5956"/>
                    <a:pt x="670541" y="2492"/>
                  </a:cubicBezTo>
                  <a:cubicBezTo>
                    <a:pt x="687533" y="-3625"/>
                    <a:pt x="706534" y="1773"/>
                    <a:pt x="717757" y="15906"/>
                  </a:cubicBezTo>
                  <a:close/>
                </a:path>
              </a:pathLst>
            </a:custGeom>
            <a:solidFill>
              <a:srgbClr val="939598">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4" name="Google Shape;1054;p47"/>
            <p:cNvSpPr/>
            <p:nvPr/>
          </p:nvSpPr>
          <p:spPr>
            <a:xfrm>
              <a:off x="5593094" y="2273988"/>
              <a:ext cx="736129" cy="267056"/>
            </a:xfrm>
            <a:custGeom>
              <a:rect b="b" l="l" r="r" t="t"/>
              <a:pathLst>
                <a:path extrusionOk="0" h="267056" w="736129">
                  <a:moveTo>
                    <a:pt x="719375" y="15130"/>
                  </a:moveTo>
                  <a:lnTo>
                    <a:pt x="736129" y="35964"/>
                  </a:lnTo>
                  <a:cubicBezTo>
                    <a:pt x="729085" y="26450"/>
                    <a:pt x="720993" y="31683"/>
                    <a:pt x="711284" y="38057"/>
                  </a:cubicBezTo>
                  <a:cubicBezTo>
                    <a:pt x="707286" y="40720"/>
                    <a:pt x="705572" y="46523"/>
                    <a:pt x="701764" y="49187"/>
                  </a:cubicBezTo>
                  <a:cubicBezTo>
                    <a:pt x="681583" y="62601"/>
                    <a:pt x="646648" y="87240"/>
                    <a:pt x="626847" y="100369"/>
                  </a:cubicBezTo>
                  <a:lnTo>
                    <a:pt x="623896" y="102081"/>
                  </a:lnTo>
                  <a:cubicBezTo>
                    <a:pt x="611807" y="109977"/>
                    <a:pt x="590484" y="124342"/>
                    <a:pt x="578394" y="131667"/>
                  </a:cubicBezTo>
                  <a:cubicBezTo>
                    <a:pt x="524638" y="166357"/>
                    <a:pt x="468274" y="196827"/>
                    <a:pt x="409807" y="222805"/>
                  </a:cubicBezTo>
                  <a:cubicBezTo>
                    <a:pt x="372615" y="238873"/>
                    <a:pt x="333804" y="250929"/>
                    <a:pt x="294052" y="258765"/>
                  </a:cubicBezTo>
                  <a:cubicBezTo>
                    <a:pt x="210758" y="275032"/>
                    <a:pt x="122609" y="268754"/>
                    <a:pt x="23608" y="227466"/>
                  </a:cubicBezTo>
                  <a:cubicBezTo>
                    <a:pt x="20086" y="226229"/>
                    <a:pt x="3617" y="208439"/>
                    <a:pt x="0" y="206727"/>
                  </a:cubicBezTo>
                  <a:cubicBezTo>
                    <a:pt x="1228" y="207377"/>
                    <a:pt x="2504" y="207949"/>
                    <a:pt x="3808" y="208439"/>
                  </a:cubicBezTo>
                  <a:lnTo>
                    <a:pt x="5616" y="209201"/>
                  </a:lnTo>
                  <a:cubicBezTo>
                    <a:pt x="20752" y="215479"/>
                    <a:pt x="19419" y="199687"/>
                    <a:pt x="34174" y="204159"/>
                  </a:cubicBezTo>
                  <a:cubicBezTo>
                    <a:pt x="45122" y="207203"/>
                    <a:pt x="67397" y="195121"/>
                    <a:pt x="77963" y="197024"/>
                  </a:cubicBezTo>
                  <a:cubicBezTo>
                    <a:pt x="159058" y="220061"/>
                    <a:pt x="245161" y="218671"/>
                    <a:pt x="325465" y="193028"/>
                  </a:cubicBezTo>
                  <a:cubicBezTo>
                    <a:pt x="338222" y="189223"/>
                    <a:pt x="350882" y="184847"/>
                    <a:pt x="363543" y="179995"/>
                  </a:cubicBezTo>
                  <a:cubicBezTo>
                    <a:pt x="410597" y="161327"/>
                    <a:pt x="455947" y="138632"/>
                    <a:pt x="499098" y="112165"/>
                  </a:cubicBezTo>
                  <a:cubicBezTo>
                    <a:pt x="539174" y="88287"/>
                    <a:pt x="579251" y="61745"/>
                    <a:pt x="620279" y="34442"/>
                  </a:cubicBezTo>
                  <a:lnTo>
                    <a:pt x="646838" y="16747"/>
                  </a:lnTo>
                  <a:cubicBezTo>
                    <a:pt x="655082" y="11268"/>
                    <a:pt x="663858" y="6616"/>
                    <a:pt x="673016" y="2857"/>
                  </a:cubicBezTo>
                  <a:cubicBezTo>
                    <a:pt x="689484" y="-3697"/>
                    <a:pt x="708314" y="1286"/>
                    <a:pt x="719375" y="15130"/>
                  </a:cubicBezTo>
                  <a:close/>
                </a:path>
              </a:pathLst>
            </a:custGeom>
            <a:solidFill>
              <a:srgbClr val="939598">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5" name="Google Shape;1055;p47"/>
            <p:cNvSpPr/>
            <p:nvPr/>
          </p:nvSpPr>
          <p:spPr>
            <a:xfrm>
              <a:off x="5590619" y="2275353"/>
              <a:ext cx="737176" cy="261510"/>
            </a:xfrm>
            <a:custGeom>
              <a:rect b="b" l="l" r="r" t="t"/>
              <a:pathLst>
                <a:path extrusionOk="0" h="261510" w="737176">
                  <a:moveTo>
                    <a:pt x="720422" y="14907"/>
                  </a:moveTo>
                  <a:lnTo>
                    <a:pt x="737176" y="36407"/>
                  </a:lnTo>
                  <a:cubicBezTo>
                    <a:pt x="729370" y="26894"/>
                    <a:pt x="718994" y="29652"/>
                    <a:pt x="708618" y="36407"/>
                  </a:cubicBezTo>
                  <a:cubicBezTo>
                    <a:pt x="704239" y="39356"/>
                    <a:pt x="701669" y="44779"/>
                    <a:pt x="697290" y="47633"/>
                  </a:cubicBezTo>
                  <a:cubicBezTo>
                    <a:pt x="675301" y="62378"/>
                    <a:pt x="641507" y="86257"/>
                    <a:pt x="619993" y="100146"/>
                  </a:cubicBezTo>
                  <a:lnTo>
                    <a:pt x="616947" y="101953"/>
                  </a:lnTo>
                  <a:cubicBezTo>
                    <a:pt x="603715" y="110515"/>
                    <a:pt x="583154" y="124215"/>
                    <a:pt x="569922" y="132206"/>
                  </a:cubicBezTo>
                  <a:cubicBezTo>
                    <a:pt x="516775" y="166306"/>
                    <a:pt x="460897" y="195962"/>
                    <a:pt x="402858" y="220869"/>
                  </a:cubicBezTo>
                  <a:cubicBezTo>
                    <a:pt x="366103" y="236214"/>
                    <a:pt x="327807" y="247569"/>
                    <a:pt x="288626" y="254737"/>
                  </a:cubicBezTo>
                  <a:cubicBezTo>
                    <a:pt x="207045" y="269102"/>
                    <a:pt x="120134" y="261967"/>
                    <a:pt x="22656" y="220299"/>
                  </a:cubicBezTo>
                  <a:cubicBezTo>
                    <a:pt x="19800" y="219252"/>
                    <a:pt x="2856" y="200131"/>
                    <a:pt x="0" y="198894"/>
                  </a:cubicBezTo>
                  <a:cubicBezTo>
                    <a:pt x="1904" y="199845"/>
                    <a:pt x="3808" y="200606"/>
                    <a:pt x="5616" y="201367"/>
                  </a:cubicBezTo>
                  <a:lnTo>
                    <a:pt x="8282" y="202509"/>
                  </a:lnTo>
                  <a:cubicBezTo>
                    <a:pt x="24655" y="209358"/>
                    <a:pt x="27987" y="198513"/>
                    <a:pt x="43599" y="202985"/>
                  </a:cubicBezTo>
                  <a:cubicBezTo>
                    <a:pt x="55593" y="206314"/>
                    <a:pt x="76535" y="197372"/>
                    <a:pt x="88054" y="199369"/>
                  </a:cubicBezTo>
                  <a:cubicBezTo>
                    <a:pt x="168559" y="220438"/>
                    <a:pt x="253433" y="217861"/>
                    <a:pt x="332510" y="191949"/>
                  </a:cubicBezTo>
                  <a:cubicBezTo>
                    <a:pt x="345199" y="188080"/>
                    <a:pt x="357669" y="183704"/>
                    <a:pt x="369921" y="178821"/>
                  </a:cubicBezTo>
                  <a:cubicBezTo>
                    <a:pt x="416127" y="160089"/>
                    <a:pt x="460707" y="137561"/>
                    <a:pt x="503191" y="111467"/>
                  </a:cubicBezTo>
                  <a:cubicBezTo>
                    <a:pt x="542697" y="87874"/>
                    <a:pt x="582297" y="61712"/>
                    <a:pt x="622659" y="34790"/>
                  </a:cubicBezTo>
                  <a:lnTo>
                    <a:pt x="648837" y="17380"/>
                  </a:lnTo>
                  <a:cubicBezTo>
                    <a:pt x="656966" y="11963"/>
                    <a:pt x="665534" y="7223"/>
                    <a:pt x="674444" y="3206"/>
                  </a:cubicBezTo>
                  <a:cubicBezTo>
                    <a:pt x="690646" y="-3825"/>
                    <a:pt x="709561" y="988"/>
                    <a:pt x="720422" y="14907"/>
                  </a:cubicBezTo>
                  <a:close/>
                </a:path>
              </a:pathLst>
            </a:custGeom>
            <a:solidFill>
              <a:srgbClr val="939598">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6" name="Google Shape;1056;p47"/>
            <p:cNvSpPr/>
            <p:nvPr/>
          </p:nvSpPr>
          <p:spPr>
            <a:xfrm>
              <a:off x="5586811" y="2277388"/>
              <a:ext cx="739936" cy="255930"/>
            </a:xfrm>
            <a:custGeom>
              <a:rect b="b" l="l" r="r" t="t"/>
              <a:pathLst>
                <a:path extrusionOk="0" h="255930" w="739936">
                  <a:moveTo>
                    <a:pt x="722707" y="14013"/>
                  </a:moveTo>
                  <a:lnTo>
                    <a:pt x="739937" y="36179"/>
                  </a:lnTo>
                  <a:cubicBezTo>
                    <a:pt x="731560" y="25429"/>
                    <a:pt x="718804" y="26666"/>
                    <a:pt x="707381" y="34467"/>
                  </a:cubicBezTo>
                  <a:cubicBezTo>
                    <a:pt x="702621" y="37701"/>
                    <a:pt x="699194" y="42743"/>
                    <a:pt x="694434" y="45883"/>
                  </a:cubicBezTo>
                  <a:cubicBezTo>
                    <a:pt x="670636" y="61770"/>
                    <a:pt x="638080" y="84507"/>
                    <a:pt x="614758" y="99633"/>
                  </a:cubicBezTo>
                  <a:lnTo>
                    <a:pt x="611617" y="101535"/>
                  </a:lnTo>
                  <a:cubicBezTo>
                    <a:pt x="597242" y="111049"/>
                    <a:pt x="577442" y="123796"/>
                    <a:pt x="563068" y="132453"/>
                  </a:cubicBezTo>
                  <a:cubicBezTo>
                    <a:pt x="510540" y="165917"/>
                    <a:pt x="455176" y="194726"/>
                    <a:pt x="397622" y="218549"/>
                  </a:cubicBezTo>
                  <a:cubicBezTo>
                    <a:pt x="361030" y="233325"/>
                    <a:pt x="322915" y="243981"/>
                    <a:pt x="283961" y="250323"/>
                  </a:cubicBezTo>
                  <a:cubicBezTo>
                    <a:pt x="203428" y="263261"/>
                    <a:pt x="117659" y="254985"/>
                    <a:pt x="21609" y="213126"/>
                  </a:cubicBezTo>
                  <a:cubicBezTo>
                    <a:pt x="19515" y="212365"/>
                    <a:pt x="2570" y="192007"/>
                    <a:pt x="0" y="191150"/>
                  </a:cubicBezTo>
                  <a:lnTo>
                    <a:pt x="7425" y="194480"/>
                  </a:lnTo>
                  <a:lnTo>
                    <a:pt x="10947" y="195907"/>
                  </a:lnTo>
                  <a:cubicBezTo>
                    <a:pt x="28653" y="203327"/>
                    <a:pt x="36459" y="197049"/>
                    <a:pt x="53499" y="201900"/>
                  </a:cubicBezTo>
                  <a:cubicBezTo>
                    <a:pt x="66445" y="205515"/>
                    <a:pt x="86055" y="199712"/>
                    <a:pt x="98525" y="201900"/>
                  </a:cubicBezTo>
                  <a:cubicBezTo>
                    <a:pt x="178383" y="221103"/>
                    <a:pt x="262048" y="217310"/>
                    <a:pt x="339840" y="190960"/>
                  </a:cubicBezTo>
                  <a:cubicBezTo>
                    <a:pt x="352120" y="187060"/>
                    <a:pt x="364400" y="182588"/>
                    <a:pt x="376584" y="177737"/>
                  </a:cubicBezTo>
                  <a:cubicBezTo>
                    <a:pt x="422239" y="159153"/>
                    <a:pt x="466294" y="136881"/>
                    <a:pt x="508332" y="111144"/>
                  </a:cubicBezTo>
                  <a:cubicBezTo>
                    <a:pt x="547266" y="87836"/>
                    <a:pt x="586295" y="62055"/>
                    <a:pt x="626181" y="35608"/>
                  </a:cubicBezTo>
                  <a:lnTo>
                    <a:pt x="651978" y="18389"/>
                  </a:lnTo>
                  <a:cubicBezTo>
                    <a:pt x="660032" y="13053"/>
                    <a:pt x="668390" y="8193"/>
                    <a:pt x="677014" y="3834"/>
                  </a:cubicBezTo>
                  <a:cubicBezTo>
                    <a:pt x="692749" y="-3893"/>
                    <a:pt x="711741" y="339"/>
                    <a:pt x="722707" y="14013"/>
                  </a:cubicBezTo>
                  <a:close/>
                </a:path>
              </a:pathLst>
            </a:custGeom>
            <a:solidFill>
              <a:srgbClr val="939598">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7" name="Google Shape;1057;p47"/>
            <p:cNvSpPr/>
            <p:nvPr/>
          </p:nvSpPr>
          <p:spPr>
            <a:xfrm>
              <a:off x="5583574" y="2278537"/>
              <a:ext cx="742126" cy="251121"/>
            </a:xfrm>
            <a:custGeom>
              <a:rect b="b" l="l" r="r" t="t"/>
              <a:pathLst>
                <a:path extrusionOk="0" h="251121" w="742126">
                  <a:moveTo>
                    <a:pt x="724420" y="13625"/>
                  </a:moveTo>
                  <a:lnTo>
                    <a:pt x="742126" y="36457"/>
                  </a:lnTo>
                  <a:cubicBezTo>
                    <a:pt x="733016" y="25530"/>
                    <a:pt x="716805" y="23961"/>
                    <a:pt x="705762" y="32937"/>
                  </a:cubicBezTo>
                  <a:cubicBezTo>
                    <a:pt x="700622" y="36362"/>
                    <a:pt x="696243" y="41024"/>
                    <a:pt x="691198" y="44448"/>
                  </a:cubicBezTo>
                  <a:cubicBezTo>
                    <a:pt x="665591" y="61477"/>
                    <a:pt x="634082" y="83167"/>
                    <a:pt x="609046" y="99340"/>
                  </a:cubicBezTo>
                  <a:lnTo>
                    <a:pt x="605905" y="101338"/>
                  </a:lnTo>
                  <a:cubicBezTo>
                    <a:pt x="590388" y="110851"/>
                    <a:pt x="571350" y="123694"/>
                    <a:pt x="555928" y="133017"/>
                  </a:cubicBezTo>
                  <a:cubicBezTo>
                    <a:pt x="503962" y="165839"/>
                    <a:pt x="449093" y="193830"/>
                    <a:pt x="392006" y="216639"/>
                  </a:cubicBezTo>
                  <a:cubicBezTo>
                    <a:pt x="355642" y="230831"/>
                    <a:pt x="317802" y="240914"/>
                    <a:pt x="279202" y="246701"/>
                  </a:cubicBezTo>
                  <a:cubicBezTo>
                    <a:pt x="199715" y="258022"/>
                    <a:pt x="115089" y="248603"/>
                    <a:pt x="20657" y="206745"/>
                  </a:cubicBezTo>
                  <a:cubicBezTo>
                    <a:pt x="19229" y="206745"/>
                    <a:pt x="1618" y="184674"/>
                    <a:pt x="0" y="184008"/>
                  </a:cubicBezTo>
                  <a:cubicBezTo>
                    <a:pt x="3141" y="185530"/>
                    <a:pt x="6188" y="186862"/>
                    <a:pt x="9519" y="188194"/>
                  </a:cubicBezTo>
                  <a:lnTo>
                    <a:pt x="13708" y="190002"/>
                  </a:lnTo>
                  <a:cubicBezTo>
                    <a:pt x="32746" y="197993"/>
                    <a:pt x="45217" y="196375"/>
                    <a:pt x="63494" y="201418"/>
                  </a:cubicBezTo>
                  <a:cubicBezTo>
                    <a:pt x="77392" y="205318"/>
                    <a:pt x="95669" y="202654"/>
                    <a:pt x="109187" y="205033"/>
                  </a:cubicBezTo>
                  <a:cubicBezTo>
                    <a:pt x="188340" y="222149"/>
                    <a:pt x="270672" y="217146"/>
                    <a:pt x="347170" y="190572"/>
                  </a:cubicBezTo>
                  <a:cubicBezTo>
                    <a:pt x="359354" y="186482"/>
                    <a:pt x="371444" y="182106"/>
                    <a:pt x="383438" y="177254"/>
                  </a:cubicBezTo>
                  <a:cubicBezTo>
                    <a:pt x="428312" y="158435"/>
                    <a:pt x="471663" y="136171"/>
                    <a:pt x="513091" y="110661"/>
                  </a:cubicBezTo>
                  <a:cubicBezTo>
                    <a:pt x="551645" y="87544"/>
                    <a:pt x="590103" y="62238"/>
                    <a:pt x="629322" y="36077"/>
                  </a:cubicBezTo>
                  <a:lnTo>
                    <a:pt x="654834" y="19143"/>
                  </a:lnTo>
                  <a:cubicBezTo>
                    <a:pt x="662830" y="13816"/>
                    <a:pt x="671017" y="8869"/>
                    <a:pt x="679299" y="4302"/>
                  </a:cubicBezTo>
                  <a:cubicBezTo>
                    <a:pt x="694606" y="-3964"/>
                    <a:pt x="713644" y="-30"/>
                    <a:pt x="724420" y="13625"/>
                  </a:cubicBezTo>
                  <a:close/>
                </a:path>
              </a:pathLst>
            </a:custGeom>
            <a:solidFill>
              <a:srgbClr val="939598">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8" name="Google Shape;1058;p47"/>
            <p:cNvSpPr/>
            <p:nvPr/>
          </p:nvSpPr>
          <p:spPr>
            <a:xfrm>
              <a:off x="5580528" y="2280590"/>
              <a:ext cx="744220" cy="245443"/>
            </a:xfrm>
            <a:custGeom>
              <a:rect b="b" l="l" r="r" t="t"/>
              <a:pathLst>
                <a:path extrusionOk="0" h="245443" w="744220">
                  <a:moveTo>
                    <a:pt x="725943" y="13189"/>
                  </a:moveTo>
                  <a:lnTo>
                    <a:pt x="744220" y="36592"/>
                  </a:lnTo>
                  <a:cubicBezTo>
                    <a:pt x="734349" y="24412"/>
                    <a:pt x="716691" y="22035"/>
                    <a:pt x="703954" y="31169"/>
                  </a:cubicBezTo>
                  <a:cubicBezTo>
                    <a:pt x="698433" y="34879"/>
                    <a:pt x="693387" y="39160"/>
                    <a:pt x="687866" y="42776"/>
                  </a:cubicBezTo>
                  <a:cubicBezTo>
                    <a:pt x="660260" y="61136"/>
                    <a:pt x="630179" y="81590"/>
                    <a:pt x="603239" y="98999"/>
                  </a:cubicBezTo>
                  <a:lnTo>
                    <a:pt x="600003" y="101092"/>
                  </a:lnTo>
                  <a:cubicBezTo>
                    <a:pt x="583439" y="111747"/>
                    <a:pt x="565067" y="123448"/>
                    <a:pt x="548503" y="133437"/>
                  </a:cubicBezTo>
                  <a:cubicBezTo>
                    <a:pt x="497127" y="165646"/>
                    <a:pt x="442734" y="192791"/>
                    <a:pt x="386104" y="214490"/>
                  </a:cubicBezTo>
                  <a:cubicBezTo>
                    <a:pt x="350063" y="227954"/>
                    <a:pt x="312595" y="237242"/>
                    <a:pt x="274442" y="242174"/>
                  </a:cubicBezTo>
                  <a:cubicBezTo>
                    <a:pt x="196098" y="251687"/>
                    <a:pt x="112613" y="241318"/>
                    <a:pt x="19705" y="199459"/>
                  </a:cubicBezTo>
                  <a:cubicBezTo>
                    <a:pt x="18943" y="199459"/>
                    <a:pt x="666" y="176342"/>
                    <a:pt x="0" y="176057"/>
                  </a:cubicBezTo>
                  <a:cubicBezTo>
                    <a:pt x="3713" y="177769"/>
                    <a:pt x="7425" y="179481"/>
                    <a:pt x="11138" y="181004"/>
                  </a:cubicBezTo>
                  <a:lnTo>
                    <a:pt x="16183" y="183192"/>
                  </a:lnTo>
                  <a:cubicBezTo>
                    <a:pt x="34803" y="190163"/>
                    <a:pt x="53889" y="195821"/>
                    <a:pt x="73299" y="200125"/>
                  </a:cubicBezTo>
                  <a:cubicBezTo>
                    <a:pt x="88615" y="203303"/>
                    <a:pt x="104094" y="205684"/>
                    <a:pt x="119658" y="207260"/>
                  </a:cubicBezTo>
                  <a:cubicBezTo>
                    <a:pt x="198164" y="222499"/>
                    <a:pt x="279325" y="216287"/>
                    <a:pt x="354595" y="189280"/>
                  </a:cubicBezTo>
                  <a:cubicBezTo>
                    <a:pt x="366494" y="185189"/>
                    <a:pt x="378393" y="180718"/>
                    <a:pt x="390197" y="175866"/>
                  </a:cubicBezTo>
                  <a:cubicBezTo>
                    <a:pt x="434395" y="157277"/>
                    <a:pt x="477099" y="135333"/>
                    <a:pt x="517946" y="110225"/>
                  </a:cubicBezTo>
                  <a:cubicBezTo>
                    <a:pt x="556024" y="87488"/>
                    <a:pt x="594101" y="62658"/>
                    <a:pt x="632178" y="36687"/>
                  </a:cubicBezTo>
                  <a:lnTo>
                    <a:pt x="657309" y="20039"/>
                  </a:lnTo>
                  <a:cubicBezTo>
                    <a:pt x="665115" y="14806"/>
                    <a:pt x="673111" y="9669"/>
                    <a:pt x="681107" y="4817"/>
                  </a:cubicBezTo>
                  <a:cubicBezTo>
                    <a:pt x="696043" y="-4001"/>
                    <a:pt x="715205" y="-424"/>
                    <a:pt x="725943" y="13189"/>
                  </a:cubicBezTo>
                  <a:close/>
                </a:path>
              </a:pathLst>
            </a:custGeom>
            <a:solidFill>
              <a:srgbClr val="939598">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9" name="Google Shape;1059;p47"/>
            <p:cNvSpPr/>
            <p:nvPr/>
          </p:nvSpPr>
          <p:spPr>
            <a:xfrm>
              <a:off x="5577197" y="2282381"/>
              <a:ext cx="746885" cy="240296"/>
            </a:xfrm>
            <a:custGeom>
              <a:rect b="b" l="l" r="r" t="t"/>
              <a:pathLst>
                <a:path extrusionOk="0" h="240296" w="746885">
                  <a:moveTo>
                    <a:pt x="683678" y="5309"/>
                  </a:moveTo>
                  <a:cubicBezTo>
                    <a:pt x="698080" y="-3948"/>
                    <a:pt x="717157" y="-826"/>
                    <a:pt x="727847" y="12540"/>
                  </a:cubicBezTo>
                  <a:lnTo>
                    <a:pt x="746886" y="36608"/>
                  </a:lnTo>
                  <a:cubicBezTo>
                    <a:pt x="736253" y="23225"/>
                    <a:pt x="717205" y="20060"/>
                    <a:pt x="702811" y="29283"/>
                  </a:cubicBezTo>
                  <a:cubicBezTo>
                    <a:pt x="647980" y="65624"/>
                    <a:pt x="594862" y="101869"/>
                    <a:pt x="541745" y="133929"/>
                  </a:cubicBezTo>
                  <a:cubicBezTo>
                    <a:pt x="490902" y="165483"/>
                    <a:pt x="436966" y="191750"/>
                    <a:pt x="380773" y="212318"/>
                  </a:cubicBezTo>
                  <a:cubicBezTo>
                    <a:pt x="271396" y="250372"/>
                    <a:pt x="155260" y="254938"/>
                    <a:pt x="19039" y="192341"/>
                  </a:cubicBezTo>
                  <a:lnTo>
                    <a:pt x="0" y="168367"/>
                  </a:lnTo>
                  <a:cubicBezTo>
                    <a:pt x="136221" y="230965"/>
                    <a:pt x="252262" y="226493"/>
                    <a:pt x="361734" y="188250"/>
                  </a:cubicBezTo>
                  <a:cubicBezTo>
                    <a:pt x="417850" y="167570"/>
                    <a:pt x="471730" y="141241"/>
                    <a:pt x="522516" y="109670"/>
                  </a:cubicBezTo>
                  <a:cubicBezTo>
                    <a:pt x="575729" y="77801"/>
                    <a:pt x="628846" y="41650"/>
                    <a:pt x="683678" y="5309"/>
                  </a:cubicBezTo>
                  <a:close/>
                </a:path>
              </a:pathLst>
            </a:custGeom>
            <a:solidFill>
              <a:srgbClr val="939598">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0" name="Google Shape;1060;p47"/>
            <p:cNvSpPr/>
            <p:nvPr/>
          </p:nvSpPr>
          <p:spPr>
            <a:xfrm>
              <a:off x="5558634" y="2258353"/>
              <a:ext cx="860841" cy="841296"/>
            </a:xfrm>
            <a:custGeom>
              <a:rect b="b" l="l" r="r" t="t"/>
              <a:pathLst>
                <a:path extrusionOk="0" h="841296" w="860841">
                  <a:moveTo>
                    <a:pt x="727657" y="12499"/>
                  </a:moveTo>
                  <a:lnTo>
                    <a:pt x="854073" y="175081"/>
                  </a:lnTo>
                  <a:cubicBezTo>
                    <a:pt x="864392" y="188709"/>
                    <a:pt x="862746" y="207923"/>
                    <a:pt x="850266" y="219603"/>
                  </a:cubicBezTo>
                  <a:cubicBezTo>
                    <a:pt x="655120" y="396074"/>
                    <a:pt x="480440" y="537918"/>
                    <a:pt x="523562" y="841296"/>
                  </a:cubicBezTo>
                  <a:lnTo>
                    <a:pt x="0" y="168326"/>
                  </a:lnTo>
                  <a:cubicBezTo>
                    <a:pt x="283581" y="284864"/>
                    <a:pt x="464257" y="150632"/>
                    <a:pt x="683582" y="5269"/>
                  </a:cubicBezTo>
                  <a:cubicBezTo>
                    <a:pt x="697966" y="-3930"/>
                    <a:pt x="716976" y="-812"/>
                    <a:pt x="727657" y="12499"/>
                  </a:cubicBez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1" name="Google Shape;1061;p47"/>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rgbClr val="FF8FB6"/>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2" name="Google Shape;1062;p47"/>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3" name="Google Shape;1063;p47"/>
            <p:cNvSpPr/>
            <p:nvPr/>
          </p:nvSpPr>
          <p:spPr>
            <a:xfrm>
              <a:off x="5403374" y="2435406"/>
              <a:ext cx="646034" cy="803518"/>
            </a:xfrm>
            <a:custGeom>
              <a:rect b="b" l="l" r="r" t="t"/>
              <a:pathLst>
                <a:path extrusionOk="0" h="803518" w="646034">
                  <a:moveTo>
                    <a:pt x="595909" y="803519"/>
                  </a:moveTo>
                  <a:lnTo>
                    <a:pt x="630940" y="776406"/>
                  </a:lnTo>
                  <a:cubicBezTo>
                    <a:pt x="650931" y="760899"/>
                    <a:pt x="649979" y="733501"/>
                    <a:pt x="634463" y="713618"/>
                  </a:cubicBezTo>
                  <a:lnTo>
                    <a:pt x="92337" y="16675"/>
                  </a:lnTo>
                  <a:cubicBezTo>
                    <a:pt x="76821" y="-3303"/>
                    <a:pt x="54926" y="-5206"/>
                    <a:pt x="35221" y="10301"/>
                  </a:cubicBezTo>
                  <a:lnTo>
                    <a:pt x="0" y="37509"/>
                  </a:ln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4" name="Google Shape;1064;p47"/>
            <p:cNvSpPr/>
            <p:nvPr/>
          </p:nvSpPr>
          <p:spPr>
            <a:xfrm rot="-2271599">
              <a:off x="5761971" y="2354877"/>
              <a:ext cx="66635" cy="856195"/>
            </a:xfrm>
            <a:custGeom>
              <a:rect b="b" l="l" r="r" t="t"/>
              <a:pathLst>
                <a:path extrusionOk="0" h="856195" w="66635">
                  <a:moveTo>
                    <a:pt x="0" y="0"/>
                  </a:moveTo>
                  <a:lnTo>
                    <a:pt x="66635" y="0"/>
                  </a:lnTo>
                  <a:lnTo>
                    <a:pt x="66635" y="856196"/>
                  </a:lnTo>
                  <a:lnTo>
                    <a:pt x="0" y="856196"/>
                  </a:ln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5" name="Google Shape;1065;p47"/>
            <p:cNvSpPr/>
            <p:nvPr/>
          </p:nvSpPr>
          <p:spPr>
            <a:xfrm>
              <a:off x="6136171" y="2261624"/>
              <a:ext cx="270158" cy="296909"/>
            </a:xfrm>
            <a:custGeom>
              <a:rect b="b" l="l" r="r" t="t"/>
              <a:pathLst>
                <a:path extrusionOk="0" h="296909" w="270158">
                  <a:moveTo>
                    <a:pt x="178106" y="296910"/>
                  </a:moveTo>
                  <a:lnTo>
                    <a:pt x="0" y="68591"/>
                  </a:lnTo>
                  <a:cubicBezTo>
                    <a:pt x="32175" y="47947"/>
                    <a:pt x="71490" y="21024"/>
                    <a:pt x="103380" y="0"/>
                  </a:cubicBezTo>
                  <a:lnTo>
                    <a:pt x="270158" y="214049"/>
                  </a:lnTo>
                  <a:cubicBezTo>
                    <a:pt x="241981" y="239830"/>
                    <a:pt x="206093" y="271129"/>
                    <a:pt x="178106" y="296910"/>
                  </a:cubicBez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066" name="Google Shape;1066;p47"/>
          <p:cNvGrpSpPr/>
          <p:nvPr/>
        </p:nvGrpSpPr>
        <p:grpSpPr>
          <a:xfrm>
            <a:off x="3501554" y="4325272"/>
            <a:ext cx="2822596" cy="1447687"/>
            <a:chOff x="1225373" y="1115831"/>
            <a:chExt cx="4035456" cy="2545111"/>
          </a:xfrm>
        </p:grpSpPr>
        <p:sp>
          <p:nvSpPr>
            <p:cNvPr id="1067" name="Google Shape;1067;p47"/>
            <p:cNvSpPr/>
            <p:nvPr/>
          </p:nvSpPr>
          <p:spPr>
            <a:xfrm rot="-283928">
              <a:off x="1236722" y="1277660"/>
              <a:ext cx="3941355"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8" name="Google Shape;1068;p47"/>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9" name="Google Shape;1069;p47"/>
            <p:cNvSpPr/>
            <p:nvPr/>
          </p:nvSpPr>
          <p:spPr>
            <a:xfrm rot="-283928">
              <a:off x="1300406" y="1976635"/>
              <a:ext cx="3646189"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0" name="Google Shape;1070;p47"/>
            <p:cNvSpPr/>
            <p:nvPr/>
          </p:nvSpPr>
          <p:spPr>
            <a:xfrm rot="-283928">
              <a:off x="1779202" y="2274162"/>
              <a:ext cx="3125998"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1" name="Google Shape;1071;p47"/>
            <p:cNvSpPr/>
            <p:nvPr/>
          </p:nvSpPr>
          <p:spPr>
            <a:xfrm rot="-283928">
              <a:off x="1653352" y="2597383"/>
              <a:ext cx="3455198"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2" name="Google Shape;1072;p47"/>
            <p:cNvSpPr/>
            <p:nvPr/>
          </p:nvSpPr>
          <p:spPr>
            <a:xfrm rot="-283928">
              <a:off x="1384266" y="2854360"/>
              <a:ext cx="3862953" cy="489567"/>
            </a:xfrm>
            <a:custGeom>
              <a:rect b="b" l="l" r="r" t="t"/>
              <a:pathLst>
                <a:path extrusionOk="0" h="294912" w="2256079">
                  <a:moveTo>
                    <a:pt x="2256079" y="20676"/>
                  </a:moveTo>
                  <a:cubicBezTo>
                    <a:pt x="2256079" y="29523"/>
                    <a:pt x="2254175" y="1649"/>
                    <a:pt x="2252842" y="20676"/>
                  </a:cubicBezTo>
                  <a:cubicBezTo>
                    <a:pt x="2251605" y="7262"/>
                    <a:pt x="2249035" y="29713"/>
                    <a:pt x="2246560" y="20676"/>
                  </a:cubicBezTo>
                  <a:cubicBezTo>
                    <a:pt x="2243990" y="32662"/>
                    <a:pt x="2240563" y="11162"/>
                    <a:pt x="2237041" y="20676"/>
                  </a:cubicBezTo>
                  <a:cubicBezTo>
                    <a:pt x="2233328" y="20676"/>
                    <a:pt x="2228854" y="-25844"/>
                    <a:pt x="2223999" y="20676"/>
                  </a:cubicBezTo>
                  <a:cubicBezTo>
                    <a:pt x="2219049" y="-5962"/>
                    <a:pt x="2213528" y="14968"/>
                    <a:pt x="2207530" y="20676"/>
                  </a:cubicBezTo>
                  <a:cubicBezTo>
                    <a:pt x="2201438" y="15348"/>
                    <a:pt x="2194870" y="30189"/>
                    <a:pt x="2187825" y="20676"/>
                  </a:cubicBezTo>
                  <a:cubicBezTo>
                    <a:pt x="2180686" y="-3774"/>
                    <a:pt x="2173071" y="77755"/>
                    <a:pt x="2164884" y="20676"/>
                  </a:cubicBezTo>
                  <a:cubicBezTo>
                    <a:pt x="2156792" y="5549"/>
                    <a:pt x="2148130" y="28952"/>
                    <a:pt x="2138991" y="20676"/>
                  </a:cubicBezTo>
                  <a:cubicBezTo>
                    <a:pt x="2134422" y="18297"/>
                    <a:pt x="2129472" y="23720"/>
                    <a:pt x="2124903" y="26764"/>
                  </a:cubicBezTo>
                  <a:cubicBezTo>
                    <a:pt x="2120048" y="31330"/>
                    <a:pt x="2115383" y="33899"/>
                    <a:pt x="2110053" y="20676"/>
                  </a:cubicBezTo>
                  <a:cubicBezTo>
                    <a:pt x="2099962" y="20676"/>
                    <a:pt x="2089396" y="32567"/>
                    <a:pt x="2078448" y="20676"/>
                  </a:cubicBezTo>
                  <a:cubicBezTo>
                    <a:pt x="2067406" y="13636"/>
                    <a:pt x="2055888" y="20676"/>
                    <a:pt x="2043989" y="20676"/>
                  </a:cubicBezTo>
                  <a:cubicBezTo>
                    <a:pt x="2031718" y="22055"/>
                    <a:pt x="2019324" y="22055"/>
                    <a:pt x="2007054" y="20676"/>
                  </a:cubicBezTo>
                  <a:cubicBezTo>
                    <a:pt x="1994393" y="17726"/>
                    <a:pt x="1981256" y="13826"/>
                    <a:pt x="1967739" y="19534"/>
                  </a:cubicBezTo>
                  <a:cubicBezTo>
                    <a:pt x="1953802" y="19933"/>
                    <a:pt x="1939847" y="19591"/>
                    <a:pt x="1925949" y="18488"/>
                  </a:cubicBezTo>
                  <a:lnTo>
                    <a:pt x="254452" y="18488"/>
                  </a:lnTo>
                  <a:cubicBezTo>
                    <a:pt x="235984" y="18488"/>
                    <a:pt x="217802" y="20961"/>
                    <a:pt x="199810" y="19534"/>
                  </a:cubicBezTo>
                  <a:cubicBezTo>
                    <a:pt x="181914" y="24291"/>
                    <a:pt x="164208" y="17251"/>
                    <a:pt x="146788" y="20105"/>
                  </a:cubicBezTo>
                  <a:cubicBezTo>
                    <a:pt x="129758" y="16908"/>
                    <a:pt x="112309" y="16651"/>
                    <a:pt x="95193" y="19344"/>
                  </a:cubicBezTo>
                  <a:cubicBezTo>
                    <a:pt x="78344" y="19344"/>
                    <a:pt x="61685" y="18488"/>
                    <a:pt x="45407" y="18488"/>
                  </a:cubicBezTo>
                  <a:lnTo>
                    <a:pt x="0" y="18488"/>
                  </a:lnTo>
                  <a:lnTo>
                    <a:pt x="0" y="268021"/>
                  </a:lnTo>
                  <a:cubicBezTo>
                    <a:pt x="14536" y="274652"/>
                    <a:pt x="31252" y="274652"/>
                    <a:pt x="45788" y="268021"/>
                  </a:cubicBezTo>
                  <a:cubicBezTo>
                    <a:pt x="61400" y="258508"/>
                    <a:pt x="76440" y="264406"/>
                    <a:pt x="92147" y="266879"/>
                  </a:cubicBezTo>
                  <a:cubicBezTo>
                    <a:pt x="107568" y="265719"/>
                    <a:pt x="123047" y="265376"/>
                    <a:pt x="138506" y="265833"/>
                  </a:cubicBezTo>
                  <a:lnTo>
                    <a:pt x="1877496" y="265833"/>
                  </a:lnTo>
                  <a:cubicBezTo>
                    <a:pt x="1893145" y="264501"/>
                    <a:pt x="1908872" y="264501"/>
                    <a:pt x="1924521" y="265833"/>
                  </a:cubicBezTo>
                  <a:cubicBezTo>
                    <a:pt x="1940228" y="264406"/>
                    <a:pt x="1955840" y="265833"/>
                    <a:pt x="1971547" y="265833"/>
                  </a:cubicBezTo>
                  <a:lnTo>
                    <a:pt x="2065502" y="265833"/>
                  </a:lnTo>
                  <a:cubicBezTo>
                    <a:pt x="2073403" y="265833"/>
                    <a:pt x="2081209" y="265833"/>
                    <a:pt x="2089015" y="265833"/>
                  </a:cubicBezTo>
                  <a:cubicBezTo>
                    <a:pt x="2096916" y="267355"/>
                    <a:pt x="2104722" y="260791"/>
                    <a:pt x="2112528" y="267736"/>
                  </a:cubicBezTo>
                  <a:cubicBezTo>
                    <a:pt x="2119029" y="273672"/>
                    <a:pt x="2128749" y="274376"/>
                    <a:pt x="2136040" y="269448"/>
                  </a:cubicBezTo>
                  <a:cubicBezTo>
                    <a:pt x="2143846" y="256034"/>
                    <a:pt x="2151747" y="281530"/>
                    <a:pt x="2159553" y="268211"/>
                  </a:cubicBezTo>
                  <a:cubicBezTo>
                    <a:pt x="2167359" y="237864"/>
                    <a:pt x="2175260" y="236532"/>
                    <a:pt x="2183066" y="270114"/>
                  </a:cubicBezTo>
                  <a:cubicBezTo>
                    <a:pt x="2190872" y="271826"/>
                    <a:pt x="2198678" y="279627"/>
                    <a:pt x="2206579" y="268306"/>
                  </a:cubicBezTo>
                  <a:cubicBezTo>
                    <a:pt x="2214385" y="285906"/>
                    <a:pt x="2223523" y="318156"/>
                    <a:pt x="2231329" y="268306"/>
                  </a:cubicBezTo>
                  <a:cubicBezTo>
                    <a:pt x="2239135" y="254512"/>
                    <a:pt x="2246560" y="277249"/>
                    <a:pt x="2256079" y="268306"/>
                  </a:cubicBezTo>
                  <a:lnTo>
                    <a:pt x="2256079" y="2096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3" name="Google Shape;1073;p47"/>
            <p:cNvSpPr/>
            <p:nvPr/>
          </p:nvSpPr>
          <p:spPr>
            <a:xfrm rot="-283928">
              <a:off x="1542481" y="3088571"/>
              <a:ext cx="3698276" cy="420538"/>
            </a:xfrm>
            <a:custGeom>
              <a:rect b="b" l="l" r="r" t="t"/>
              <a:pathLst>
                <a:path extrusionOk="0" h="257786" w="2027615">
                  <a:moveTo>
                    <a:pt x="2027616" y="6987"/>
                  </a:moveTo>
                  <a:cubicBezTo>
                    <a:pt x="2027616" y="-9947"/>
                    <a:pt x="2025616" y="9555"/>
                    <a:pt x="2024283" y="6987"/>
                  </a:cubicBezTo>
                  <a:cubicBezTo>
                    <a:pt x="2022951" y="19735"/>
                    <a:pt x="2020190" y="-10042"/>
                    <a:pt x="2017525" y="6987"/>
                  </a:cubicBezTo>
                  <a:cubicBezTo>
                    <a:pt x="2014859" y="11553"/>
                    <a:pt x="2011147" y="-7759"/>
                    <a:pt x="2007244" y="6987"/>
                  </a:cubicBezTo>
                  <a:cubicBezTo>
                    <a:pt x="2003246" y="1469"/>
                    <a:pt x="1998486" y="18022"/>
                    <a:pt x="1993250" y="6987"/>
                  </a:cubicBezTo>
                  <a:cubicBezTo>
                    <a:pt x="1988110" y="16500"/>
                    <a:pt x="1982208" y="-2526"/>
                    <a:pt x="1975830" y="6987"/>
                  </a:cubicBezTo>
                  <a:cubicBezTo>
                    <a:pt x="1969452" y="14693"/>
                    <a:pt x="1962408" y="-5856"/>
                    <a:pt x="1954888" y="5845"/>
                  </a:cubicBezTo>
                  <a:cubicBezTo>
                    <a:pt x="1947367" y="-1100"/>
                    <a:pt x="1939276" y="14312"/>
                    <a:pt x="1930708" y="4799"/>
                  </a:cubicBezTo>
                  <a:lnTo>
                    <a:pt x="44646" y="4799"/>
                  </a:lnTo>
                  <a:cubicBezTo>
                    <a:pt x="28558" y="-4714"/>
                    <a:pt x="9519" y="2040"/>
                    <a:pt x="0" y="6987"/>
                  </a:cubicBezTo>
                  <a:lnTo>
                    <a:pt x="0" y="254332"/>
                  </a:lnTo>
                  <a:cubicBezTo>
                    <a:pt x="9519" y="255188"/>
                    <a:pt x="29510" y="253381"/>
                    <a:pt x="44931" y="254332"/>
                  </a:cubicBezTo>
                  <a:cubicBezTo>
                    <a:pt x="60048" y="252620"/>
                    <a:pt x="75317" y="252620"/>
                    <a:pt x="90434" y="254332"/>
                  </a:cubicBezTo>
                  <a:cubicBezTo>
                    <a:pt x="105760" y="246246"/>
                    <a:pt x="120800" y="254332"/>
                    <a:pt x="136221" y="253191"/>
                  </a:cubicBezTo>
                  <a:cubicBezTo>
                    <a:pt x="151643" y="253191"/>
                    <a:pt x="166683" y="252144"/>
                    <a:pt x="182009" y="252144"/>
                  </a:cubicBezTo>
                  <a:lnTo>
                    <a:pt x="1679589" y="252144"/>
                  </a:lnTo>
                  <a:cubicBezTo>
                    <a:pt x="1702626" y="242631"/>
                    <a:pt x="1725662" y="257662"/>
                    <a:pt x="1748604" y="253191"/>
                  </a:cubicBezTo>
                  <a:cubicBezTo>
                    <a:pt x="1771641" y="251383"/>
                    <a:pt x="1794677" y="263941"/>
                    <a:pt x="1817714" y="253761"/>
                  </a:cubicBezTo>
                  <a:cubicBezTo>
                    <a:pt x="1840751" y="245295"/>
                    <a:pt x="1863788" y="254998"/>
                    <a:pt x="1886824" y="253761"/>
                  </a:cubicBezTo>
                  <a:cubicBezTo>
                    <a:pt x="1909861" y="237589"/>
                    <a:pt x="1934421" y="255379"/>
                    <a:pt x="1957268" y="253761"/>
                  </a:cubicBezTo>
                  <a:cubicBezTo>
                    <a:pt x="1980304" y="258803"/>
                    <a:pt x="1999058" y="247863"/>
                    <a:pt x="2027616" y="253761"/>
                  </a:cubicBezTo>
                  <a:lnTo>
                    <a:pt x="2027616" y="6416"/>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074" name="Google Shape;1074;p47"/>
          <p:cNvSpPr txBox="1"/>
          <p:nvPr/>
        </p:nvSpPr>
        <p:spPr>
          <a:xfrm rot="-388244">
            <a:off x="3669440" y="4533029"/>
            <a:ext cx="276784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Theories are of high value to guide the design of surveys.</a:t>
            </a:r>
            <a:endParaRPr/>
          </a:p>
        </p:txBody>
      </p:sp>
      <p:sp>
        <p:nvSpPr>
          <p:cNvPr id="1075" name="Google Shape;1075;p47"/>
          <p:cNvSpPr/>
          <p:nvPr/>
        </p:nvSpPr>
        <p:spPr>
          <a:xfrm>
            <a:off x="4649179" y="4041357"/>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B</a:t>
            </a:r>
            <a:endParaRPr/>
          </a:p>
        </p:txBody>
      </p:sp>
      <p:grpSp>
        <p:nvGrpSpPr>
          <p:cNvPr id="1076" name="Google Shape;1076;p47"/>
          <p:cNvGrpSpPr/>
          <p:nvPr/>
        </p:nvGrpSpPr>
        <p:grpSpPr>
          <a:xfrm>
            <a:off x="6925505" y="1579215"/>
            <a:ext cx="5046837" cy="2110514"/>
            <a:chOff x="1369742" y="1133247"/>
            <a:chExt cx="3882059" cy="2527694"/>
          </a:xfrm>
        </p:grpSpPr>
        <p:sp>
          <p:nvSpPr>
            <p:cNvPr id="1077" name="Google Shape;1077;p47"/>
            <p:cNvSpPr/>
            <p:nvPr/>
          </p:nvSpPr>
          <p:spPr>
            <a:xfrm rot="-283928">
              <a:off x="1392545" y="1280278"/>
              <a:ext cx="3582597"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8" name="Google Shape;1078;p47"/>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9" name="Google Shape;1079;p47"/>
            <p:cNvSpPr/>
            <p:nvPr/>
          </p:nvSpPr>
          <p:spPr>
            <a:xfrm rot="-283928">
              <a:off x="1381284" y="1972147"/>
              <a:ext cx="3565173"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0" name="Google Shape;1080;p47"/>
            <p:cNvSpPr/>
            <p:nvPr/>
          </p:nvSpPr>
          <p:spPr>
            <a:xfrm rot="-283928">
              <a:off x="1779202" y="2274162"/>
              <a:ext cx="3125998"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1" name="Google Shape;1081;p47"/>
            <p:cNvSpPr/>
            <p:nvPr/>
          </p:nvSpPr>
          <p:spPr>
            <a:xfrm rot="-283928">
              <a:off x="1653352" y="2597383"/>
              <a:ext cx="3455198"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2" name="Google Shape;1082;p47"/>
            <p:cNvSpPr/>
            <p:nvPr/>
          </p:nvSpPr>
          <p:spPr>
            <a:xfrm rot="-283928">
              <a:off x="1384510" y="2860015"/>
              <a:ext cx="3835977" cy="481102"/>
            </a:xfrm>
            <a:custGeom>
              <a:rect b="b" l="l" r="r" t="t"/>
              <a:pathLst>
                <a:path extrusionOk="0" h="294912" w="2256079">
                  <a:moveTo>
                    <a:pt x="2256079" y="20676"/>
                  </a:moveTo>
                  <a:cubicBezTo>
                    <a:pt x="2256079" y="29523"/>
                    <a:pt x="2254175" y="1649"/>
                    <a:pt x="2252842" y="20676"/>
                  </a:cubicBezTo>
                  <a:cubicBezTo>
                    <a:pt x="2251605" y="7262"/>
                    <a:pt x="2249035" y="29713"/>
                    <a:pt x="2246560" y="20676"/>
                  </a:cubicBezTo>
                  <a:cubicBezTo>
                    <a:pt x="2243990" y="32662"/>
                    <a:pt x="2240563" y="11162"/>
                    <a:pt x="2237041" y="20676"/>
                  </a:cubicBezTo>
                  <a:cubicBezTo>
                    <a:pt x="2233328" y="20676"/>
                    <a:pt x="2228854" y="-25844"/>
                    <a:pt x="2223999" y="20676"/>
                  </a:cubicBezTo>
                  <a:cubicBezTo>
                    <a:pt x="2219049" y="-5962"/>
                    <a:pt x="2213528" y="14968"/>
                    <a:pt x="2207530" y="20676"/>
                  </a:cubicBezTo>
                  <a:cubicBezTo>
                    <a:pt x="2201438" y="15348"/>
                    <a:pt x="2194870" y="30189"/>
                    <a:pt x="2187825" y="20676"/>
                  </a:cubicBezTo>
                  <a:cubicBezTo>
                    <a:pt x="2180686" y="-3774"/>
                    <a:pt x="2173071" y="77755"/>
                    <a:pt x="2164884" y="20676"/>
                  </a:cubicBezTo>
                  <a:cubicBezTo>
                    <a:pt x="2156792" y="5549"/>
                    <a:pt x="2148130" y="28952"/>
                    <a:pt x="2138991" y="20676"/>
                  </a:cubicBezTo>
                  <a:cubicBezTo>
                    <a:pt x="2134422" y="18297"/>
                    <a:pt x="2129472" y="23720"/>
                    <a:pt x="2124903" y="26764"/>
                  </a:cubicBezTo>
                  <a:cubicBezTo>
                    <a:pt x="2120048" y="31330"/>
                    <a:pt x="2115383" y="33899"/>
                    <a:pt x="2110053" y="20676"/>
                  </a:cubicBezTo>
                  <a:cubicBezTo>
                    <a:pt x="2099962" y="20676"/>
                    <a:pt x="2089396" y="32567"/>
                    <a:pt x="2078448" y="20676"/>
                  </a:cubicBezTo>
                  <a:cubicBezTo>
                    <a:pt x="2067406" y="13636"/>
                    <a:pt x="2055888" y="20676"/>
                    <a:pt x="2043989" y="20676"/>
                  </a:cubicBezTo>
                  <a:cubicBezTo>
                    <a:pt x="2031718" y="22055"/>
                    <a:pt x="2019324" y="22055"/>
                    <a:pt x="2007054" y="20676"/>
                  </a:cubicBezTo>
                  <a:cubicBezTo>
                    <a:pt x="1994393" y="17726"/>
                    <a:pt x="1981256" y="13826"/>
                    <a:pt x="1967739" y="19534"/>
                  </a:cubicBezTo>
                  <a:cubicBezTo>
                    <a:pt x="1953802" y="19933"/>
                    <a:pt x="1939847" y="19591"/>
                    <a:pt x="1925949" y="18488"/>
                  </a:cubicBezTo>
                  <a:lnTo>
                    <a:pt x="254452" y="18488"/>
                  </a:lnTo>
                  <a:cubicBezTo>
                    <a:pt x="235984" y="18488"/>
                    <a:pt x="217802" y="20961"/>
                    <a:pt x="199810" y="19534"/>
                  </a:cubicBezTo>
                  <a:cubicBezTo>
                    <a:pt x="181914" y="24291"/>
                    <a:pt x="164208" y="17251"/>
                    <a:pt x="146788" y="20105"/>
                  </a:cubicBezTo>
                  <a:cubicBezTo>
                    <a:pt x="129758" y="16908"/>
                    <a:pt x="112309" y="16651"/>
                    <a:pt x="95193" y="19344"/>
                  </a:cubicBezTo>
                  <a:cubicBezTo>
                    <a:pt x="78344" y="19344"/>
                    <a:pt x="61685" y="18488"/>
                    <a:pt x="45407" y="18488"/>
                  </a:cubicBezTo>
                  <a:lnTo>
                    <a:pt x="0" y="18488"/>
                  </a:lnTo>
                  <a:lnTo>
                    <a:pt x="0" y="268021"/>
                  </a:lnTo>
                  <a:cubicBezTo>
                    <a:pt x="14536" y="274652"/>
                    <a:pt x="31252" y="274652"/>
                    <a:pt x="45788" y="268021"/>
                  </a:cubicBezTo>
                  <a:cubicBezTo>
                    <a:pt x="61400" y="258508"/>
                    <a:pt x="76440" y="264406"/>
                    <a:pt x="92147" y="266879"/>
                  </a:cubicBezTo>
                  <a:cubicBezTo>
                    <a:pt x="107568" y="265719"/>
                    <a:pt x="123047" y="265376"/>
                    <a:pt x="138506" y="265833"/>
                  </a:cubicBezTo>
                  <a:lnTo>
                    <a:pt x="1877496" y="265833"/>
                  </a:lnTo>
                  <a:cubicBezTo>
                    <a:pt x="1893145" y="264501"/>
                    <a:pt x="1908872" y="264501"/>
                    <a:pt x="1924521" y="265833"/>
                  </a:cubicBezTo>
                  <a:cubicBezTo>
                    <a:pt x="1940228" y="264406"/>
                    <a:pt x="1955840" y="265833"/>
                    <a:pt x="1971547" y="265833"/>
                  </a:cubicBezTo>
                  <a:lnTo>
                    <a:pt x="2065502" y="265833"/>
                  </a:lnTo>
                  <a:cubicBezTo>
                    <a:pt x="2073403" y="265833"/>
                    <a:pt x="2081209" y="265833"/>
                    <a:pt x="2089015" y="265833"/>
                  </a:cubicBezTo>
                  <a:cubicBezTo>
                    <a:pt x="2096916" y="267355"/>
                    <a:pt x="2104722" y="260791"/>
                    <a:pt x="2112528" y="267736"/>
                  </a:cubicBezTo>
                  <a:cubicBezTo>
                    <a:pt x="2119029" y="273672"/>
                    <a:pt x="2128749" y="274376"/>
                    <a:pt x="2136040" y="269448"/>
                  </a:cubicBezTo>
                  <a:cubicBezTo>
                    <a:pt x="2143846" y="256034"/>
                    <a:pt x="2151747" y="281530"/>
                    <a:pt x="2159553" y="268211"/>
                  </a:cubicBezTo>
                  <a:cubicBezTo>
                    <a:pt x="2167359" y="237864"/>
                    <a:pt x="2175260" y="236532"/>
                    <a:pt x="2183066" y="270114"/>
                  </a:cubicBezTo>
                  <a:cubicBezTo>
                    <a:pt x="2190872" y="271826"/>
                    <a:pt x="2198678" y="279627"/>
                    <a:pt x="2206579" y="268306"/>
                  </a:cubicBezTo>
                  <a:cubicBezTo>
                    <a:pt x="2214385" y="285906"/>
                    <a:pt x="2223523" y="318156"/>
                    <a:pt x="2231329" y="268306"/>
                  </a:cubicBezTo>
                  <a:cubicBezTo>
                    <a:pt x="2239135" y="254512"/>
                    <a:pt x="2246560" y="277249"/>
                    <a:pt x="2256079" y="268306"/>
                  </a:cubicBezTo>
                  <a:lnTo>
                    <a:pt x="2256079" y="2096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3" name="Google Shape;1083;p47"/>
            <p:cNvSpPr/>
            <p:nvPr/>
          </p:nvSpPr>
          <p:spPr>
            <a:xfrm rot="-283928">
              <a:off x="1542481" y="3088571"/>
              <a:ext cx="3698276" cy="420538"/>
            </a:xfrm>
            <a:custGeom>
              <a:rect b="b" l="l" r="r" t="t"/>
              <a:pathLst>
                <a:path extrusionOk="0" h="257786" w="2027615">
                  <a:moveTo>
                    <a:pt x="2027616" y="6987"/>
                  </a:moveTo>
                  <a:cubicBezTo>
                    <a:pt x="2027616" y="-9947"/>
                    <a:pt x="2025616" y="9555"/>
                    <a:pt x="2024283" y="6987"/>
                  </a:cubicBezTo>
                  <a:cubicBezTo>
                    <a:pt x="2022951" y="19735"/>
                    <a:pt x="2020190" y="-10042"/>
                    <a:pt x="2017525" y="6987"/>
                  </a:cubicBezTo>
                  <a:cubicBezTo>
                    <a:pt x="2014859" y="11553"/>
                    <a:pt x="2011147" y="-7759"/>
                    <a:pt x="2007244" y="6987"/>
                  </a:cubicBezTo>
                  <a:cubicBezTo>
                    <a:pt x="2003246" y="1469"/>
                    <a:pt x="1998486" y="18022"/>
                    <a:pt x="1993250" y="6987"/>
                  </a:cubicBezTo>
                  <a:cubicBezTo>
                    <a:pt x="1988110" y="16500"/>
                    <a:pt x="1982208" y="-2526"/>
                    <a:pt x="1975830" y="6987"/>
                  </a:cubicBezTo>
                  <a:cubicBezTo>
                    <a:pt x="1969452" y="14693"/>
                    <a:pt x="1962408" y="-5856"/>
                    <a:pt x="1954888" y="5845"/>
                  </a:cubicBezTo>
                  <a:cubicBezTo>
                    <a:pt x="1947367" y="-1100"/>
                    <a:pt x="1939276" y="14312"/>
                    <a:pt x="1930708" y="4799"/>
                  </a:cubicBezTo>
                  <a:lnTo>
                    <a:pt x="44646" y="4799"/>
                  </a:lnTo>
                  <a:cubicBezTo>
                    <a:pt x="28558" y="-4714"/>
                    <a:pt x="9519" y="2040"/>
                    <a:pt x="0" y="6987"/>
                  </a:cubicBezTo>
                  <a:lnTo>
                    <a:pt x="0" y="254332"/>
                  </a:lnTo>
                  <a:cubicBezTo>
                    <a:pt x="9519" y="255188"/>
                    <a:pt x="29510" y="253381"/>
                    <a:pt x="44931" y="254332"/>
                  </a:cubicBezTo>
                  <a:cubicBezTo>
                    <a:pt x="60048" y="252620"/>
                    <a:pt x="75317" y="252620"/>
                    <a:pt x="90434" y="254332"/>
                  </a:cubicBezTo>
                  <a:cubicBezTo>
                    <a:pt x="105760" y="246246"/>
                    <a:pt x="120800" y="254332"/>
                    <a:pt x="136221" y="253191"/>
                  </a:cubicBezTo>
                  <a:cubicBezTo>
                    <a:pt x="151643" y="253191"/>
                    <a:pt x="166683" y="252144"/>
                    <a:pt x="182009" y="252144"/>
                  </a:cubicBezTo>
                  <a:lnTo>
                    <a:pt x="1679589" y="252144"/>
                  </a:lnTo>
                  <a:cubicBezTo>
                    <a:pt x="1702626" y="242631"/>
                    <a:pt x="1725662" y="257662"/>
                    <a:pt x="1748604" y="253191"/>
                  </a:cubicBezTo>
                  <a:cubicBezTo>
                    <a:pt x="1771641" y="251383"/>
                    <a:pt x="1794677" y="263941"/>
                    <a:pt x="1817714" y="253761"/>
                  </a:cubicBezTo>
                  <a:cubicBezTo>
                    <a:pt x="1840751" y="245295"/>
                    <a:pt x="1863788" y="254998"/>
                    <a:pt x="1886824" y="253761"/>
                  </a:cubicBezTo>
                  <a:cubicBezTo>
                    <a:pt x="1909861" y="237589"/>
                    <a:pt x="1934421" y="255379"/>
                    <a:pt x="1957268" y="253761"/>
                  </a:cubicBezTo>
                  <a:cubicBezTo>
                    <a:pt x="1980304" y="258803"/>
                    <a:pt x="1999058" y="247863"/>
                    <a:pt x="2027616" y="253761"/>
                  </a:cubicBezTo>
                  <a:lnTo>
                    <a:pt x="2027616" y="6416"/>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084" name="Google Shape;1084;p47"/>
          <p:cNvSpPr txBox="1"/>
          <p:nvPr/>
        </p:nvSpPr>
        <p:spPr>
          <a:xfrm rot="-275638">
            <a:off x="7173985" y="1803293"/>
            <a:ext cx="4528365"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Survey data supports the definition or refinement of constructs, relationships, explanations, and the scope of a theory as well as testing of a theory.</a:t>
            </a:r>
            <a:endParaRPr/>
          </a:p>
        </p:txBody>
      </p:sp>
      <p:sp>
        <p:nvSpPr>
          <p:cNvPr id="1085" name="Google Shape;1085;p47"/>
          <p:cNvSpPr/>
          <p:nvPr/>
        </p:nvSpPr>
        <p:spPr>
          <a:xfrm>
            <a:off x="9207205" y="1294169"/>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C</a:t>
            </a:r>
            <a:endParaRPr/>
          </a:p>
        </p:txBody>
      </p:sp>
      <p:sp>
        <p:nvSpPr>
          <p:cNvPr id="1086" name="Google Shape;1086;p47"/>
          <p:cNvSpPr/>
          <p:nvPr/>
        </p:nvSpPr>
        <p:spPr>
          <a:xfrm>
            <a:off x="9142972" y="4126099"/>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D</a:t>
            </a:r>
            <a:endParaRPr/>
          </a:p>
        </p:txBody>
      </p:sp>
      <p:sp>
        <p:nvSpPr>
          <p:cNvPr id="1087" name="Google Shape;1087;p47"/>
          <p:cNvSpPr txBox="1"/>
          <p:nvPr/>
        </p:nvSpPr>
        <p:spPr>
          <a:xfrm>
            <a:off x="431371" y="807728"/>
            <a:ext cx="769048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172AC"/>
              </a:buClr>
              <a:buSzPts val="2800"/>
              <a:buFont typeface="Trebuchet MS"/>
              <a:buNone/>
            </a:pPr>
            <a:r>
              <a:rPr b="1" lang="pt-BR" sz="2800">
                <a:solidFill>
                  <a:srgbClr val="2172AC"/>
                </a:solidFill>
                <a:latin typeface="Trebuchet MS"/>
                <a:ea typeface="Trebuchet MS"/>
                <a:cs typeface="Trebuchet MS"/>
                <a:sym typeface="Trebuchet MS"/>
              </a:rPr>
              <a:t>Key Takeaways </a:t>
            </a:r>
            <a:r>
              <a:rPr b="1" i="1" lang="pt-BR" sz="2400">
                <a:solidFill>
                  <a:srgbClr val="2172AC"/>
                </a:solidFill>
                <a:latin typeface="Trebuchet MS"/>
                <a:ea typeface="Trebuchet MS"/>
                <a:cs typeface="Trebuchet MS"/>
                <a:sym typeface="Trebuchet MS"/>
              </a:rPr>
              <a:t>(Wagner et al., 2020)</a:t>
            </a:r>
            <a:r>
              <a:rPr b="1" lang="pt-BR" sz="2800">
                <a:solidFill>
                  <a:srgbClr val="2172AC"/>
                </a:solidFill>
                <a:latin typeface="Trebuchet MS"/>
                <a:ea typeface="Trebuchet MS"/>
                <a:cs typeface="Trebuchet MS"/>
                <a:sym typeface="Trebuchet MS"/>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48"/>
          <p:cNvSpPr/>
          <p:nvPr/>
        </p:nvSpPr>
        <p:spPr>
          <a:xfrm>
            <a:off x="-1860" y="893488"/>
            <a:ext cx="12193860" cy="875088"/>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4" name="Google Shape;1094;p48"/>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Issues When Assessing Psychological Constructs</a:t>
            </a:r>
            <a:endParaRPr>
              <a:latin typeface="Trebuchet MS"/>
              <a:ea typeface="Trebuchet MS"/>
              <a:cs typeface="Trebuchet MS"/>
              <a:sym typeface="Trebuchet MS"/>
            </a:endParaRPr>
          </a:p>
        </p:txBody>
      </p:sp>
      <p:sp>
        <p:nvSpPr>
          <p:cNvPr id="1095" name="Google Shape;1095;p48"/>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1096" name="Google Shape;1096;p48"/>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1097" name="Google Shape;1097;p48"/>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1098" name="Google Shape;1098;p48"/>
          <p:cNvSpPr/>
          <p:nvPr/>
        </p:nvSpPr>
        <p:spPr>
          <a:xfrm rot="10800000">
            <a:off x="4176156" y="4256221"/>
            <a:ext cx="1551494" cy="0"/>
          </a:xfrm>
          <a:custGeom>
            <a:rect b="b" l="l" r="r" t="t"/>
            <a:pathLst>
              <a:path extrusionOk="0" h="120000" w="9521">
                <a:moveTo>
                  <a:pt x="0" y="0"/>
                </a:moveTo>
                <a:lnTo>
                  <a:pt x="9521" y="0"/>
                </a:lnTo>
              </a:path>
            </a:pathLst>
          </a:custGeom>
          <a:noFill/>
          <a:ln cap="rnd" cmpd="sng" w="19050">
            <a:solidFill>
              <a:schemeClr val="dk1"/>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099" name="Google Shape;1099;p48"/>
          <p:cNvCxnSpPr/>
          <p:nvPr/>
        </p:nvCxnSpPr>
        <p:spPr>
          <a:xfrm>
            <a:off x="3359696" y="5984413"/>
            <a:ext cx="3673321" cy="0"/>
          </a:xfrm>
          <a:prstGeom prst="straightConnector1">
            <a:avLst/>
          </a:prstGeom>
          <a:noFill/>
          <a:ln cap="rnd" cmpd="sng" w="19050">
            <a:solidFill>
              <a:schemeClr val="dk1"/>
            </a:solidFill>
            <a:prstDash val="dot"/>
            <a:round/>
            <a:headEnd len="sm" w="sm" type="none"/>
            <a:tailEnd len="sm" w="sm" type="none"/>
          </a:ln>
        </p:spPr>
      </p:cxnSp>
      <p:cxnSp>
        <p:nvCxnSpPr>
          <p:cNvPr id="1100" name="Google Shape;1100;p48"/>
          <p:cNvCxnSpPr/>
          <p:nvPr/>
        </p:nvCxnSpPr>
        <p:spPr>
          <a:xfrm>
            <a:off x="3351733" y="3429000"/>
            <a:ext cx="1600170" cy="0"/>
          </a:xfrm>
          <a:prstGeom prst="straightConnector1">
            <a:avLst/>
          </a:prstGeom>
          <a:noFill/>
          <a:ln cap="rnd" cmpd="sng" w="19050">
            <a:solidFill>
              <a:schemeClr val="dk1"/>
            </a:solidFill>
            <a:prstDash val="dot"/>
            <a:round/>
            <a:headEnd len="sm" w="sm" type="none"/>
            <a:tailEnd len="sm" w="sm" type="none"/>
          </a:ln>
        </p:spPr>
      </p:cxnSp>
      <p:sp>
        <p:nvSpPr>
          <p:cNvPr id="1101" name="Google Shape;1101;p48"/>
          <p:cNvSpPr/>
          <p:nvPr/>
        </p:nvSpPr>
        <p:spPr>
          <a:xfrm>
            <a:off x="307603" y="2264035"/>
            <a:ext cx="4052636" cy="4607662"/>
          </a:xfrm>
          <a:custGeom>
            <a:rect b="b" l="l" r="r" t="t"/>
            <a:pathLst>
              <a:path extrusionOk="0" h="5373083" w="4725856">
                <a:moveTo>
                  <a:pt x="1864760" y="5304467"/>
                </a:moveTo>
                <a:cubicBezTo>
                  <a:pt x="1864760" y="5304467"/>
                  <a:pt x="1892622" y="4492240"/>
                  <a:pt x="1320690" y="4515142"/>
                </a:cubicBezTo>
                <a:cubicBezTo>
                  <a:pt x="748759" y="4538045"/>
                  <a:pt x="694207" y="4706658"/>
                  <a:pt x="556702" y="4492240"/>
                </a:cubicBezTo>
                <a:cubicBezTo>
                  <a:pt x="419197" y="4277822"/>
                  <a:pt x="558956" y="4157268"/>
                  <a:pt x="465994" y="4066469"/>
                </a:cubicBezTo>
                <a:cubicBezTo>
                  <a:pt x="465994" y="4066469"/>
                  <a:pt x="324792" y="3993163"/>
                  <a:pt x="322898" y="3899750"/>
                </a:cubicBezTo>
                <a:cubicBezTo>
                  <a:pt x="321005" y="3806336"/>
                  <a:pt x="414689" y="3784967"/>
                  <a:pt x="414689" y="3784967"/>
                </a:cubicBezTo>
                <a:cubicBezTo>
                  <a:pt x="414689" y="3784967"/>
                  <a:pt x="262216" y="3779196"/>
                  <a:pt x="256445" y="3678209"/>
                </a:cubicBezTo>
                <a:cubicBezTo>
                  <a:pt x="250674" y="3577221"/>
                  <a:pt x="319562" y="3569467"/>
                  <a:pt x="159245" y="3502743"/>
                </a:cubicBezTo>
                <a:cubicBezTo>
                  <a:pt x="-1073" y="3436019"/>
                  <a:pt x="-47058" y="3375066"/>
                  <a:pt x="52126" y="3207265"/>
                </a:cubicBezTo>
                <a:cubicBezTo>
                  <a:pt x="151310" y="3039463"/>
                  <a:pt x="482945" y="2567076"/>
                  <a:pt x="444805" y="2364561"/>
                </a:cubicBezTo>
                <a:cubicBezTo>
                  <a:pt x="406664" y="2162045"/>
                  <a:pt x="-69961" y="1003034"/>
                  <a:pt x="1119707" y="339762"/>
                </a:cubicBezTo>
                <a:cubicBezTo>
                  <a:pt x="2309375" y="-323509"/>
                  <a:pt x="4288458" y="-37768"/>
                  <a:pt x="4654267" y="1392196"/>
                </a:cubicBezTo>
                <a:cubicBezTo>
                  <a:pt x="5020076" y="2822160"/>
                  <a:pt x="3864942" y="3851691"/>
                  <a:pt x="3864942" y="3851691"/>
                </a:cubicBezTo>
                <a:cubicBezTo>
                  <a:pt x="3864942" y="3851691"/>
                  <a:pt x="3384440" y="4755348"/>
                  <a:pt x="3899296" y="5373084"/>
                </a:cubicBezTo>
                <a:lnTo>
                  <a:pt x="1863317" y="5373084"/>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2" name="Google Shape;1102;p48"/>
          <p:cNvSpPr/>
          <p:nvPr/>
        </p:nvSpPr>
        <p:spPr>
          <a:xfrm>
            <a:off x="1864424" y="2765370"/>
            <a:ext cx="1209786" cy="849810"/>
          </a:xfrm>
          <a:custGeom>
            <a:rect b="b" l="l" r="r" t="t"/>
            <a:pathLst>
              <a:path extrusionOk="0" h="990980" w="1410755">
                <a:moveTo>
                  <a:pt x="543258" y="839950"/>
                </a:moveTo>
                <a:cubicBezTo>
                  <a:pt x="675029" y="813729"/>
                  <a:pt x="811813" y="841221"/>
                  <a:pt x="923223" y="916322"/>
                </a:cubicBezTo>
                <a:cubicBezTo>
                  <a:pt x="997125" y="872960"/>
                  <a:pt x="1078564" y="843980"/>
                  <a:pt x="1163249" y="830933"/>
                </a:cubicBezTo>
                <a:cubicBezTo>
                  <a:pt x="1166315" y="699018"/>
                  <a:pt x="1222309" y="479281"/>
                  <a:pt x="1410217" y="375588"/>
                </a:cubicBezTo>
                <a:cubicBezTo>
                  <a:pt x="1418062" y="278568"/>
                  <a:pt x="1341961" y="50986"/>
                  <a:pt x="1064966" y="5361"/>
                </a:cubicBezTo>
                <a:cubicBezTo>
                  <a:pt x="810244" y="-36296"/>
                  <a:pt x="692485" y="178212"/>
                  <a:pt x="687616" y="187319"/>
                </a:cubicBezTo>
                <a:cubicBezTo>
                  <a:pt x="673721" y="213772"/>
                  <a:pt x="641018" y="223954"/>
                  <a:pt x="614563" y="210062"/>
                </a:cubicBezTo>
                <a:cubicBezTo>
                  <a:pt x="607052" y="206116"/>
                  <a:pt x="600569" y="200456"/>
                  <a:pt x="595646" y="193540"/>
                </a:cubicBezTo>
                <a:cubicBezTo>
                  <a:pt x="592760" y="189934"/>
                  <a:pt x="508814" y="86331"/>
                  <a:pt x="257157" y="145932"/>
                </a:cubicBezTo>
                <a:cubicBezTo>
                  <a:pt x="51576" y="194622"/>
                  <a:pt x="8836" y="350972"/>
                  <a:pt x="0" y="408319"/>
                </a:cubicBezTo>
                <a:cubicBezTo>
                  <a:pt x="11181" y="415172"/>
                  <a:pt x="22091" y="422475"/>
                  <a:pt x="32911" y="430229"/>
                </a:cubicBezTo>
                <a:cubicBezTo>
                  <a:pt x="242640" y="581530"/>
                  <a:pt x="305397" y="825433"/>
                  <a:pt x="322709" y="990980"/>
                </a:cubicBezTo>
                <a:cubicBezTo>
                  <a:pt x="366981" y="923986"/>
                  <a:pt x="436230" y="860959"/>
                  <a:pt x="543258" y="83995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3" name="Google Shape;1103;p48"/>
          <p:cNvSpPr/>
          <p:nvPr/>
        </p:nvSpPr>
        <p:spPr>
          <a:xfrm>
            <a:off x="1020065" y="2429546"/>
            <a:ext cx="3138030" cy="2743660"/>
          </a:xfrm>
          <a:custGeom>
            <a:rect b="b" l="l" r="r" t="t"/>
            <a:pathLst>
              <a:path extrusionOk="0" h="3199435" w="3659317">
                <a:moveTo>
                  <a:pt x="3658782" y="1582492"/>
                </a:moveTo>
                <a:cubicBezTo>
                  <a:pt x="3644536" y="1136435"/>
                  <a:pt x="3392067" y="966740"/>
                  <a:pt x="3392067" y="966740"/>
                </a:cubicBezTo>
                <a:cubicBezTo>
                  <a:pt x="3392067" y="966740"/>
                  <a:pt x="3362312" y="751600"/>
                  <a:pt x="3166649" y="521944"/>
                </a:cubicBezTo>
                <a:cubicBezTo>
                  <a:pt x="2863597" y="189407"/>
                  <a:pt x="2477771" y="248737"/>
                  <a:pt x="2477771" y="248737"/>
                </a:cubicBezTo>
                <a:cubicBezTo>
                  <a:pt x="1977973" y="-236273"/>
                  <a:pt x="1466183" y="137470"/>
                  <a:pt x="1466183" y="137470"/>
                </a:cubicBezTo>
                <a:cubicBezTo>
                  <a:pt x="756205" y="-95342"/>
                  <a:pt x="553870" y="461081"/>
                  <a:pt x="553870" y="461081"/>
                </a:cubicBezTo>
                <a:cubicBezTo>
                  <a:pt x="148117" y="504091"/>
                  <a:pt x="-182798" y="981707"/>
                  <a:pt x="114033" y="1492415"/>
                </a:cubicBezTo>
                <a:cubicBezTo>
                  <a:pt x="341616" y="1884102"/>
                  <a:pt x="677219" y="1889152"/>
                  <a:pt x="821216" y="1869676"/>
                </a:cubicBezTo>
                <a:cubicBezTo>
                  <a:pt x="867923" y="1746958"/>
                  <a:pt x="969361" y="1609002"/>
                  <a:pt x="1188287" y="1547868"/>
                </a:cubicBezTo>
                <a:cubicBezTo>
                  <a:pt x="1189910" y="1526499"/>
                  <a:pt x="1216870" y="1109475"/>
                  <a:pt x="939245" y="909213"/>
                </a:cubicBezTo>
                <a:cubicBezTo>
                  <a:pt x="772976" y="789290"/>
                  <a:pt x="587592" y="819045"/>
                  <a:pt x="486064" y="897671"/>
                </a:cubicBezTo>
                <a:cubicBezTo>
                  <a:pt x="389495" y="972059"/>
                  <a:pt x="362444" y="1087293"/>
                  <a:pt x="411135" y="1213528"/>
                </a:cubicBezTo>
                <a:cubicBezTo>
                  <a:pt x="437103" y="1277907"/>
                  <a:pt x="475424" y="1320286"/>
                  <a:pt x="528352" y="1342377"/>
                </a:cubicBezTo>
                <a:cubicBezTo>
                  <a:pt x="630151" y="1385116"/>
                  <a:pt x="751697" y="1335614"/>
                  <a:pt x="752959" y="1335163"/>
                </a:cubicBezTo>
                <a:cubicBezTo>
                  <a:pt x="780523" y="1323586"/>
                  <a:pt x="812253" y="1336543"/>
                  <a:pt x="823831" y="1364107"/>
                </a:cubicBezTo>
                <a:cubicBezTo>
                  <a:pt x="835408" y="1391671"/>
                  <a:pt x="822451" y="1423401"/>
                  <a:pt x="794887" y="1434979"/>
                </a:cubicBezTo>
                <a:cubicBezTo>
                  <a:pt x="788305" y="1437774"/>
                  <a:pt x="631504" y="1502604"/>
                  <a:pt x="487326" y="1442643"/>
                </a:cubicBezTo>
                <a:cubicBezTo>
                  <a:pt x="407348" y="1409371"/>
                  <a:pt x="347927" y="1345713"/>
                  <a:pt x="310779" y="1253292"/>
                </a:cubicBezTo>
                <a:cubicBezTo>
                  <a:pt x="244145" y="1080982"/>
                  <a:pt x="285171" y="916336"/>
                  <a:pt x="420242" y="812012"/>
                </a:cubicBezTo>
                <a:cubicBezTo>
                  <a:pt x="544492" y="716074"/>
                  <a:pt x="714458" y="696147"/>
                  <a:pt x="868644" y="750969"/>
                </a:cubicBezTo>
                <a:cubicBezTo>
                  <a:pt x="894432" y="637989"/>
                  <a:pt x="984599" y="483172"/>
                  <a:pt x="1201903" y="431777"/>
                </a:cubicBezTo>
                <a:cubicBezTo>
                  <a:pt x="1409919" y="382545"/>
                  <a:pt x="1533899" y="429342"/>
                  <a:pt x="1597917" y="471901"/>
                </a:cubicBezTo>
                <a:cubicBezTo>
                  <a:pt x="1674560" y="372717"/>
                  <a:pt x="1830098" y="253426"/>
                  <a:pt x="2052181" y="289673"/>
                </a:cubicBezTo>
                <a:cubicBezTo>
                  <a:pt x="2237294" y="319879"/>
                  <a:pt x="2342610" y="417079"/>
                  <a:pt x="2398423" y="493271"/>
                </a:cubicBezTo>
                <a:cubicBezTo>
                  <a:pt x="2448818" y="560873"/>
                  <a:pt x="2479754" y="640981"/>
                  <a:pt x="2487869" y="724911"/>
                </a:cubicBezTo>
                <a:cubicBezTo>
                  <a:pt x="2697779" y="672524"/>
                  <a:pt x="2941231" y="737444"/>
                  <a:pt x="3083695" y="883154"/>
                </a:cubicBezTo>
                <a:cubicBezTo>
                  <a:pt x="3199741" y="1002175"/>
                  <a:pt x="3240135" y="1163846"/>
                  <a:pt x="3199199" y="1341205"/>
                </a:cubicBezTo>
                <a:cubicBezTo>
                  <a:pt x="3252488" y="1393592"/>
                  <a:pt x="3356722" y="1527761"/>
                  <a:pt x="3325434" y="1753179"/>
                </a:cubicBezTo>
                <a:cubicBezTo>
                  <a:pt x="3308843" y="1872110"/>
                  <a:pt x="3242931" y="1963900"/>
                  <a:pt x="3139779" y="2011599"/>
                </a:cubicBezTo>
                <a:cubicBezTo>
                  <a:pt x="3007594" y="2072823"/>
                  <a:pt x="2828431" y="2052895"/>
                  <a:pt x="2683172" y="1960744"/>
                </a:cubicBezTo>
                <a:cubicBezTo>
                  <a:pt x="2477500" y="1830272"/>
                  <a:pt x="2156144" y="1823239"/>
                  <a:pt x="2008900" y="1945867"/>
                </a:cubicBezTo>
                <a:cubicBezTo>
                  <a:pt x="1894388" y="2041354"/>
                  <a:pt x="1762022" y="2135218"/>
                  <a:pt x="1636960" y="2125300"/>
                </a:cubicBezTo>
                <a:cubicBezTo>
                  <a:pt x="1627114" y="2124479"/>
                  <a:pt x="1617321" y="2123037"/>
                  <a:pt x="1607656" y="2120972"/>
                </a:cubicBezTo>
                <a:cubicBezTo>
                  <a:pt x="1533809" y="2104742"/>
                  <a:pt x="1474659" y="2051002"/>
                  <a:pt x="1432010" y="1961195"/>
                </a:cubicBezTo>
                <a:cubicBezTo>
                  <a:pt x="1419161" y="1934181"/>
                  <a:pt x="1430648" y="1901865"/>
                  <a:pt x="1457662" y="1889016"/>
                </a:cubicBezTo>
                <a:cubicBezTo>
                  <a:pt x="1484676" y="1876168"/>
                  <a:pt x="1516992" y="1887655"/>
                  <a:pt x="1529841" y="1914669"/>
                </a:cubicBezTo>
                <a:cubicBezTo>
                  <a:pt x="1557793" y="1973458"/>
                  <a:pt x="1590884" y="2006279"/>
                  <a:pt x="1630829" y="2015115"/>
                </a:cubicBezTo>
                <a:cubicBezTo>
                  <a:pt x="1720184" y="2034772"/>
                  <a:pt x="1849755" y="1937481"/>
                  <a:pt x="1939471" y="1862642"/>
                </a:cubicBezTo>
                <a:cubicBezTo>
                  <a:pt x="2124855" y="1708186"/>
                  <a:pt x="2492017" y="1711161"/>
                  <a:pt x="2741240" y="1869315"/>
                </a:cubicBezTo>
                <a:cubicBezTo>
                  <a:pt x="2856113" y="1942170"/>
                  <a:pt x="2994700" y="1959482"/>
                  <a:pt x="3094335" y="1913316"/>
                </a:cubicBezTo>
                <a:cubicBezTo>
                  <a:pt x="3163854" y="1881127"/>
                  <a:pt x="3206593" y="1820624"/>
                  <a:pt x="3218045" y="1738302"/>
                </a:cubicBezTo>
                <a:cubicBezTo>
                  <a:pt x="3249874" y="1509547"/>
                  <a:pt x="3108221" y="1404682"/>
                  <a:pt x="3106778" y="1403871"/>
                </a:cubicBezTo>
                <a:cubicBezTo>
                  <a:pt x="3088195" y="1390544"/>
                  <a:pt x="3080007" y="1366975"/>
                  <a:pt x="3086310" y="1344992"/>
                </a:cubicBezTo>
                <a:cubicBezTo>
                  <a:pt x="3130221" y="1191256"/>
                  <a:pt x="3102540" y="1057719"/>
                  <a:pt x="3006061" y="958805"/>
                </a:cubicBezTo>
                <a:cubicBezTo>
                  <a:pt x="2888843" y="838431"/>
                  <a:pt x="2684795" y="785864"/>
                  <a:pt x="2510141" y="830948"/>
                </a:cubicBezTo>
                <a:cubicBezTo>
                  <a:pt x="2280214" y="890278"/>
                  <a:pt x="2246762" y="1136525"/>
                  <a:pt x="2241983" y="1216954"/>
                </a:cubicBezTo>
                <a:cubicBezTo>
                  <a:pt x="2376513" y="1223987"/>
                  <a:pt x="2529797" y="1283407"/>
                  <a:pt x="2672803" y="1458152"/>
                </a:cubicBezTo>
                <a:cubicBezTo>
                  <a:pt x="2691774" y="1481307"/>
                  <a:pt x="2688383" y="1515462"/>
                  <a:pt x="2665229" y="1534433"/>
                </a:cubicBezTo>
                <a:cubicBezTo>
                  <a:pt x="2642073" y="1553404"/>
                  <a:pt x="2607918" y="1550014"/>
                  <a:pt x="2588947" y="1526859"/>
                </a:cubicBezTo>
                <a:cubicBezTo>
                  <a:pt x="2284632" y="1155009"/>
                  <a:pt x="1937398" y="1405765"/>
                  <a:pt x="1922790" y="1416675"/>
                </a:cubicBezTo>
                <a:cubicBezTo>
                  <a:pt x="1902151" y="1432066"/>
                  <a:pt x="1873532" y="1430786"/>
                  <a:pt x="1854353" y="1413609"/>
                </a:cubicBezTo>
                <a:cubicBezTo>
                  <a:pt x="1764087" y="1342593"/>
                  <a:pt x="1647230" y="1314713"/>
                  <a:pt x="1534620" y="1337327"/>
                </a:cubicBezTo>
                <a:cubicBezTo>
                  <a:pt x="1356359" y="1373394"/>
                  <a:pt x="1324710" y="1589796"/>
                  <a:pt x="1324440" y="1591960"/>
                </a:cubicBezTo>
                <a:cubicBezTo>
                  <a:pt x="1321284" y="1615232"/>
                  <a:pt x="1303467" y="1633816"/>
                  <a:pt x="1280348" y="1637945"/>
                </a:cubicBezTo>
                <a:cubicBezTo>
                  <a:pt x="867201" y="1712514"/>
                  <a:pt x="889743" y="2075618"/>
                  <a:pt x="890915" y="2090946"/>
                </a:cubicBezTo>
                <a:cubicBezTo>
                  <a:pt x="892223" y="2108826"/>
                  <a:pt x="884676" y="2126220"/>
                  <a:pt x="870718" y="2137473"/>
                </a:cubicBezTo>
                <a:cubicBezTo>
                  <a:pt x="932482" y="2676583"/>
                  <a:pt x="1654633" y="2628434"/>
                  <a:pt x="1654633" y="2628434"/>
                </a:cubicBezTo>
                <a:cubicBezTo>
                  <a:pt x="1655985" y="2634385"/>
                  <a:pt x="1657518" y="2640156"/>
                  <a:pt x="1658961" y="2646467"/>
                </a:cubicBezTo>
                <a:cubicBezTo>
                  <a:pt x="1679429" y="2654402"/>
                  <a:pt x="2163357" y="2837351"/>
                  <a:pt x="2381923" y="2577489"/>
                </a:cubicBezTo>
                <a:cubicBezTo>
                  <a:pt x="2436023" y="2487322"/>
                  <a:pt x="2454057" y="2410319"/>
                  <a:pt x="2433859" y="2353694"/>
                </a:cubicBezTo>
                <a:cubicBezTo>
                  <a:pt x="2411137" y="2290577"/>
                  <a:pt x="2347118" y="2267133"/>
                  <a:pt x="2346487" y="2266953"/>
                </a:cubicBezTo>
                <a:cubicBezTo>
                  <a:pt x="2318174" y="2257269"/>
                  <a:pt x="2303080" y="2226468"/>
                  <a:pt x="2312764" y="2198155"/>
                </a:cubicBezTo>
                <a:cubicBezTo>
                  <a:pt x="2322448" y="2169843"/>
                  <a:pt x="2353249" y="2154749"/>
                  <a:pt x="2381562" y="2164433"/>
                </a:cubicBezTo>
                <a:cubicBezTo>
                  <a:pt x="2386161" y="2165965"/>
                  <a:pt x="2495263" y="2204467"/>
                  <a:pt x="2535838" y="2316996"/>
                </a:cubicBezTo>
                <a:cubicBezTo>
                  <a:pt x="2568479" y="2407163"/>
                  <a:pt x="2547109" y="2515364"/>
                  <a:pt x="2472721" y="2637451"/>
                </a:cubicBezTo>
                <a:cubicBezTo>
                  <a:pt x="2471378" y="2639533"/>
                  <a:pt x="2469935" y="2641553"/>
                  <a:pt x="2468393" y="2643492"/>
                </a:cubicBezTo>
                <a:cubicBezTo>
                  <a:pt x="2332601" y="2808408"/>
                  <a:pt x="2125757" y="2836540"/>
                  <a:pt x="1950292" y="2822294"/>
                </a:cubicBezTo>
                <a:cubicBezTo>
                  <a:pt x="1866607" y="2814954"/>
                  <a:pt x="1783870" y="2799247"/>
                  <a:pt x="1703323" y="2775407"/>
                </a:cubicBezTo>
                <a:cubicBezTo>
                  <a:pt x="1829557" y="3054925"/>
                  <a:pt x="2113495" y="3183955"/>
                  <a:pt x="2417088" y="3198652"/>
                </a:cubicBezTo>
                <a:cubicBezTo>
                  <a:pt x="2769372" y="3215694"/>
                  <a:pt x="2837989" y="2949249"/>
                  <a:pt x="2837989" y="2949249"/>
                </a:cubicBezTo>
                <a:cubicBezTo>
                  <a:pt x="3314794" y="2761340"/>
                  <a:pt x="3212003" y="2282011"/>
                  <a:pt x="3212003" y="2282011"/>
                </a:cubicBezTo>
                <a:cubicBezTo>
                  <a:pt x="3410101" y="2251715"/>
                  <a:pt x="3672758" y="2028460"/>
                  <a:pt x="3658782" y="1582492"/>
                </a:cubicBezTo>
                <a:close/>
              </a:path>
            </a:pathLst>
          </a:custGeom>
          <a:solidFill>
            <a:schemeClr val="lt1"/>
          </a:solidFill>
          <a:ln>
            <a:noFill/>
          </a:ln>
          <a:effectLst>
            <a:outerShdw blurRad="177800" rotWithShape="0" algn="tl" dir="2700000" dist="38100">
              <a:srgbClr val="000000">
                <a:alpha val="26666"/>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4" name="Google Shape;1104;p48"/>
          <p:cNvSpPr/>
          <p:nvPr/>
        </p:nvSpPr>
        <p:spPr>
          <a:xfrm>
            <a:off x="4042745" y="2001614"/>
            <a:ext cx="610728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Examples include </a:t>
            </a:r>
            <a:r>
              <a:rPr b="1" lang="pt-BR" sz="1800">
                <a:solidFill>
                  <a:srgbClr val="2172AC"/>
                </a:solidFill>
                <a:latin typeface="Trebuchet MS"/>
                <a:ea typeface="Trebuchet MS"/>
                <a:cs typeface="Trebuchet MS"/>
                <a:sym typeface="Trebuchet MS"/>
              </a:rPr>
              <a:t>happiness</a:t>
            </a:r>
            <a:r>
              <a:rPr lang="pt-BR" sz="1800">
                <a:solidFill>
                  <a:schemeClr val="dk1"/>
                </a:solidFill>
                <a:latin typeface="Trebuchet MS"/>
                <a:ea typeface="Trebuchet MS"/>
                <a:cs typeface="Trebuchet MS"/>
                <a:sym typeface="Trebuchet MS"/>
              </a:rPr>
              <a:t>, </a:t>
            </a:r>
            <a:r>
              <a:rPr b="1" lang="pt-BR" sz="1800">
                <a:solidFill>
                  <a:srgbClr val="2172AC"/>
                </a:solidFill>
                <a:latin typeface="Trebuchet MS"/>
                <a:ea typeface="Trebuchet MS"/>
                <a:cs typeface="Trebuchet MS"/>
                <a:sym typeface="Trebuchet MS"/>
              </a:rPr>
              <a:t>job satisfaction</a:t>
            </a:r>
            <a:r>
              <a:rPr lang="pt-BR" sz="1800">
                <a:solidFill>
                  <a:schemeClr val="dk1"/>
                </a:solidFill>
                <a:latin typeface="Trebuchet MS"/>
                <a:ea typeface="Trebuchet MS"/>
                <a:cs typeface="Trebuchet MS"/>
                <a:sym typeface="Trebuchet MS"/>
              </a:rPr>
              <a:t>, </a:t>
            </a:r>
            <a:r>
              <a:rPr b="1" lang="pt-BR" sz="1800">
                <a:solidFill>
                  <a:srgbClr val="2172AC"/>
                </a:solidFill>
                <a:latin typeface="Trebuchet MS"/>
                <a:ea typeface="Trebuchet MS"/>
                <a:cs typeface="Trebuchet MS"/>
                <a:sym typeface="Trebuchet MS"/>
              </a:rPr>
              <a:t>motivation</a:t>
            </a:r>
            <a:r>
              <a:rPr lang="pt-BR" sz="1800">
                <a:solidFill>
                  <a:schemeClr val="dk1"/>
                </a:solidFill>
                <a:latin typeface="Trebuchet MS"/>
                <a:ea typeface="Trebuchet MS"/>
                <a:cs typeface="Trebuchet MS"/>
                <a:sym typeface="Trebuchet MS"/>
              </a:rPr>
              <a:t>, </a:t>
            </a:r>
            <a:r>
              <a:rPr b="1" lang="pt-BR" sz="1800">
                <a:solidFill>
                  <a:srgbClr val="2172AC"/>
                </a:solidFill>
                <a:latin typeface="Trebuchet MS"/>
                <a:ea typeface="Trebuchet MS"/>
                <a:cs typeface="Trebuchet MS"/>
                <a:sym typeface="Trebuchet MS"/>
              </a:rPr>
              <a:t>commitment</a:t>
            </a:r>
            <a:r>
              <a:rPr lang="pt-BR" sz="1800">
                <a:solidFill>
                  <a:schemeClr val="dk1"/>
                </a:solidFill>
                <a:latin typeface="Trebuchet MS"/>
                <a:ea typeface="Trebuchet MS"/>
                <a:cs typeface="Trebuchet MS"/>
                <a:sym typeface="Trebuchet MS"/>
              </a:rPr>
              <a:t>, </a:t>
            </a:r>
            <a:r>
              <a:rPr b="1" lang="pt-BR" sz="1800">
                <a:solidFill>
                  <a:srgbClr val="2172AC"/>
                </a:solidFill>
                <a:latin typeface="Trebuchet MS"/>
                <a:ea typeface="Trebuchet MS"/>
                <a:cs typeface="Trebuchet MS"/>
                <a:sym typeface="Trebuchet MS"/>
              </a:rPr>
              <a:t>personality</a:t>
            </a:r>
            <a:r>
              <a:rPr lang="pt-BR" sz="1800">
                <a:solidFill>
                  <a:schemeClr val="dk1"/>
                </a:solidFill>
                <a:latin typeface="Trebuchet MS"/>
                <a:ea typeface="Trebuchet MS"/>
                <a:cs typeface="Trebuchet MS"/>
                <a:sym typeface="Trebuchet MS"/>
              </a:rPr>
              <a:t>, </a:t>
            </a:r>
            <a:r>
              <a:rPr b="1" lang="pt-BR" sz="1800">
                <a:solidFill>
                  <a:srgbClr val="2172AC"/>
                </a:solidFill>
                <a:latin typeface="Trebuchet MS"/>
                <a:ea typeface="Trebuchet MS"/>
                <a:cs typeface="Trebuchet MS"/>
                <a:sym typeface="Trebuchet MS"/>
              </a:rPr>
              <a:t>intelligence</a:t>
            </a:r>
            <a:r>
              <a:rPr lang="pt-BR" sz="1800">
                <a:solidFill>
                  <a:schemeClr val="dk1"/>
                </a:solidFill>
                <a:latin typeface="Trebuchet MS"/>
                <a:ea typeface="Trebuchet MS"/>
                <a:cs typeface="Trebuchet MS"/>
                <a:sym typeface="Trebuchet MS"/>
              </a:rPr>
              <a:t>, </a:t>
            </a:r>
            <a:r>
              <a:rPr b="1" lang="pt-BR" sz="1800">
                <a:solidFill>
                  <a:srgbClr val="2172AC"/>
                </a:solidFill>
                <a:latin typeface="Trebuchet MS"/>
                <a:ea typeface="Trebuchet MS"/>
                <a:cs typeface="Trebuchet MS"/>
                <a:sym typeface="Trebuchet MS"/>
              </a:rPr>
              <a:t>skills</a:t>
            </a:r>
            <a:r>
              <a:rPr lang="pt-BR" sz="1800">
                <a:solidFill>
                  <a:schemeClr val="dk1"/>
                </a:solidFill>
                <a:latin typeface="Trebuchet MS"/>
                <a:ea typeface="Trebuchet MS"/>
                <a:cs typeface="Trebuchet MS"/>
                <a:sym typeface="Trebuchet MS"/>
              </a:rPr>
              <a:t>, and </a:t>
            </a:r>
            <a:r>
              <a:rPr b="1" lang="pt-BR" sz="1800">
                <a:solidFill>
                  <a:srgbClr val="2172AC"/>
                </a:solidFill>
                <a:latin typeface="Trebuchet MS"/>
                <a:ea typeface="Trebuchet MS"/>
                <a:cs typeface="Trebuchet MS"/>
                <a:sym typeface="Trebuchet MS"/>
              </a:rPr>
              <a:t>performance</a:t>
            </a:r>
            <a:endParaRPr/>
          </a:p>
        </p:txBody>
      </p:sp>
      <p:sp>
        <p:nvSpPr>
          <p:cNvPr id="1105" name="Google Shape;1105;p48"/>
          <p:cNvSpPr/>
          <p:nvPr/>
        </p:nvSpPr>
        <p:spPr>
          <a:xfrm>
            <a:off x="5039463" y="3244334"/>
            <a:ext cx="52341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These constructs can only be assessed </a:t>
            </a:r>
            <a:r>
              <a:rPr b="1" lang="pt-BR" sz="1800">
                <a:solidFill>
                  <a:srgbClr val="2172AC"/>
                </a:solidFill>
                <a:latin typeface="Trebuchet MS"/>
                <a:ea typeface="Trebuchet MS"/>
                <a:cs typeface="Trebuchet MS"/>
                <a:sym typeface="Trebuchet MS"/>
              </a:rPr>
              <a:t>indirectly</a:t>
            </a:r>
            <a:endParaRPr/>
          </a:p>
        </p:txBody>
      </p:sp>
      <p:sp>
        <p:nvSpPr>
          <p:cNvPr id="1106" name="Google Shape;1106;p48"/>
          <p:cNvSpPr/>
          <p:nvPr/>
        </p:nvSpPr>
        <p:spPr>
          <a:xfrm>
            <a:off x="5727650" y="3933056"/>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We need ways to </a:t>
            </a:r>
            <a:r>
              <a:rPr b="1" lang="pt-BR" sz="1800">
                <a:solidFill>
                  <a:srgbClr val="2172AC"/>
                </a:solidFill>
                <a:latin typeface="Trebuchet MS"/>
                <a:ea typeface="Trebuchet MS"/>
                <a:cs typeface="Trebuchet MS"/>
                <a:sym typeface="Trebuchet MS"/>
              </a:rPr>
              <a:t>proxy</a:t>
            </a:r>
            <a:r>
              <a:rPr lang="pt-BR" sz="1800">
                <a:solidFill>
                  <a:schemeClr val="dk1"/>
                </a:solidFill>
                <a:latin typeface="Trebuchet MS"/>
                <a:ea typeface="Trebuchet MS"/>
                <a:cs typeface="Trebuchet MS"/>
                <a:sym typeface="Trebuchet MS"/>
              </a:rPr>
              <a:t> our </a:t>
            </a:r>
            <a:r>
              <a:rPr b="1" lang="pt-BR" sz="1800">
                <a:solidFill>
                  <a:srgbClr val="2172AC"/>
                </a:solidFill>
                <a:latin typeface="Trebuchet MS"/>
                <a:ea typeface="Trebuchet MS"/>
                <a:cs typeface="Trebuchet MS"/>
                <a:sym typeface="Trebuchet MS"/>
              </a:rPr>
              <a:t>measurement</a:t>
            </a:r>
            <a:r>
              <a:rPr lang="pt-BR" sz="1800">
                <a:solidFill>
                  <a:schemeClr val="dk1"/>
                </a:solidFill>
                <a:latin typeface="Trebuchet MS"/>
                <a:ea typeface="Trebuchet MS"/>
                <a:cs typeface="Trebuchet MS"/>
                <a:sym typeface="Trebuchet MS"/>
              </a:rPr>
              <a:t> of a construct in robust, valid, and reliable ways</a:t>
            </a:r>
            <a:endParaRPr/>
          </a:p>
        </p:txBody>
      </p:sp>
      <p:sp>
        <p:nvSpPr>
          <p:cNvPr id="1107" name="Google Shape;1107;p48"/>
          <p:cNvSpPr/>
          <p:nvPr/>
        </p:nvSpPr>
        <p:spPr>
          <a:xfrm>
            <a:off x="5788397" y="4581128"/>
            <a:ext cx="640360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 This is why, whenever we wish to investigate psychological constructs and their variables, we need to either develop or adopt measurement instruments that are </a:t>
            </a:r>
            <a:r>
              <a:rPr b="1" lang="pt-BR" sz="1600">
                <a:solidFill>
                  <a:srgbClr val="2172AC"/>
                </a:solidFill>
                <a:latin typeface="Trebuchet MS"/>
                <a:ea typeface="Trebuchet MS"/>
                <a:cs typeface="Trebuchet MS"/>
                <a:sym typeface="Trebuchet MS"/>
              </a:rPr>
              <a:t>psychometrically validated</a:t>
            </a:r>
            <a:endParaRPr sz="1600">
              <a:solidFill>
                <a:schemeClr val="dk1"/>
              </a:solidFill>
              <a:latin typeface="Trebuchet MS"/>
              <a:ea typeface="Trebuchet MS"/>
              <a:cs typeface="Trebuchet MS"/>
              <a:sym typeface="Trebuchet MS"/>
            </a:endParaRPr>
          </a:p>
        </p:txBody>
      </p:sp>
      <p:sp>
        <p:nvSpPr>
          <p:cNvPr id="1108" name="Google Shape;1108;p48"/>
          <p:cNvSpPr/>
          <p:nvPr/>
        </p:nvSpPr>
        <p:spPr>
          <a:xfrm>
            <a:off x="7068603" y="5661248"/>
            <a:ext cx="481579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Scientists have investigated issues of </a:t>
            </a:r>
            <a:r>
              <a:rPr b="1" lang="pt-BR" sz="1800">
                <a:solidFill>
                  <a:srgbClr val="2172AC"/>
                </a:solidFill>
                <a:latin typeface="Trebuchet MS"/>
                <a:ea typeface="Trebuchet MS"/>
                <a:cs typeface="Trebuchet MS"/>
                <a:sym typeface="Trebuchet MS"/>
              </a:rPr>
              <a:t>validity</a:t>
            </a:r>
            <a:r>
              <a:rPr lang="pt-BR" sz="1800">
                <a:solidFill>
                  <a:schemeClr val="dk1"/>
                </a:solidFill>
                <a:latin typeface="Trebuchet MS"/>
                <a:ea typeface="Trebuchet MS"/>
                <a:cs typeface="Trebuchet MS"/>
                <a:sym typeface="Trebuchet MS"/>
              </a:rPr>
              <a:t> and </a:t>
            </a:r>
            <a:r>
              <a:rPr b="1" lang="pt-BR" sz="1800">
                <a:solidFill>
                  <a:srgbClr val="2172AC"/>
                </a:solidFill>
                <a:latin typeface="Trebuchet MS"/>
                <a:ea typeface="Trebuchet MS"/>
                <a:cs typeface="Trebuchet MS"/>
                <a:sym typeface="Trebuchet MS"/>
              </a:rPr>
              <a:t>reliability</a:t>
            </a:r>
            <a:r>
              <a:rPr lang="pt-BR" sz="1800">
                <a:solidFill>
                  <a:schemeClr val="dk1"/>
                </a:solidFill>
                <a:latin typeface="Trebuchet MS"/>
                <a:ea typeface="Trebuchet MS"/>
                <a:cs typeface="Trebuchet MS"/>
                <a:sym typeface="Trebuchet MS"/>
              </a:rPr>
              <a:t> of psychological tests</a:t>
            </a:r>
            <a:endParaRPr/>
          </a:p>
        </p:txBody>
      </p:sp>
      <p:sp>
        <p:nvSpPr>
          <p:cNvPr id="1109" name="Google Shape;1109;p48"/>
          <p:cNvSpPr/>
          <p:nvPr/>
        </p:nvSpPr>
        <p:spPr>
          <a:xfrm>
            <a:off x="485304" y="916587"/>
            <a:ext cx="1132299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rgbClr val="2172AC"/>
                </a:solidFill>
                <a:latin typeface="Trebuchet MS"/>
                <a:ea typeface="Trebuchet MS"/>
                <a:cs typeface="Trebuchet MS"/>
                <a:sym typeface="Trebuchet MS"/>
              </a:rPr>
              <a:t>Psychological constructs </a:t>
            </a:r>
            <a:r>
              <a:rPr lang="pt-BR" sz="2400">
                <a:solidFill>
                  <a:schemeClr val="dk1"/>
                </a:solidFill>
                <a:latin typeface="Trebuchet MS"/>
                <a:ea typeface="Trebuchet MS"/>
                <a:cs typeface="Trebuchet MS"/>
                <a:sym typeface="Trebuchet MS"/>
              </a:rPr>
              <a:t>are theoretical concepts to model and understand human behavior, cognition, affect, and knowledge </a:t>
            </a:r>
            <a:r>
              <a:rPr i="1" lang="pt-BR" sz="2000">
                <a:solidFill>
                  <a:schemeClr val="dk1"/>
                </a:solidFill>
                <a:latin typeface="Trebuchet MS"/>
                <a:ea typeface="Trebuchet MS"/>
                <a:cs typeface="Trebuchet MS"/>
                <a:sym typeface="Trebuchet MS"/>
              </a:rPr>
              <a:t>(Binning, 2016)</a:t>
            </a:r>
            <a:endParaRPr/>
          </a:p>
        </p:txBody>
      </p:sp>
      <p:cxnSp>
        <p:nvCxnSpPr>
          <p:cNvPr id="1110" name="Google Shape;1110;p48"/>
          <p:cNvCxnSpPr/>
          <p:nvPr/>
        </p:nvCxnSpPr>
        <p:spPr>
          <a:xfrm>
            <a:off x="3431704" y="2463279"/>
            <a:ext cx="504056" cy="0"/>
          </a:xfrm>
          <a:prstGeom prst="straightConnector1">
            <a:avLst/>
          </a:prstGeom>
          <a:noFill/>
          <a:ln cap="rnd" cmpd="sng" w="19050">
            <a:solidFill>
              <a:schemeClr val="dk1"/>
            </a:solidFill>
            <a:prstDash val="dot"/>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1101"/>
                                        </p:tgtEl>
                                        <p:attrNameLst>
                                          <p:attrName>style.visibility</p:attrName>
                                        </p:attrNameLst>
                                      </p:cBhvr>
                                      <p:to>
                                        <p:strVal val="visible"/>
                                      </p:to>
                                    </p:set>
                                    <p:animEffect filter="fade" transition="in">
                                      <p:cBhvr>
                                        <p:cTn dur="750"/>
                                        <p:tgtEl>
                                          <p:spTgt spid="1101"/>
                                        </p:tgtEl>
                                      </p:cBhvr>
                                    </p:animEffect>
                                  </p:childTnLst>
                                </p:cTn>
                              </p:par>
                              <p:par>
                                <p:cTn fill="hold" nodeType="withEffect" presetClass="entr" presetID="10" presetSubtype="0">
                                  <p:stCondLst>
                                    <p:cond delay="500"/>
                                  </p:stCondLst>
                                  <p:childTnLst>
                                    <p:set>
                                      <p:cBhvr>
                                        <p:cTn dur="1" fill="hold">
                                          <p:stCondLst>
                                            <p:cond delay="0"/>
                                          </p:stCondLst>
                                        </p:cTn>
                                        <p:tgtEl>
                                          <p:spTgt spid="1102"/>
                                        </p:tgtEl>
                                        <p:attrNameLst>
                                          <p:attrName>style.visibility</p:attrName>
                                        </p:attrNameLst>
                                      </p:cBhvr>
                                      <p:to>
                                        <p:strVal val="visible"/>
                                      </p:to>
                                    </p:set>
                                    <p:animEffect filter="fade" transition="in">
                                      <p:cBhvr>
                                        <p:cTn dur="750"/>
                                        <p:tgtEl>
                                          <p:spTgt spid="1102"/>
                                        </p:tgtEl>
                                      </p:cBhvr>
                                    </p:animEffect>
                                  </p:childTnLst>
                                </p:cTn>
                              </p:par>
                              <p:par>
                                <p:cTn fill="hold" nodeType="withEffect" presetClass="entr" presetID="10" presetSubtype="0">
                                  <p:stCondLst>
                                    <p:cond delay="500"/>
                                  </p:stCondLst>
                                  <p:childTnLst>
                                    <p:set>
                                      <p:cBhvr>
                                        <p:cTn dur="1" fill="hold">
                                          <p:stCondLst>
                                            <p:cond delay="0"/>
                                          </p:stCondLst>
                                        </p:cTn>
                                        <p:tgtEl>
                                          <p:spTgt spid="1103"/>
                                        </p:tgtEl>
                                        <p:attrNameLst>
                                          <p:attrName>style.visibility</p:attrName>
                                        </p:attrNameLst>
                                      </p:cBhvr>
                                      <p:to>
                                        <p:strVal val="visible"/>
                                      </p:to>
                                    </p:set>
                                    <p:animEffect filter="fade" transition="in">
                                      <p:cBhvr>
                                        <p:cTn dur="750"/>
                                        <p:tgtEl>
                                          <p:spTgt spid="1103"/>
                                        </p:tgtEl>
                                      </p:cBhvr>
                                    </p:animEffect>
                                  </p:childTnLst>
                                </p:cTn>
                              </p:par>
                              <p:par>
                                <p:cTn fill="hold" nodeType="withEffect" presetClass="entr" presetID="10" presetSubtype="0">
                                  <p:stCondLst>
                                    <p:cond delay="100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par>
                                <p:cTn fill="hold" nodeType="withEffect" presetClass="entr" presetID="10" presetSubtype="0">
                                  <p:stCondLst>
                                    <p:cond delay="100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100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par>
                                <p:cTn fill="hold" nodeType="withEffect" presetClass="entr" presetID="10" presetSubtype="0">
                                  <p:stCondLst>
                                    <p:cond delay="1000"/>
                                  </p:stCondLst>
                                  <p:childTnLst>
                                    <p:set>
                                      <p:cBhvr>
                                        <p:cTn dur="1" fill="hold">
                                          <p:stCondLst>
                                            <p:cond delay="0"/>
                                          </p:stCondLst>
                                        </p:cTn>
                                        <p:tgtEl>
                                          <p:spTgt spid="1110"/>
                                        </p:tgtEl>
                                        <p:attrNameLst>
                                          <p:attrName>style.visibility</p:attrName>
                                        </p:attrNameLst>
                                      </p:cBhvr>
                                      <p:to>
                                        <p:strVal val="visible"/>
                                      </p:to>
                                    </p:set>
                                    <p:animEffect filter="fade" transition="in">
                                      <p:cBhvr>
                                        <p:cTn dur="1000"/>
                                        <p:tgtEl>
                                          <p:spTgt spid="1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49"/>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117" name="Google Shape;1117;p49"/>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171450" lvl="1" marL="742950" rtl="0" algn="l">
              <a:lnSpc>
                <a:spcPct val="120000"/>
              </a:lnSpc>
              <a:spcBef>
                <a:spcPts val="0"/>
              </a:spcBef>
              <a:spcAft>
                <a:spcPts val="0"/>
              </a:spcAft>
              <a:buSzPts val="1800"/>
              <a:buFont typeface="Verdana"/>
              <a:buNone/>
            </a:pPr>
            <a:r>
              <a:t/>
            </a:r>
            <a:endParaRPr>
              <a:latin typeface="Trebuchet MS"/>
              <a:ea typeface="Trebuchet MS"/>
              <a:cs typeface="Trebuchet MS"/>
              <a:sym typeface="Trebuchet MS"/>
            </a:endParaRPr>
          </a:p>
          <a:p>
            <a:pPr indent="-171450" lvl="1" marL="742950" rtl="0" algn="l">
              <a:lnSpc>
                <a:spcPct val="120000"/>
              </a:lnSpc>
              <a:spcBef>
                <a:spcPts val="360"/>
              </a:spcBef>
              <a:spcAft>
                <a:spcPts val="0"/>
              </a:spcAft>
              <a:buSzPts val="1800"/>
              <a:buFont typeface="Verdana"/>
              <a:buNone/>
            </a:pPr>
            <a:r>
              <a:t/>
            </a:r>
            <a:endParaRPr>
              <a:latin typeface="Trebuchet MS"/>
              <a:ea typeface="Trebuchet MS"/>
              <a:cs typeface="Trebuchet MS"/>
              <a:sym typeface="Trebuchet MS"/>
            </a:endParaRPr>
          </a:p>
        </p:txBody>
      </p:sp>
      <p:sp>
        <p:nvSpPr>
          <p:cNvPr id="1118" name="Google Shape;1118;p49"/>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Validity and Reliability in Psychometrics </a:t>
            </a:r>
            <a:r>
              <a:rPr i="1" lang="pt-BR" sz="2000">
                <a:latin typeface="Trebuchet MS"/>
                <a:ea typeface="Trebuchet MS"/>
                <a:cs typeface="Trebuchet MS"/>
                <a:sym typeface="Trebuchet MS"/>
              </a:rPr>
              <a:t>(AERA et al., 2014)</a:t>
            </a:r>
            <a:endParaRPr i="1">
              <a:latin typeface="Trebuchet MS"/>
              <a:ea typeface="Trebuchet MS"/>
              <a:cs typeface="Trebuchet MS"/>
              <a:sym typeface="Trebuchet MS"/>
            </a:endParaRPr>
          </a:p>
        </p:txBody>
      </p:sp>
      <p:sp>
        <p:nvSpPr>
          <p:cNvPr id="1119" name="Google Shape;1119;p49"/>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1120" name="Google Shape;1120;p49"/>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1121" name="Google Shape;1121;p49"/>
          <p:cNvSpPr/>
          <p:nvPr/>
        </p:nvSpPr>
        <p:spPr>
          <a:xfrm>
            <a:off x="547961" y="2614630"/>
            <a:ext cx="6268117" cy="3312368"/>
          </a:xfrm>
          <a:prstGeom prst="rect">
            <a:avLst/>
          </a:prstGeom>
          <a:solidFill>
            <a:srgbClr val="CCCCCC"/>
          </a:solid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lang="pt-BR" sz="2400">
                <a:solidFill>
                  <a:schemeClr val="dk1"/>
                </a:solidFill>
                <a:latin typeface="Trebuchet MS"/>
                <a:ea typeface="Trebuchet MS"/>
                <a:cs typeface="Trebuchet MS"/>
                <a:sym typeface="Trebuchet MS"/>
              </a:rPr>
              <a:t>The degree to which evidence and theory support the interpretation of test scores for proposed uses of tests</a:t>
            </a:r>
            <a:endParaRPr sz="2400">
              <a:solidFill>
                <a:schemeClr val="dk1"/>
              </a:solidFill>
              <a:latin typeface="Trebuchet MS"/>
              <a:ea typeface="Trebuchet MS"/>
              <a:cs typeface="Trebuchet MS"/>
              <a:sym typeface="Trebuchet MS"/>
            </a:endParaRPr>
          </a:p>
          <a:p>
            <a:pPr indent="-266700" lvl="0" marL="342900" marR="0" rtl="0" algn="l">
              <a:spcBef>
                <a:spcPts val="0"/>
              </a:spcBef>
              <a:spcAft>
                <a:spcPts val="0"/>
              </a:spcAft>
              <a:buClr>
                <a:schemeClr val="dk1"/>
              </a:buClr>
              <a:buSzPts val="1200"/>
              <a:buFont typeface="Noto Sans Symbols"/>
              <a:buNone/>
            </a:pPr>
            <a:r>
              <a:t/>
            </a:r>
            <a:endParaRPr sz="12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2400"/>
              <a:buFont typeface="Noto Sans Symbols"/>
              <a:buChar char="✔"/>
            </a:pPr>
            <a:r>
              <a:rPr lang="pt-BR" sz="2400">
                <a:solidFill>
                  <a:schemeClr val="dk1"/>
                </a:solidFill>
                <a:latin typeface="Trebuchet MS"/>
                <a:ea typeface="Trebuchet MS"/>
                <a:cs typeface="Trebuchet MS"/>
                <a:sym typeface="Trebuchet MS"/>
              </a:rPr>
              <a:t>We need to ensure that any meaning we provide to the values obtained by a measurement instrument needs to be validated</a:t>
            </a:r>
            <a:endParaRPr sz="2400">
              <a:solidFill>
                <a:schemeClr val="dk1"/>
              </a:solidFill>
              <a:latin typeface="Trebuchet MS"/>
              <a:ea typeface="Trebuchet MS"/>
              <a:cs typeface="Trebuchet MS"/>
              <a:sym typeface="Trebuchet MS"/>
            </a:endParaRPr>
          </a:p>
        </p:txBody>
      </p:sp>
      <p:sp>
        <p:nvSpPr>
          <p:cNvPr id="1122" name="Google Shape;1122;p49"/>
          <p:cNvSpPr/>
          <p:nvPr/>
        </p:nvSpPr>
        <p:spPr>
          <a:xfrm>
            <a:off x="547960" y="1822542"/>
            <a:ext cx="6268117" cy="79208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2800">
                <a:solidFill>
                  <a:schemeClr val="lt1"/>
                </a:solidFill>
                <a:latin typeface="Trebuchet MS"/>
                <a:ea typeface="Trebuchet MS"/>
                <a:cs typeface="Trebuchet MS"/>
                <a:sym typeface="Trebuchet MS"/>
              </a:rPr>
              <a:t>VALIDITY</a:t>
            </a:r>
            <a:endParaRPr/>
          </a:p>
        </p:txBody>
      </p:sp>
      <p:sp>
        <p:nvSpPr>
          <p:cNvPr id="1123" name="Google Shape;1123;p49"/>
          <p:cNvSpPr/>
          <p:nvPr/>
        </p:nvSpPr>
        <p:spPr>
          <a:xfrm>
            <a:off x="7176120" y="2614630"/>
            <a:ext cx="4288915" cy="3312368"/>
          </a:xfrm>
          <a:prstGeom prst="rect">
            <a:avLst/>
          </a:prstGeom>
          <a:solidFill>
            <a:srgbClr val="CCCCCC"/>
          </a:solidFill>
          <a:ln>
            <a:noFill/>
          </a:ln>
        </p:spPr>
        <p:txBody>
          <a:bodyPr anchorCtr="0" anchor="ctr" bIns="45700" lIns="91425" spcFirstLastPara="1" rIns="91425" wrap="square" tIns="45700">
            <a:noAutofit/>
          </a:bodyPr>
          <a:lstStyle/>
          <a:p>
            <a:pPr indent="-342900" lvl="0" marL="342900" marR="0" rtl="0" algn="l">
              <a:spcBef>
                <a:spcPts val="0"/>
              </a:spcBef>
              <a:spcAft>
                <a:spcPts val="0"/>
              </a:spcAft>
              <a:buClr>
                <a:schemeClr val="dk1"/>
              </a:buClr>
              <a:buSzPts val="2400"/>
              <a:buFont typeface="Noto Sans Symbols"/>
              <a:buChar char="✔"/>
            </a:pPr>
            <a:r>
              <a:rPr lang="pt-BR" sz="2400">
                <a:solidFill>
                  <a:schemeClr val="dk1"/>
                </a:solidFill>
                <a:latin typeface="Trebuchet MS"/>
                <a:ea typeface="Trebuchet MS"/>
                <a:cs typeface="Trebuchet MS"/>
                <a:sym typeface="Trebuchet MS"/>
              </a:rPr>
              <a:t>Consistency of a questionnaire score in repeated instances of it; or</a:t>
            </a:r>
            <a:endParaRPr sz="2400">
              <a:solidFill>
                <a:schemeClr val="dk1"/>
              </a:solidFill>
              <a:latin typeface="Trebuchet MS"/>
              <a:ea typeface="Trebuchet MS"/>
              <a:cs typeface="Trebuchet MS"/>
              <a:sym typeface="Trebuchet MS"/>
            </a:endParaRPr>
          </a:p>
          <a:p>
            <a:pPr indent="-266700" lvl="0" marL="342900" marR="0" rtl="0" algn="l">
              <a:spcBef>
                <a:spcPts val="0"/>
              </a:spcBef>
              <a:spcAft>
                <a:spcPts val="0"/>
              </a:spcAft>
              <a:buClr>
                <a:schemeClr val="dk1"/>
              </a:buClr>
              <a:buSzPts val="1200"/>
              <a:buFont typeface="Noto Sans Symbols"/>
              <a:buNone/>
            </a:pPr>
            <a:r>
              <a:t/>
            </a:r>
            <a:endParaRPr sz="1200">
              <a:solidFill>
                <a:schemeClr val="dk1"/>
              </a:solidFill>
              <a:latin typeface="Trebuchet MS"/>
              <a:ea typeface="Trebuchet MS"/>
              <a:cs typeface="Trebuchet MS"/>
              <a:sym typeface="Trebuchet MS"/>
            </a:endParaRPr>
          </a:p>
          <a:p>
            <a:pPr indent="-342900" lvl="0" marL="342900" marR="0" rtl="0" algn="l">
              <a:spcBef>
                <a:spcPts val="0"/>
              </a:spcBef>
              <a:spcAft>
                <a:spcPts val="0"/>
              </a:spcAft>
              <a:buClr>
                <a:schemeClr val="dk1"/>
              </a:buClr>
              <a:buSzPts val="2400"/>
              <a:buFont typeface="Noto Sans Symbols"/>
              <a:buChar char="✔"/>
            </a:pPr>
            <a:r>
              <a:rPr lang="pt-BR" sz="2400">
                <a:solidFill>
                  <a:schemeClr val="dk1"/>
                </a:solidFill>
                <a:latin typeface="Trebuchet MS"/>
                <a:ea typeface="Trebuchet MS"/>
                <a:cs typeface="Trebuchet MS"/>
                <a:sym typeface="Trebuchet MS"/>
              </a:rPr>
              <a:t>Coefficient between scores on two equivalent forms of the same test</a:t>
            </a:r>
            <a:endParaRPr sz="2400">
              <a:solidFill>
                <a:schemeClr val="dk1"/>
              </a:solidFill>
              <a:latin typeface="Trebuchet MS"/>
              <a:ea typeface="Trebuchet MS"/>
              <a:cs typeface="Trebuchet MS"/>
              <a:sym typeface="Trebuchet MS"/>
            </a:endParaRPr>
          </a:p>
        </p:txBody>
      </p:sp>
      <p:sp>
        <p:nvSpPr>
          <p:cNvPr id="1124" name="Google Shape;1124;p49"/>
          <p:cNvSpPr/>
          <p:nvPr/>
        </p:nvSpPr>
        <p:spPr>
          <a:xfrm>
            <a:off x="7176119" y="1822542"/>
            <a:ext cx="4288915" cy="79208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2800">
                <a:solidFill>
                  <a:schemeClr val="lt1"/>
                </a:solidFill>
                <a:latin typeface="Trebuchet MS"/>
                <a:ea typeface="Trebuchet MS"/>
                <a:cs typeface="Trebuchet MS"/>
                <a:sym typeface="Trebuchet MS"/>
              </a:rPr>
              <a:t>RELIABILITY</a:t>
            </a:r>
            <a:endParaRPr/>
          </a:p>
        </p:txBody>
      </p:sp>
      <p:pic>
        <p:nvPicPr>
          <p:cNvPr id="1125" name="Google Shape;1125;p49"/>
          <p:cNvPicPr preferRelativeResize="0"/>
          <p:nvPr/>
        </p:nvPicPr>
        <p:blipFill rotWithShape="1">
          <a:blip r:embed="rId3">
            <a:alphaModFix/>
          </a:blip>
          <a:srcRect b="0" l="0" r="0" t="0"/>
          <a:stretch/>
        </p:blipFill>
        <p:spPr>
          <a:xfrm>
            <a:off x="8960576" y="1035067"/>
            <a:ext cx="720000" cy="720000"/>
          </a:xfrm>
          <a:prstGeom prst="rect">
            <a:avLst/>
          </a:prstGeom>
          <a:noFill/>
          <a:ln>
            <a:noFill/>
          </a:ln>
        </p:spPr>
      </p:pic>
      <p:pic>
        <p:nvPicPr>
          <p:cNvPr id="1126" name="Google Shape;1126;p49"/>
          <p:cNvPicPr preferRelativeResize="0"/>
          <p:nvPr/>
        </p:nvPicPr>
        <p:blipFill rotWithShape="1">
          <a:blip r:embed="rId4">
            <a:alphaModFix/>
          </a:blip>
          <a:srcRect b="0" l="0" r="0" t="0"/>
          <a:stretch/>
        </p:blipFill>
        <p:spPr>
          <a:xfrm>
            <a:off x="3322018" y="1035067"/>
            <a:ext cx="720000" cy="72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5"/>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Agenda</a:t>
            </a:r>
            <a:endParaRPr/>
          </a:p>
        </p:txBody>
      </p:sp>
      <p:sp>
        <p:nvSpPr>
          <p:cNvPr id="205" name="Google Shape;205;p5"/>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06" name="Google Shape;206;p5"/>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207" name="Google Shape;207;p5"/>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a:t>October 2023</a:t>
            </a:r>
            <a:endParaRPr/>
          </a:p>
        </p:txBody>
      </p:sp>
      <p:pic>
        <p:nvPicPr>
          <p:cNvPr descr="Survey Vs Questionnaire Clipart - Full Size Clipart (#2528504) - PinClipart" id="208" name="Google Shape;208;p5"/>
          <p:cNvPicPr preferRelativeResize="0"/>
          <p:nvPr/>
        </p:nvPicPr>
        <p:blipFill rotWithShape="1">
          <a:blip r:embed="rId3">
            <a:alphaModFix amt="40000"/>
          </a:blip>
          <a:srcRect b="0" l="0" r="0" t="0"/>
          <a:stretch/>
        </p:blipFill>
        <p:spPr>
          <a:xfrm>
            <a:off x="7824192" y="2045763"/>
            <a:ext cx="4149710" cy="2766473"/>
          </a:xfrm>
          <a:prstGeom prst="rect">
            <a:avLst/>
          </a:prstGeom>
          <a:noFill/>
          <a:ln>
            <a:noFill/>
          </a:ln>
        </p:spPr>
      </p:pic>
      <p:sp>
        <p:nvSpPr>
          <p:cNvPr id="209" name="Google Shape;209;p5"/>
          <p:cNvSpPr/>
          <p:nvPr/>
        </p:nvSpPr>
        <p:spPr>
          <a:xfrm>
            <a:off x="547691" y="1124744"/>
            <a:ext cx="623743" cy="623743"/>
          </a:xfrm>
          <a:prstGeom prst="ellipse">
            <a:avLst/>
          </a:prstGeom>
          <a:solidFill>
            <a:srgbClr val="2172AC"/>
          </a:solidFill>
          <a:ln>
            <a:noFill/>
          </a:ln>
          <a:effectLst>
            <a:outerShdw blurRad="190500" rotWithShape="0" algn="tl" dir="2700000" dist="381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pt-BR" sz="1800" u="none" cap="none" strike="noStrike">
                <a:solidFill>
                  <a:schemeClr val="lt1"/>
                </a:solidFill>
                <a:latin typeface="Twentieth Century"/>
                <a:ea typeface="Twentieth Century"/>
                <a:cs typeface="Twentieth Century"/>
                <a:sym typeface="Twentieth Century"/>
              </a:rPr>
              <a:t>1</a:t>
            </a:r>
            <a:endParaRPr/>
          </a:p>
        </p:txBody>
      </p:sp>
      <p:sp>
        <p:nvSpPr>
          <p:cNvPr id="210" name="Google Shape;210;p5"/>
          <p:cNvSpPr txBox="1"/>
          <p:nvPr/>
        </p:nvSpPr>
        <p:spPr>
          <a:xfrm>
            <a:off x="1355461" y="1124744"/>
            <a:ext cx="5944319"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400" u="none" cap="none" strike="noStrike">
                <a:solidFill>
                  <a:schemeClr val="dk1"/>
                </a:solidFill>
                <a:latin typeface="Trebuchet MS"/>
                <a:ea typeface="Trebuchet MS"/>
                <a:cs typeface="Trebuchet MS"/>
                <a:sym typeface="Trebuchet MS"/>
              </a:rPr>
              <a:t>INTRODUCTION TO SURVEY RESEARCH</a:t>
            </a:r>
            <a:endParaRPr/>
          </a:p>
          <a:p>
            <a:pPr indent="-285750" lvl="0" marL="285750" marR="0" rtl="0" algn="l">
              <a:spcBef>
                <a:spcPts val="0"/>
              </a:spcBef>
              <a:spcAft>
                <a:spcPts val="0"/>
              </a:spcAft>
              <a:buClr>
                <a:srgbClr val="2172AC"/>
              </a:buClr>
              <a:buSzPts val="2000"/>
              <a:buFont typeface="Noto Sans Symbols"/>
              <a:buChar char="▪"/>
            </a:pPr>
            <a:r>
              <a:rPr lang="pt-BR" sz="2000">
                <a:solidFill>
                  <a:schemeClr val="dk1"/>
                </a:solidFill>
                <a:latin typeface="Trebuchet MS"/>
                <a:ea typeface="Trebuchet MS"/>
                <a:cs typeface="Trebuchet MS"/>
                <a:sym typeface="Trebuchet MS"/>
              </a:rPr>
              <a:t>Characteristics and Purposes</a:t>
            </a:r>
            <a:endParaRPr/>
          </a:p>
          <a:p>
            <a:pPr indent="-285750" lvl="0" marL="285750" marR="0" rtl="0" algn="l">
              <a:spcBef>
                <a:spcPts val="0"/>
              </a:spcBef>
              <a:spcAft>
                <a:spcPts val="0"/>
              </a:spcAft>
              <a:buClr>
                <a:srgbClr val="2172AC"/>
              </a:buClr>
              <a:buSzPts val="2000"/>
              <a:buFont typeface="Noto Sans Symbols"/>
              <a:buChar char="▪"/>
            </a:pPr>
            <a:r>
              <a:rPr lang="pt-BR" sz="2000">
                <a:solidFill>
                  <a:schemeClr val="dk1"/>
                </a:solidFill>
                <a:latin typeface="Trebuchet MS"/>
                <a:ea typeface="Trebuchet MS"/>
                <a:cs typeface="Trebuchet MS"/>
                <a:sym typeface="Trebuchet MS"/>
              </a:rPr>
              <a:t>Examples of Surveys</a:t>
            </a:r>
            <a:endParaRPr/>
          </a:p>
        </p:txBody>
      </p:sp>
      <p:sp>
        <p:nvSpPr>
          <p:cNvPr id="211" name="Google Shape;211;p5"/>
          <p:cNvSpPr/>
          <p:nvPr/>
        </p:nvSpPr>
        <p:spPr>
          <a:xfrm>
            <a:off x="547690" y="2535287"/>
            <a:ext cx="623743" cy="623743"/>
          </a:xfrm>
          <a:prstGeom prst="ellipse">
            <a:avLst/>
          </a:prstGeom>
          <a:solidFill>
            <a:srgbClr val="2172AC"/>
          </a:solidFill>
          <a:ln>
            <a:noFill/>
          </a:ln>
          <a:effectLst>
            <a:outerShdw blurRad="190500" rotWithShape="0" algn="tl" dir="2700000" dist="381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cap="none">
                <a:solidFill>
                  <a:schemeClr val="lt1"/>
                </a:solidFill>
                <a:latin typeface="Twentieth Century"/>
                <a:ea typeface="Twentieth Century"/>
                <a:cs typeface="Twentieth Century"/>
                <a:sym typeface="Twentieth Century"/>
              </a:rPr>
              <a:t>2</a:t>
            </a:r>
            <a:endParaRPr/>
          </a:p>
        </p:txBody>
      </p:sp>
      <p:sp>
        <p:nvSpPr>
          <p:cNvPr id="212" name="Google Shape;212;p5"/>
          <p:cNvSpPr txBox="1"/>
          <p:nvPr/>
        </p:nvSpPr>
        <p:spPr>
          <a:xfrm>
            <a:off x="1355461" y="2535287"/>
            <a:ext cx="5944319" cy="20005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chemeClr val="dk1"/>
                </a:solidFill>
                <a:latin typeface="Trebuchet MS"/>
                <a:ea typeface="Trebuchet MS"/>
                <a:cs typeface="Trebuchet MS"/>
                <a:sym typeface="Trebuchet MS"/>
              </a:rPr>
              <a:t>SURVEY DESIGN</a:t>
            </a:r>
            <a:endParaRPr/>
          </a:p>
          <a:p>
            <a:pPr indent="-285750" lvl="0" marL="285750" marR="0" rtl="0" algn="l">
              <a:spcBef>
                <a:spcPts val="0"/>
              </a:spcBef>
              <a:spcAft>
                <a:spcPts val="0"/>
              </a:spcAft>
              <a:buClr>
                <a:srgbClr val="2172AC"/>
              </a:buClr>
              <a:buSzPts val="2000"/>
              <a:buFont typeface="Noto Sans Symbols"/>
              <a:buChar char="▪"/>
            </a:pPr>
            <a:r>
              <a:rPr lang="pt-BR" sz="2000">
                <a:solidFill>
                  <a:schemeClr val="dk1"/>
                </a:solidFill>
                <a:latin typeface="Trebuchet MS"/>
                <a:ea typeface="Trebuchet MS"/>
                <a:cs typeface="Trebuchet MS"/>
                <a:sym typeface="Trebuchet MS"/>
              </a:rPr>
              <a:t>Basics of Survey Design</a:t>
            </a:r>
            <a:endParaRPr/>
          </a:p>
          <a:p>
            <a:pPr indent="-285750" lvl="0" marL="285750" marR="0" rtl="0" algn="l">
              <a:spcBef>
                <a:spcPts val="0"/>
              </a:spcBef>
              <a:spcAft>
                <a:spcPts val="0"/>
              </a:spcAft>
              <a:buClr>
                <a:srgbClr val="2172AC"/>
              </a:buClr>
              <a:buSzPts val="2000"/>
              <a:buFont typeface="Noto Sans Symbols"/>
              <a:buChar char="▪"/>
            </a:pPr>
            <a:r>
              <a:rPr lang="pt-BR" sz="2000">
                <a:solidFill>
                  <a:schemeClr val="dk1"/>
                </a:solidFill>
                <a:latin typeface="Trebuchet MS"/>
                <a:ea typeface="Trebuchet MS"/>
                <a:cs typeface="Trebuchet MS"/>
                <a:sym typeface="Trebuchet MS"/>
              </a:rPr>
              <a:t>Goal-Question-Metric Driven Design</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Theory-Driven Design</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Issues When Assessing Psychological Constructs</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Survey Instrument Evaluation</a:t>
            </a:r>
            <a:endParaRPr/>
          </a:p>
        </p:txBody>
      </p:sp>
      <p:sp>
        <p:nvSpPr>
          <p:cNvPr id="213" name="Google Shape;213;p5"/>
          <p:cNvSpPr/>
          <p:nvPr/>
        </p:nvSpPr>
        <p:spPr>
          <a:xfrm>
            <a:off x="547691" y="4869160"/>
            <a:ext cx="623743" cy="623743"/>
          </a:xfrm>
          <a:prstGeom prst="ellipse">
            <a:avLst/>
          </a:prstGeom>
          <a:solidFill>
            <a:srgbClr val="2172AC"/>
          </a:solidFill>
          <a:ln>
            <a:noFill/>
          </a:ln>
          <a:effectLst>
            <a:outerShdw blurRad="190500" rotWithShape="0" algn="tl" dir="2700000" dist="381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cap="none">
                <a:solidFill>
                  <a:schemeClr val="lt1"/>
                </a:solidFill>
                <a:latin typeface="Twentieth Century"/>
                <a:ea typeface="Twentieth Century"/>
                <a:cs typeface="Twentieth Century"/>
                <a:sym typeface="Twentieth Century"/>
              </a:rPr>
              <a:t>3</a:t>
            </a:r>
            <a:endParaRPr/>
          </a:p>
        </p:txBody>
      </p:sp>
      <p:sp>
        <p:nvSpPr>
          <p:cNvPr id="214" name="Google Shape;214;p5"/>
          <p:cNvSpPr txBox="1"/>
          <p:nvPr/>
        </p:nvSpPr>
        <p:spPr>
          <a:xfrm>
            <a:off x="1355461" y="4869160"/>
            <a:ext cx="5944319"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pt-BR" sz="2400" u="none">
                <a:solidFill>
                  <a:schemeClr val="dk1"/>
                </a:solidFill>
                <a:latin typeface="Trebuchet MS"/>
                <a:ea typeface="Trebuchet MS"/>
                <a:cs typeface="Trebuchet MS"/>
                <a:sym typeface="Trebuchet MS"/>
              </a:rPr>
              <a:t>SAMPLING</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Representativeness</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Sample Size Estimation</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Ethics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50"/>
          <p:cNvSpPr/>
          <p:nvPr/>
        </p:nvSpPr>
        <p:spPr>
          <a:xfrm>
            <a:off x="1340266" y="1787698"/>
            <a:ext cx="9613068" cy="24314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pt-BR" sz="4000">
                <a:solidFill>
                  <a:srgbClr val="000000"/>
                </a:solidFill>
                <a:latin typeface="Trebuchet MS"/>
                <a:ea typeface="Trebuchet MS"/>
                <a:cs typeface="Trebuchet MS"/>
                <a:sym typeface="Trebuchet MS"/>
              </a:rPr>
              <a:t>Software engineering research should favor psychometric validation of tests</a:t>
            </a:r>
            <a:r>
              <a:rPr i="1" lang="pt-BR" sz="4000">
                <a:solidFill>
                  <a:schemeClr val="dk1"/>
                </a:solidFill>
                <a:latin typeface="Trebuchet MS"/>
                <a:ea typeface="Trebuchet MS"/>
                <a:cs typeface="Trebuchet MS"/>
                <a:sym typeface="Trebuchet MS"/>
              </a:rPr>
              <a:t>. </a:t>
            </a:r>
            <a:endParaRPr/>
          </a:p>
          <a:p>
            <a:pPr indent="0" lvl="0" marL="0" marR="0" rtl="0" algn="r">
              <a:spcBef>
                <a:spcPts val="0"/>
              </a:spcBef>
              <a:spcAft>
                <a:spcPts val="0"/>
              </a:spcAft>
              <a:buNone/>
            </a:pPr>
            <a:r>
              <a:t/>
            </a:r>
            <a:endParaRPr i="1" sz="3600">
              <a:solidFill>
                <a:schemeClr val="dk1"/>
              </a:solidFill>
              <a:latin typeface="Trebuchet MS"/>
              <a:ea typeface="Trebuchet MS"/>
              <a:cs typeface="Trebuchet MS"/>
              <a:sym typeface="Trebuchet MS"/>
            </a:endParaRPr>
          </a:p>
          <a:p>
            <a:pPr indent="0" lvl="0" marL="0" marR="0" rtl="0" algn="r">
              <a:spcBef>
                <a:spcPts val="0"/>
              </a:spcBef>
              <a:spcAft>
                <a:spcPts val="0"/>
              </a:spcAft>
              <a:buNone/>
            </a:pPr>
            <a:r>
              <a:rPr i="1" lang="pt-BR" sz="3600">
                <a:solidFill>
                  <a:schemeClr val="dk1"/>
                </a:solidFill>
                <a:latin typeface="Trebuchet MS"/>
                <a:ea typeface="Trebuchet MS"/>
                <a:cs typeface="Trebuchet MS"/>
                <a:sym typeface="Trebuchet MS"/>
              </a:rPr>
              <a:t>(Wagner et al., 2020)</a:t>
            </a:r>
            <a:endParaRPr i="1" sz="2800">
              <a:solidFill>
                <a:schemeClr val="dk1"/>
              </a:solidFill>
              <a:latin typeface="Trebuchet MS"/>
              <a:ea typeface="Trebuchet MS"/>
              <a:cs typeface="Trebuchet MS"/>
              <a:sym typeface="Trebuchet MS"/>
            </a:endParaRPr>
          </a:p>
        </p:txBody>
      </p:sp>
      <p:sp>
        <p:nvSpPr>
          <p:cNvPr id="1132" name="Google Shape;1132;p50"/>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133" name="Google Shape;1133;p50"/>
          <p:cNvSpPr txBox="1"/>
          <p:nvPr/>
        </p:nvSpPr>
        <p:spPr>
          <a:xfrm>
            <a:off x="431371" y="107951"/>
            <a:ext cx="10541429" cy="563563"/>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27366E"/>
              </a:buClr>
              <a:buSzPts val="2400"/>
              <a:buFont typeface="Trebuchet MS"/>
              <a:buNone/>
            </a:pPr>
            <a:r>
              <a:rPr b="1" i="0" lang="pt-BR" sz="2400" u="none" cap="none" strike="noStrike">
                <a:solidFill>
                  <a:srgbClr val="27366E"/>
                </a:solidFill>
                <a:latin typeface="Trebuchet MS"/>
                <a:ea typeface="Trebuchet MS"/>
                <a:cs typeface="Trebuchet MS"/>
                <a:sym typeface="Trebuchet MS"/>
              </a:rPr>
              <a:t>Characteristics and Purpose</a:t>
            </a:r>
            <a:endParaRPr b="1" i="0" sz="2400" u="none" cap="none" strike="noStrike">
              <a:solidFill>
                <a:srgbClr val="27366E"/>
              </a:solidFill>
              <a:latin typeface="Trebuchet MS"/>
              <a:ea typeface="Trebuchet MS"/>
              <a:cs typeface="Trebuchet MS"/>
              <a:sym typeface="Trebuchet MS"/>
            </a:endParaRPr>
          </a:p>
        </p:txBody>
      </p:sp>
      <p:sp>
        <p:nvSpPr>
          <p:cNvPr id="1134" name="Google Shape;1134;p50"/>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1135" name="Google Shape;1135;p50"/>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1136" name="Google Shape;1136;p50"/>
          <p:cNvSpPr/>
          <p:nvPr/>
        </p:nvSpPr>
        <p:spPr>
          <a:xfrm>
            <a:off x="802018" y="5603832"/>
            <a:ext cx="10914218" cy="64633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7" name="Google Shape;1137;p50"/>
          <p:cNvSpPr/>
          <p:nvPr/>
        </p:nvSpPr>
        <p:spPr>
          <a:xfrm>
            <a:off x="1162058" y="5603832"/>
            <a:ext cx="106945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Wagner, S., Mendez, D., Felderer, M., Graziotin, D. and Kalinowski, M., 2020. </a:t>
            </a:r>
            <a:r>
              <a:rPr b="1" lang="pt-BR" sz="1800">
                <a:solidFill>
                  <a:schemeClr val="dk1"/>
                </a:solidFill>
                <a:latin typeface="Trebuchet MS"/>
                <a:ea typeface="Trebuchet MS"/>
                <a:cs typeface="Trebuchet MS"/>
                <a:sym typeface="Trebuchet MS"/>
              </a:rPr>
              <a:t>Challenges in survey research.</a:t>
            </a:r>
            <a:r>
              <a:rPr lang="pt-BR" sz="1800">
                <a:solidFill>
                  <a:schemeClr val="dk1"/>
                </a:solidFill>
                <a:latin typeface="Trebuchet MS"/>
                <a:ea typeface="Trebuchet MS"/>
                <a:cs typeface="Trebuchet MS"/>
                <a:sym typeface="Trebuchet MS"/>
              </a:rPr>
              <a:t> In: Contemporary Empirical Methods in Software Engineering (pp. 93-125). Springer, Cham.</a:t>
            </a:r>
            <a:endParaRPr sz="1600">
              <a:solidFill>
                <a:schemeClr val="dk1"/>
              </a:solidFill>
              <a:latin typeface="Trebuchet MS"/>
              <a:ea typeface="Trebuchet MS"/>
              <a:cs typeface="Trebuchet MS"/>
              <a:sym typeface="Trebuchet MS"/>
            </a:endParaRPr>
          </a:p>
        </p:txBody>
      </p:sp>
      <p:pic>
        <p:nvPicPr>
          <p:cNvPr descr="Two, quotes Free Icon of Entypo Icons" id="1138" name="Google Shape;1138;p50"/>
          <p:cNvPicPr preferRelativeResize="0"/>
          <p:nvPr/>
        </p:nvPicPr>
        <p:blipFill rotWithShape="1">
          <a:blip r:embed="rId3">
            <a:alphaModFix/>
          </a:blip>
          <a:srcRect b="0" l="0" r="0" t="0"/>
          <a:stretch/>
        </p:blipFill>
        <p:spPr>
          <a:xfrm>
            <a:off x="10379948" y="2254872"/>
            <a:ext cx="648072" cy="648072"/>
          </a:xfrm>
          <a:prstGeom prst="rect">
            <a:avLst/>
          </a:prstGeom>
          <a:noFill/>
          <a:ln>
            <a:noFill/>
          </a:ln>
        </p:spPr>
      </p:pic>
      <p:pic>
        <p:nvPicPr>
          <p:cNvPr descr="Two, quotes Free Icon of Entypo Icons" id="1139" name="Google Shape;1139;p50"/>
          <p:cNvPicPr preferRelativeResize="0"/>
          <p:nvPr/>
        </p:nvPicPr>
        <p:blipFill rotWithShape="1">
          <a:blip r:embed="rId3">
            <a:alphaModFix/>
          </a:blip>
          <a:srcRect b="0" l="0" r="0" t="0"/>
          <a:stretch/>
        </p:blipFill>
        <p:spPr>
          <a:xfrm rot="10800000">
            <a:off x="714004" y="1511536"/>
            <a:ext cx="648072" cy="648072"/>
          </a:xfrm>
          <a:prstGeom prst="rect">
            <a:avLst/>
          </a:prstGeom>
          <a:noFill/>
          <a:ln>
            <a:noFill/>
          </a:ln>
        </p:spPr>
      </p:pic>
      <p:grpSp>
        <p:nvGrpSpPr>
          <p:cNvPr id="1140" name="Google Shape;1140;p50"/>
          <p:cNvGrpSpPr/>
          <p:nvPr/>
        </p:nvGrpSpPr>
        <p:grpSpPr>
          <a:xfrm>
            <a:off x="310958" y="5553714"/>
            <a:ext cx="756084" cy="756084"/>
            <a:chOff x="3071664" y="4232452"/>
            <a:chExt cx="756084" cy="756084"/>
          </a:xfrm>
        </p:grpSpPr>
        <p:sp>
          <p:nvSpPr>
            <p:cNvPr id="1141" name="Google Shape;1141;p50"/>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1142" name="Google Shape;1142;p50"/>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grpSp>
        <p:nvGrpSpPr>
          <p:cNvPr id="1148" name="Google Shape;1148;p51"/>
          <p:cNvGrpSpPr/>
          <p:nvPr/>
        </p:nvGrpSpPr>
        <p:grpSpPr>
          <a:xfrm>
            <a:off x="1938919" y="1798247"/>
            <a:ext cx="4445392" cy="2322932"/>
            <a:chOff x="1225373" y="1176512"/>
            <a:chExt cx="3852068" cy="2491053"/>
          </a:xfrm>
        </p:grpSpPr>
        <p:sp>
          <p:nvSpPr>
            <p:cNvPr id="1149" name="Google Shape;1149;p51"/>
            <p:cNvSpPr/>
            <p:nvPr/>
          </p:nvSpPr>
          <p:spPr>
            <a:xfrm rot="-283928">
              <a:off x="1237843" y="1311222"/>
              <a:ext cx="3283886"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0" name="Google Shape;1150;p51"/>
            <p:cNvSpPr/>
            <p:nvPr/>
          </p:nvSpPr>
          <p:spPr>
            <a:xfrm rot="-283928">
              <a:off x="1473246" y="1597432"/>
              <a:ext cx="3246720"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1" name="Google Shape;1151;p51"/>
            <p:cNvSpPr/>
            <p:nvPr/>
          </p:nvSpPr>
          <p:spPr>
            <a:xfrm rot="-283928">
              <a:off x="1300406" y="1976635"/>
              <a:ext cx="3646189"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2" name="Google Shape;1152;p51"/>
            <p:cNvSpPr/>
            <p:nvPr/>
          </p:nvSpPr>
          <p:spPr>
            <a:xfrm rot="-283928">
              <a:off x="1544507" y="2277918"/>
              <a:ext cx="3522059"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3" name="Google Shape;1153;p51"/>
            <p:cNvSpPr/>
            <p:nvPr/>
          </p:nvSpPr>
          <p:spPr>
            <a:xfrm rot="-283928">
              <a:off x="1654287" y="2625375"/>
              <a:ext cx="2906834"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4" name="Google Shape;1154;p51"/>
            <p:cNvSpPr/>
            <p:nvPr/>
          </p:nvSpPr>
          <p:spPr>
            <a:xfrm rot="-283928">
              <a:off x="1385668" y="2895568"/>
              <a:ext cx="3157195" cy="481103"/>
            </a:xfrm>
            <a:custGeom>
              <a:rect b="b" l="l" r="r" t="t"/>
              <a:pathLst>
                <a:path extrusionOk="0" h="294912" w="2256079">
                  <a:moveTo>
                    <a:pt x="2256079" y="20676"/>
                  </a:moveTo>
                  <a:cubicBezTo>
                    <a:pt x="2256079" y="29523"/>
                    <a:pt x="2254175" y="1649"/>
                    <a:pt x="2252842" y="20676"/>
                  </a:cubicBezTo>
                  <a:cubicBezTo>
                    <a:pt x="2251605" y="7262"/>
                    <a:pt x="2249035" y="29713"/>
                    <a:pt x="2246560" y="20676"/>
                  </a:cubicBezTo>
                  <a:cubicBezTo>
                    <a:pt x="2243990" y="32662"/>
                    <a:pt x="2240563" y="11162"/>
                    <a:pt x="2237041" y="20676"/>
                  </a:cubicBezTo>
                  <a:cubicBezTo>
                    <a:pt x="2233328" y="20676"/>
                    <a:pt x="2228854" y="-25844"/>
                    <a:pt x="2223999" y="20676"/>
                  </a:cubicBezTo>
                  <a:cubicBezTo>
                    <a:pt x="2219049" y="-5962"/>
                    <a:pt x="2213528" y="14968"/>
                    <a:pt x="2207530" y="20676"/>
                  </a:cubicBezTo>
                  <a:cubicBezTo>
                    <a:pt x="2201438" y="15348"/>
                    <a:pt x="2194870" y="30189"/>
                    <a:pt x="2187825" y="20676"/>
                  </a:cubicBezTo>
                  <a:cubicBezTo>
                    <a:pt x="2180686" y="-3774"/>
                    <a:pt x="2173071" y="77755"/>
                    <a:pt x="2164884" y="20676"/>
                  </a:cubicBezTo>
                  <a:cubicBezTo>
                    <a:pt x="2156792" y="5549"/>
                    <a:pt x="2148130" y="28952"/>
                    <a:pt x="2138991" y="20676"/>
                  </a:cubicBezTo>
                  <a:cubicBezTo>
                    <a:pt x="2134422" y="18297"/>
                    <a:pt x="2129472" y="23720"/>
                    <a:pt x="2124903" y="26764"/>
                  </a:cubicBezTo>
                  <a:cubicBezTo>
                    <a:pt x="2120048" y="31330"/>
                    <a:pt x="2115383" y="33899"/>
                    <a:pt x="2110053" y="20676"/>
                  </a:cubicBezTo>
                  <a:cubicBezTo>
                    <a:pt x="2099962" y="20676"/>
                    <a:pt x="2089396" y="32567"/>
                    <a:pt x="2078448" y="20676"/>
                  </a:cubicBezTo>
                  <a:cubicBezTo>
                    <a:pt x="2067406" y="13636"/>
                    <a:pt x="2055888" y="20676"/>
                    <a:pt x="2043989" y="20676"/>
                  </a:cubicBezTo>
                  <a:cubicBezTo>
                    <a:pt x="2031718" y="22055"/>
                    <a:pt x="2019324" y="22055"/>
                    <a:pt x="2007054" y="20676"/>
                  </a:cubicBezTo>
                  <a:cubicBezTo>
                    <a:pt x="1994393" y="17726"/>
                    <a:pt x="1981256" y="13826"/>
                    <a:pt x="1967739" y="19534"/>
                  </a:cubicBezTo>
                  <a:cubicBezTo>
                    <a:pt x="1953802" y="19933"/>
                    <a:pt x="1939847" y="19591"/>
                    <a:pt x="1925949" y="18488"/>
                  </a:cubicBezTo>
                  <a:lnTo>
                    <a:pt x="254452" y="18488"/>
                  </a:lnTo>
                  <a:cubicBezTo>
                    <a:pt x="235984" y="18488"/>
                    <a:pt x="217802" y="20961"/>
                    <a:pt x="199810" y="19534"/>
                  </a:cubicBezTo>
                  <a:cubicBezTo>
                    <a:pt x="181914" y="24291"/>
                    <a:pt x="164208" y="17251"/>
                    <a:pt x="146788" y="20105"/>
                  </a:cubicBezTo>
                  <a:cubicBezTo>
                    <a:pt x="129758" y="16908"/>
                    <a:pt x="112309" y="16651"/>
                    <a:pt x="95193" y="19344"/>
                  </a:cubicBezTo>
                  <a:cubicBezTo>
                    <a:pt x="78344" y="19344"/>
                    <a:pt x="61685" y="18488"/>
                    <a:pt x="45407" y="18488"/>
                  </a:cubicBezTo>
                  <a:lnTo>
                    <a:pt x="0" y="18488"/>
                  </a:lnTo>
                  <a:lnTo>
                    <a:pt x="0" y="268021"/>
                  </a:lnTo>
                  <a:cubicBezTo>
                    <a:pt x="14536" y="274652"/>
                    <a:pt x="31252" y="274652"/>
                    <a:pt x="45788" y="268021"/>
                  </a:cubicBezTo>
                  <a:cubicBezTo>
                    <a:pt x="61400" y="258508"/>
                    <a:pt x="76440" y="264406"/>
                    <a:pt x="92147" y="266879"/>
                  </a:cubicBezTo>
                  <a:cubicBezTo>
                    <a:pt x="107568" y="265719"/>
                    <a:pt x="123047" y="265376"/>
                    <a:pt x="138506" y="265833"/>
                  </a:cubicBezTo>
                  <a:lnTo>
                    <a:pt x="1877496" y="265833"/>
                  </a:lnTo>
                  <a:cubicBezTo>
                    <a:pt x="1893145" y="264501"/>
                    <a:pt x="1908872" y="264501"/>
                    <a:pt x="1924521" y="265833"/>
                  </a:cubicBezTo>
                  <a:cubicBezTo>
                    <a:pt x="1940228" y="264406"/>
                    <a:pt x="1955840" y="265833"/>
                    <a:pt x="1971547" y="265833"/>
                  </a:cubicBezTo>
                  <a:lnTo>
                    <a:pt x="2065502" y="265833"/>
                  </a:lnTo>
                  <a:cubicBezTo>
                    <a:pt x="2073403" y="265833"/>
                    <a:pt x="2081209" y="265833"/>
                    <a:pt x="2089015" y="265833"/>
                  </a:cubicBezTo>
                  <a:cubicBezTo>
                    <a:pt x="2096916" y="267355"/>
                    <a:pt x="2104722" y="260791"/>
                    <a:pt x="2112528" y="267736"/>
                  </a:cubicBezTo>
                  <a:cubicBezTo>
                    <a:pt x="2119029" y="273672"/>
                    <a:pt x="2128749" y="274376"/>
                    <a:pt x="2136040" y="269448"/>
                  </a:cubicBezTo>
                  <a:cubicBezTo>
                    <a:pt x="2143846" y="256034"/>
                    <a:pt x="2151747" y="281530"/>
                    <a:pt x="2159553" y="268211"/>
                  </a:cubicBezTo>
                  <a:cubicBezTo>
                    <a:pt x="2167359" y="237864"/>
                    <a:pt x="2175260" y="236532"/>
                    <a:pt x="2183066" y="270114"/>
                  </a:cubicBezTo>
                  <a:cubicBezTo>
                    <a:pt x="2190872" y="271826"/>
                    <a:pt x="2198678" y="279627"/>
                    <a:pt x="2206579" y="268306"/>
                  </a:cubicBezTo>
                  <a:cubicBezTo>
                    <a:pt x="2214385" y="285906"/>
                    <a:pt x="2223523" y="318156"/>
                    <a:pt x="2231329" y="268306"/>
                  </a:cubicBezTo>
                  <a:cubicBezTo>
                    <a:pt x="2239135" y="254512"/>
                    <a:pt x="2246560" y="277249"/>
                    <a:pt x="2256079" y="268306"/>
                  </a:cubicBezTo>
                  <a:lnTo>
                    <a:pt x="2256079" y="2096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5" name="Google Shape;1155;p51"/>
            <p:cNvSpPr/>
            <p:nvPr/>
          </p:nvSpPr>
          <p:spPr>
            <a:xfrm rot="-283928">
              <a:off x="1543634" y="3123081"/>
              <a:ext cx="3022230" cy="420538"/>
            </a:xfrm>
            <a:custGeom>
              <a:rect b="b" l="l" r="r" t="t"/>
              <a:pathLst>
                <a:path extrusionOk="0" h="257786" w="2027615">
                  <a:moveTo>
                    <a:pt x="2027616" y="6987"/>
                  </a:moveTo>
                  <a:cubicBezTo>
                    <a:pt x="2027616" y="-9947"/>
                    <a:pt x="2025616" y="9555"/>
                    <a:pt x="2024283" y="6987"/>
                  </a:cubicBezTo>
                  <a:cubicBezTo>
                    <a:pt x="2022951" y="19735"/>
                    <a:pt x="2020190" y="-10042"/>
                    <a:pt x="2017525" y="6987"/>
                  </a:cubicBezTo>
                  <a:cubicBezTo>
                    <a:pt x="2014859" y="11553"/>
                    <a:pt x="2011147" y="-7759"/>
                    <a:pt x="2007244" y="6987"/>
                  </a:cubicBezTo>
                  <a:cubicBezTo>
                    <a:pt x="2003246" y="1469"/>
                    <a:pt x="1998486" y="18022"/>
                    <a:pt x="1993250" y="6987"/>
                  </a:cubicBezTo>
                  <a:cubicBezTo>
                    <a:pt x="1988110" y="16500"/>
                    <a:pt x="1982208" y="-2526"/>
                    <a:pt x="1975830" y="6987"/>
                  </a:cubicBezTo>
                  <a:cubicBezTo>
                    <a:pt x="1969452" y="14693"/>
                    <a:pt x="1962408" y="-5856"/>
                    <a:pt x="1954888" y="5845"/>
                  </a:cubicBezTo>
                  <a:cubicBezTo>
                    <a:pt x="1947367" y="-1100"/>
                    <a:pt x="1939276" y="14312"/>
                    <a:pt x="1930708" y="4799"/>
                  </a:cubicBezTo>
                  <a:lnTo>
                    <a:pt x="44646" y="4799"/>
                  </a:lnTo>
                  <a:cubicBezTo>
                    <a:pt x="28558" y="-4714"/>
                    <a:pt x="9519" y="2040"/>
                    <a:pt x="0" y="6987"/>
                  </a:cubicBezTo>
                  <a:lnTo>
                    <a:pt x="0" y="254332"/>
                  </a:lnTo>
                  <a:cubicBezTo>
                    <a:pt x="9519" y="255188"/>
                    <a:pt x="29510" y="253381"/>
                    <a:pt x="44931" y="254332"/>
                  </a:cubicBezTo>
                  <a:cubicBezTo>
                    <a:pt x="60048" y="252620"/>
                    <a:pt x="75317" y="252620"/>
                    <a:pt x="90434" y="254332"/>
                  </a:cubicBezTo>
                  <a:cubicBezTo>
                    <a:pt x="105760" y="246246"/>
                    <a:pt x="120800" y="254332"/>
                    <a:pt x="136221" y="253191"/>
                  </a:cubicBezTo>
                  <a:cubicBezTo>
                    <a:pt x="151643" y="253191"/>
                    <a:pt x="166683" y="252144"/>
                    <a:pt x="182009" y="252144"/>
                  </a:cubicBezTo>
                  <a:lnTo>
                    <a:pt x="1679589" y="252144"/>
                  </a:lnTo>
                  <a:cubicBezTo>
                    <a:pt x="1702626" y="242631"/>
                    <a:pt x="1725662" y="257662"/>
                    <a:pt x="1748604" y="253191"/>
                  </a:cubicBezTo>
                  <a:cubicBezTo>
                    <a:pt x="1771641" y="251383"/>
                    <a:pt x="1794677" y="263941"/>
                    <a:pt x="1817714" y="253761"/>
                  </a:cubicBezTo>
                  <a:cubicBezTo>
                    <a:pt x="1840751" y="245295"/>
                    <a:pt x="1863788" y="254998"/>
                    <a:pt x="1886824" y="253761"/>
                  </a:cubicBezTo>
                  <a:cubicBezTo>
                    <a:pt x="1909861" y="237589"/>
                    <a:pt x="1934421" y="255379"/>
                    <a:pt x="1957268" y="253761"/>
                  </a:cubicBezTo>
                  <a:cubicBezTo>
                    <a:pt x="1980304" y="258803"/>
                    <a:pt x="1999058" y="247863"/>
                    <a:pt x="2027616" y="253761"/>
                  </a:cubicBezTo>
                  <a:lnTo>
                    <a:pt x="2027616" y="6416"/>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56" name="Google Shape;1156;p51"/>
          <p:cNvSpPr txBox="1"/>
          <p:nvPr/>
        </p:nvSpPr>
        <p:spPr>
          <a:xfrm rot="-276463">
            <a:off x="2296707" y="1957153"/>
            <a:ext cx="419743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Representing and assessing constructs on human behavior, cognition, affect, and knowledge is a difficult problem that requires psychometrically validated measurement instruments.</a:t>
            </a:r>
            <a:endParaRPr/>
          </a:p>
        </p:txBody>
      </p:sp>
      <p:grpSp>
        <p:nvGrpSpPr>
          <p:cNvPr id="1157" name="Google Shape;1157;p51"/>
          <p:cNvGrpSpPr/>
          <p:nvPr/>
        </p:nvGrpSpPr>
        <p:grpSpPr>
          <a:xfrm>
            <a:off x="3501554" y="4285334"/>
            <a:ext cx="3257506" cy="2078736"/>
            <a:chOff x="1225373" y="1115831"/>
            <a:chExt cx="4657247" cy="2548691"/>
          </a:xfrm>
        </p:grpSpPr>
        <p:sp>
          <p:nvSpPr>
            <p:cNvPr id="1158" name="Google Shape;1158;p51"/>
            <p:cNvSpPr/>
            <p:nvPr/>
          </p:nvSpPr>
          <p:spPr>
            <a:xfrm rot="-283928">
              <a:off x="1236722" y="1277660"/>
              <a:ext cx="3941355"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9" name="Google Shape;1159;p51"/>
            <p:cNvSpPr/>
            <p:nvPr/>
          </p:nvSpPr>
          <p:spPr>
            <a:xfrm rot="-283928">
              <a:off x="1472213" y="1570017"/>
              <a:ext cx="385246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0" name="Google Shape;1160;p51"/>
            <p:cNvSpPr/>
            <p:nvPr/>
          </p:nvSpPr>
          <p:spPr>
            <a:xfrm rot="-283928">
              <a:off x="1299950" y="1967150"/>
              <a:ext cx="3914311"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1" name="Google Shape;1161;p51"/>
            <p:cNvSpPr/>
            <p:nvPr/>
          </p:nvSpPr>
          <p:spPr>
            <a:xfrm rot="-283928">
              <a:off x="1779202" y="2274162"/>
              <a:ext cx="3125998"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2" name="Google Shape;1162;p51"/>
            <p:cNvSpPr/>
            <p:nvPr/>
          </p:nvSpPr>
          <p:spPr>
            <a:xfrm rot="-283928">
              <a:off x="1653352" y="2597383"/>
              <a:ext cx="3455198"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3" name="Google Shape;1163;p51"/>
            <p:cNvSpPr/>
            <p:nvPr/>
          </p:nvSpPr>
          <p:spPr>
            <a:xfrm rot="-283928">
              <a:off x="1383202" y="2832289"/>
              <a:ext cx="4486871" cy="489567"/>
            </a:xfrm>
            <a:custGeom>
              <a:rect b="b" l="l" r="r" t="t"/>
              <a:pathLst>
                <a:path extrusionOk="0" h="294912" w="2256079">
                  <a:moveTo>
                    <a:pt x="2256079" y="20676"/>
                  </a:moveTo>
                  <a:cubicBezTo>
                    <a:pt x="2256079" y="29523"/>
                    <a:pt x="2254175" y="1649"/>
                    <a:pt x="2252842" y="20676"/>
                  </a:cubicBezTo>
                  <a:cubicBezTo>
                    <a:pt x="2251605" y="7262"/>
                    <a:pt x="2249035" y="29713"/>
                    <a:pt x="2246560" y="20676"/>
                  </a:cubicBezTo>
                  <a:cubicBezTo>
                    <a:pt x="2243990" y="32662"/>
                    <a:pt x="2240563" y="11162"/>
                    <a:pt x="2237041" y="20676"/>
                  </a:cubicBezTo>
                  <a:cubicBezTo>
                    <a:pt x="2233328" y="20676"/>
                    <a:pt x="2228854" y="-25844"/>
                    <a:pt x="2223999" y="20676"/>
                  </a:cubicBezTo>
                  <a:cubicBezTo>
                    <a:pt x="2219049" y="-5962"/>
                    <a:pt x="2213528" y="14968"/>
                    <a:pt x="2207530" y="20676"/>
                  </a:cubicBezTo>
                  <a:cubicBezTo>
                    <a:pt x="2201438" y="15348"/>
                    <a:pt x="2194870" y="30189"/>
                    <a:pt x="2187825" y="20676"/>
                  </a:cubicBezTo>
                  <a:cubicBezTo>
                    <a:pt x="2180686" y="-3774"/>
                    <a:pt x="2173071" y="77755"/>
                    <a:pt x="2164884" y="20676"/>
                  </a:cubicBezTo>
                  <a:cubicBezTo>
                    <a:pt x="2156792" y="5549"/>
                    <a:pt x="2148130" y="28952"/>
                    <a:pt x="2138991" y="20676"/>
                  </a:cubicBezTo>
                  <a:cubicBezTo>
                    <a:pt x="2134422" y="18297"/>
                    <a:pt x="2129472" y="23720"/>
                    <a:pt x="2124903" y="26764"/>
                  </a:cubicBezTo>
                  <a:cubicBezTo>
                    <a:pt x="2120048" y="31330"/>
                    <a:pt x="2115383" y="33899"/>
                    <a:pt x="2110053" y="20676"/>
                  </a:cubicBezTo>
                  <a:cubicBezTo>
                    <a:pt x="2099962" y="20676"/>
                    <a:pt x="2089396" y="32567"/>
                    <a:pt x="2078448" y="20676"/>
                  </a:cubicBezTo>
                  <a:cubicBezTo>
                    <a:pt x="2067406" y="13636"/>
                    <a:pt x="2055888" y="20676"/>
                    <a:pt x="2043989" y="20676"/>
                  </a:cubicBezTo>
                  <a:cubicBezTo>
                    <a:pt x="2031718" y="22055"/>
                    <a:pt x="2019324" y="22055"/>
                    <a:pt x="2007054" y="20676"/>
                  </a:cubicBezTo>
                  <a:cubicBezTo>
                    <a:pt x="1994393" y="17726"/>
                    <a:pt x="1981256" y="13826"/>
                    <a:pt x="1967739" y="19534"/>
                  </a:cubicBezTo>
                  <a:cubicBezTo>
                    <a:pt x="1953802" y="19933"/>
                    <a:pt x="1939847" y="19591"/>
                    <a:pt x="1925949" y="18488"/>
                  </a:cubicBezTo>
                  <a:lnTo>
                    <a:pt x="254452" y="18488"/>
                  </a:lnTo>
                  <a:cubicBezTo>
                    <a:pt x="235984" y="18488"/>
                    <a:pt x="217802" y="20961"/>
                    <a:pt x="199810" y="19534"/>
                  </a:cubicBezTo>
                  <a:cubicBezTo>
                    <a:pt x="181914" y="24291"/>
                    <a:pt x="164208" y="17251"/>
                    <a:pt x="146788" y="20105"/>
                  </a:cubicBezTo>
                  <a:cubicBezTo>
                    <a:pt x="129758" y="16908"/>
                    <a:pt x="112309" y="16651"/>
                    <a:pt x="95193" y="19344"/>
                  </a:cubicBezTo>
                  <a:cubicBezTo>
                    <a:pt x="78344" y="19344"/>
                    <a:pt x="61685" y="18488"/>
                    <a:pt x="45407" y="18488"/>
                  </a:cubicBezTo>
                  <a:lnTo>
                    <a:pt x="0" y="18488"/>
                  </a:lnTo>
                  <a:lnTo>
                    <a:pt x="0" y="268021"/>
                  </a:lnTo>
                  <a:cubicBezTo>
                    <a:pt x="14536" y="274652"/>
                    <a:pt x="31252" y="274652"/>
                    <a:pt x="45788" y="268021"/>
                  </a:cubicBezTo>
                  <a:cubicBezTo>
                    <a:pt x="61400" y="258508"/>
                    <a:pt x="76440" y="264406"/>
                    <a:pt x="92147" y="266879"/>
                  </a:cubicBezTo>
                  <a:cubicBezTo>
                    <a:pt x="107568" y="265719"/>
                    <a:pt x="123047" y="265376"/>
                    <a:pt x="138506" y="265833"/>
                  </a:cubicBezTo>
                  <a:lnTo>
                    <a:pt x="1877496" y="265833"/>
                  </a:lnTo>
                  <a:cubicBezTo>
                    <a:pt x="1893145" y="264501"/>
                    <a:pt x="1908872" y="264501"/>
                    <a:pt x="1924521" y="265833"/>
                  </a:cubicBezTo>
                  <a:cubicBezTo>
                    <a:pt x="1940228" y="264406"/>
                    <a:pt x="1955840" y="265833"/>
                    <a:pt x="1971547" y="265833"/>
                  </a:cubicBezTo>
                  <a:lnTo>
                    <a:pt x="2065502" y="265833"/>
                  </a:lnTo>
                  <a:cubicBezTo>
                    <a:pt x="2073403" y="265833"/>
                    <a:pt x="2081209" y="265833"/>
                    <a:pt x="2089015" y="265833"/>
                  </a:cubicBezTo>
                  <a:cubicBezTo>
                    <a:pt x="2096916" y="267355"/>
                    <a:pt x="2104722" y="260791"/>
                    <a:pt x="2112528" y="267736"/>
                  </a:cubicBezTo>
                  <a:cubicBezTo>
                    <a:pt x="2119029" y="273672"/>
                    <a:pt x="2128749" y="274376"/>
                    <a:pt x="2136040" y="269448"/>
                  </a:cubicBezTo>
                  <a:cubicBezTo>
                    <a:pt x="2143846" y="256034"/>
                    <a:pt x="2151747" y="281530"/>
                    <a:pt x="2159553" y="268211"/>
                  </a:cubicBezTo>
                  <a:cubicBezTo>
                    <a:pt x="2167359" y="237864"/>
                    <a:pt x="2175260" y="236532"/>
                    <a:pt x="2183066" y="270114"/>
                  </a:cubicBezTo>
                  <a:cubicBezTo>
                    <a:pt x="2190872" y="271826"/>
                    <a:pt x="2198678" y="279627"/>
                    <a:pt x="2206579" y="268306"/>
                  </a:cubicBezTo>
                  <a:cubicBezTo>
                    <a:pt x="2214385" y="285906"/>
                    <a:pt x="2223523" y="318156"/>
                    <a:pt x="2231329" y="268306"/>
                  </a:cubicBezTo>
                  <a:cubicBezTo>
                    <a:pt x="2239135" y="254512"/>
                    <a:pt x="2246560" y="277249"/>
                    <a:pt x="2256079" y="268306"/>
                  </a:cubicBezTo>
                  <a:lnTo>
                    <a:pt x="2256079" y="2096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4" name="Google Shape;1164;p51"/>
            <p:cNvSpPr/>
            <p:nvPr/>
          </p:nvSpPr>
          <p:spPr>
            <a:xfrm rot="-283928">
              <a:off x="1541442" y="3067009"/>
              <a:ext cx="4307807" cy="420538"/>
            </a:xfrm>
            <a:custGeom>
              <a:rect b="b" l="l" r="r" t="t"/>
              <a:pathLst>
                <a:path extrusionOk="0" h="257786" w="2027615">
                  <a:moveTo>
                    <a:pt x="2027616" y="6987"/>
                  </a:moveTo>
                  <a:cubicBezTo>
                    <a:pt x="2027616" y="-9947"/>
                    <a:pt x="2025616" y="9555"/>
                    <a:pt x="2024283" y="6987"/>
                  </a:cubicBezTo>
                  <a:cubicBezTo>
                    <a:pt x="2022951" y="19735"/>
                    <a:pt x="2020190" y="-10042"/>
                    <a:pt x="2017525" y="6987"/>
                  </a:cubicBezTo>
                  <a:cubicBezTo>
                    <a:pt x="2014859" y="11553"/>
                    <a:pt x="2011147" y="-7759"/>
                    <a:pt x="2007244" y="6987"/>
                  </a:cubicBezTo>
                  <a:cubicBezTo>
                    <a:pt x="2003246" y="1469"/>
                    <a:pt x="1998486" y="18022"/>
                    <a:pt x="1993250" y="6987"/>
                  </a:cubicBezTo>
                  <a:cubicBezTo>
                    <a:pt x="1988110" y="16500"/>
                    <a:pt x="1982208" y="-2526"/>
                    <a:pt x="1975830" y="6987"/>
                  </a:cubicBezTo>
                  <a:cubicBezTo>
                    <a:pt x="1969452" y="14693"/>
                    <a:pt x="1962408" y="-5856"/>
                    <a:pt x="1954888" y="5845"/>
                  </a:cubicBezTo>
                  <a:cubicBezTo>
                    <a:pt x="1947367" y="-1100"/>
                    <a:pt x="1939276" y="14312"/>
                    <a:pt x="1930708" y="4799"/>
                  </a:cubicBezTo>
                  <a:lnTo>
                    <a:pt x="44646" y="4799"/>
                  </a:lnTo>
                  <a:cubicBezTo>
                    <a:pt x="28558" y="-4714"/>
                    <a:pt x="9519" y="2040"/>
                    <a:pt x="0" y="6987"/>
                  </a:cubicBezTo>
                  <a:lnTo>
                    <a:pt x="0" y="254332"/>
                  </a:lnTo>
                  <a:cubicBezTo>
                    <a:pt x="9519" y="255188"/>
                    <a:pt x="29510" y="253381"/>
                    <a:pt x="44931" y="254332"/>
                  </a:cubicBezTo>
                  <a:cubicBezTo>
                    <a:pt x="60048" y="252620"/>
                    <a:pt x="75317" y="252620"/>
                    <a:pt x="90434" y="254332"/>
                  </a:cubicBezTo>
                  <a:cubicBezTo>
                    <a:pt x="105760" y="246246"/>
                    <a:pt x="120800" y="254332"/>
                    <a:pt x="136221" y="253191"/>
                  </a:cubicBezTo>
                  <a:cubicBezTo>
                    <a:pt x="151643" y="253191"/>
                    <a:pt x="166683" y="252144"/>
                    <a:pt x="182009" y="252144"/>
                  </a:cubicBezTo>
                  <a:lnTo>
                    <a:pt x="1679589" y="252144"/>
                  </a:lnTo>
                  <a:cubicBezTo>
                    <a:pt x="1702626" y="242631"/>
                    <a:pt x="1725662" y="257662"/>
                    <a:pt x="1748604" y="253191"/>
                  </a:cubicBezTo>
                  <a:cubicBezTo>
                    <a:pt x="1771641" y="251383"/>
                    <a:pt x="1794677" y="263941"/>
                    <a:pt x="1817714" y="253761"/>
                  </a:cubicBezTo>
                  <a:cubicBezTo>
                    <a:pt x="1840751" y="245295"/>
                    <a:pt x="1863788" y="254998"/>
                    <a:pt x="1886824" y="253761"/>
                  </a:cubicBezTo>
                  <a:cubicBezTo>
                    <a:pt x="1909861" y="237589"/>
                    <a:pt x="1934421" y="255379"/>
                    <a:pt x="1957268" y="253761"/>
                  </a:cubicBezTo>
                  <a:cubicBezTo>
                    <a:pt x="1980304" y="258803"/>
                    <a:pt x="1999058" y="247863"/>
                    <a:pt x="2027616" y="253761"/>
                  </a:cubicBezTo>
                  <a:lnTo>
                    <a:pt x="2027616" y="6416"/>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65" name="Google Shape;1165;p51"/>
          <p:cNvSpPr txBox="1"/>
          <p:nvPr/>
        </p:nvSpPr>
        <p:spPr>
          <a:xfrm rot="-280465">
            <a:off x="3750483" y="4434582"/>
            <a:ext cx="3131303"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Software engineering research should either adopt or develop psychometrically validated questionnaires.</a:t>
            </a:r>
            <a:endParaRPr/>
          </a:p>
        </p:txBody>
      </p:sp>
      <p:grpSp>
        <p:nvGrpSpPr>
          <p:cNvPr id="1166" name="Google Shape;1166;p51"/>
          <p:cNvGrpSpPr/>
          <p:nvPr/>
        </p:nvGrpSpPr>
        <p:grpSpPr>
          <a:xfrm>
            <a:off x="6925505" y="1546319"/>
            <a:ext cx="5148260" cy="2676032"/>
            <a:chOff x="1369741" y="1133247"/>
            <a:chExt cx="3960074" cy="2527694"/>
          </a:xfrm>
        </p:grpSpPr>
        <p:sp>
          <p:nvSpPr>
            <p:cNvPr id="1167" name="Google Shape;1167;p51"/>
            <p:cNvSpPr/>
            <p:nvPr/>
          </p:nvSpPr>
          <p:spPr>
            <a:xfrm rot="-283928">
              <a:off x="1392545" y="1280278"/>
              <a:ext cx="3582597"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8" name="Google Shape;1168;p51"/>
            <p:cNvSpPr/>
            <p:nvPr/>
          </p:nvSpPr>
          <p:spPr>
            <a:xfrm rot="-283928">
              <a:off x="1472368" y="1571178"/>
              <a:ext cx="3762068"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9" name="Google Shape;1169;p51"/>
            <p:cNvSpPr/>
            <p:nvPr/>
          </p:nvSpPr>
          <p:spPr>
            <a:xfrm rot="-283928">
              <a:off x="1380648" y="1953249"/>
              <a:ext cx="3938261"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0" name="Google Shape;1170;p51"/>
            <p:cNvSpPr/>
            <p:nvPr/>
          </p:nvSpPr>
          <p:spPr>
            <a:xfrm rot="-283928">
              <a:off x="1528269" y="2276088"/>
              <a:ext cx="3589976"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1" name="Google Shape;1171;p51"/>
            <p:cNvSpPr/>
            <p:nvPr/>
          </p:nvSpPr>
          <p:spPr>
            <a:xfrm rot="-283928">
              <a:off x="1653352" y="2597383"/>
              <a:ext cx="3455198"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2" name="Google Shape;1172;p51"/>
            <p:cNvSpPr/>
            <p:nvPr/>
          </p:nvSpPr>
          <p:spPr>
            <a:xfrm rot="-283928">
              <a:off x="1384510" y="2860015"/>
              <a:ext cx="3835977" cy="481102"/>
            </a:xfrm>
            <a:custGeom>
              <a:rect b="b" l="l" r="r" t="t"/>
              <a:pathLst>
                <a:path extrusionOk="0" h="294912" w="2256079">
                  <a:moveTo>
                    <a:pt x="2256079" y="20676"/>
                  </a:moveTo>
                  <a:cubicBezTo>
                    <a:pt x="2256079" y="29523"/>
                    <a:pt x="2254175" y="1649"/>
                    <a:pt x="2252842" y="20676"/>
                  </a:cubicBezTo>
                  <a:cubicBezTo>
                    <a:pt x="2251605" y="7262"/>
                    <a:pt x="2249035" y="29713"/>
                    <a:pt x="2246560" y="20676"/>
                  </a:cubicBezTo>
                  <a:cubicBezTo>
                    <a:pt x="2243990" y="32662"/>
                    <a:pt x="2240563" y="11162"/>
                    <a:pt x="2237041" y="20676"/>
                  </a:cubicBezTo>
                  <a:cubicBezTo>
                    <a:pt x="2233328" y="20676"/>
                    <a:pt x="2228854" y="-25844"/>
                    <a:pt x="2223999" y="20676"/>
                  </a:cubicBezTo>
                  <a:cubicBezTo>
                    <a:pt x="2219049" y="-5962"/>
                    <a:pt x="2213528" y="14968"/>
                    <a:pt x="2207530" y="20676"/>
                  </a:cubicBezTo>
                  <a:cubicBezTo>
                    <a:pt x="2201438" y="15348"/>
                    <a:pt x="2194870" y="30189"/>
                    <a:pt x="2187825" y="20676"/>
                  </a:cubicBezTo>
                  <a:cubicBezTo>
                    <a:pt x="2180686" y="-3774"/>
                    <a:pt x="2173071" y="77755"/>
                    <a:pt x="2164884" y="20676"/>
                  </a:cubicBezTo>
                  <a:cubicBezTo>
                    <a:pt x="2156792" y="5549"/>
                    <a:pt x="2148130" y="28952"/>
                    <a:pt x="2138991" y="20676"/>
                  </a:cubicBezTo>
                  <a:cubicBezTo>
                    <a:pt x="2134422" y="18297"/>
                    <a:pt x="2129472" y="23720"/>
                    <a:pt x="2124903" y="26764"/>
                  </a:cubicBezTo>
                  <a:cubicBezTo>
                    <a:pt x="2120048" y="31330"/>
                    <a:pt x="2115383" y="33899"/>
                    <a:pt x="2110053" y="20676"/>
                  </a:cubicBezTo>
                  <a:cubicBezTo>
                    <a:pt x="2099962" y="20676"/>
                    <a:pt x="2089396" y="32567"/>
                    <a:pt x="2078448" y="20676"/>
                  </a:cubicBezTo>
                  <a:cubicBezTo>
                    <a:pt x="2067406" y="13636"/>
                    <a:pt x="2055888" y="20676"/>
                    <a:pt x="2043989" y="20676"/>
                  </a:cubicBezTo>
                  <a:cubicBezTo>
                    <a:pt x="2031718" y="22055"/>
                    <a:pt x="2019324" y="22055"/>
                    <a:pt x="2007054" y="20676"/>
                  </a:cubicBezTo>
                  <a:cubicBezTo>
                    <a:pt x="1994393" y="17726"/>
                    <a:pt x="1981256" y="13826"/>
                    <a:pt x="1967739" y="19534"/>
                  </a:cubicBezTo>
                  <a:cubicBezTo>
                    <a:pt x="1953802" y="19933"/>
                    <a:pt x="1939847" y="19591"/>
                    <a:pt x="1925949" y="18488"/>
                  </a:cubicBezTo>
                  <a:lnTo>
                    <a:pt x="254452" y="18488"/>
                  </a:lnTo>
                  <a:cubicBezTo>
                    <a:pt x="235984" y="18488"/>
                    <a:pt x="217802" y="20961"/>
                    <a:pt x="199810" y="19534"/>
                  </a:cubicBezTo>
                  <a:cubicBezTo>
                    <a:pt x="181914" y="24291"/>
                    <a:pt x="164208" y="17251"/>
                    <a:pt x="146788" y="20105"/>
                  </a:cubicBezTo>
                  <a:cubicBezTo>
                    <a:pt x="129758" y="16908"/>
                    <a:pt x="112309" y="16651"/>
                    <a:pt x="95193" y="19344"/>
                  </a:cubicBezTo>
                  <a:cubicBezTo>
                    <a:pt x="78344" y="19344"/>
                    <a:pt x="61685" y="18488"/>
                    <a:pt x="45407" y="18488"/>
                  </a:cubicBezTo>
                  <a:lnTo>
                    <a:pt x="0" y="18488"/>
                  </a:lnTo>
                  <a:lnTo>
                    <a:pt x="0" y="268021"/>
                  </a:lnTo>
                  <a:cubicBezTo>
                    <a:pt x="14536" y="274652"/>
                    <a:pt x="31252" y="274652"/>
                    <a:pt x="45788" y="268021"/>
                  </a:cubicBezTo>
                  <a:cubicBezTo>
                    <a:pt x="61400" y="258508"/>
                    <a:pt x="76440" y="264406"/>
                    <a:pt x="92147" y="266879"/>
                  </a:cubicBezTo>
                  <a:cubicBezTo>
                    <a:pt x="107568" y="265719"/>
                    <a:pt x="123047" y="265376"/>
                    <a:pt x="138506" y="265833"/>
                  </a:cubicBezTo>
                  <a:lnTo>
                    <a:pt x="1877496" y="265833"/>
                  </a:lnTo>
                  <a:cubicBezTo>
                    <a:pt x="1893145" y="264501"/>
                    <a:pt x="1908872" y="264501"/>
                    <a:pt x="1924521" y="265833"/>
                  </a:cubicBezTo>
                  <a:cubicBezTo>
                    <a:pt x="1940228" y="264406"/>
                    <a:pt x="1955840" y="265833"/>
                    <a:pt x="1971547" y="265833"/>
                  </a:cubicBezTo>
                  <a:lnTo>
                    <a:pt x="2065502" y="265833"/>
                  </a:lnTo>
                  <a:cubicBezTo>
                    <a:pt x="2073403" y="265833"/>
                    <a:pt x="2081209" y="265833"/>
                    <a:pt x="2089015" y="265833"/>
                  </a:cubicBezTo>
                  <a:cubicBezTo>
                    <a:pt x="2096916" y="267355"/>
                    <a:pt x="2104722" y="260791"/>
                    <a:pt x="2112528" y="267736"/>
                  </a:cubicBezTo>
                  <a:cubicBezTo>
                    <a:pt x="2119029" y="273672"/>
                    <a:pt x="2128749" y="274376"/>
                    <a:pt x="2136040" y="269448"/>
                  </a:cubicBezTo>
                  <a:cubicBezTo>
                    <a:pt x="2143846" y="256034"/>
                    <a:pt x="2151747" y="281530"/>
                    <a:pt x="2159553" y="268211"/>
                  </a:cubicBezTo>
                  <a:cubicBezTo>
                    <a:pt x="2167359" y="237864"/>
                    <a:pt x="2175260" y="236532"/>
                    <a:pt x="2183066" y="270114"/>
                  </a:cubicBezTo>
                  <a:cubicBezTo>
                    <a:pt x="2190872" y="271826"/>
                    <a:pt x="2198678" y="279627"/>
                    <a:pt x="2206579" y="268306"/>
                  </a:cubicBezTo>
                  <a:cubicBezTo>
                    <a:pt x="2214385" y="285906"/>
                    <a:pt x="2223523" y="318156"/>
                    <a:pt x="2231329" y="268306"/>
                  </a:cubicBezTo>
                  <a:cubicBezTo>
                    <a:pt x="2239135" y="254512"/>
                    <a:pt x="2246560" y="277249"/>
                    <a:pt x="2256079" y="268306"/>
                  </a:cubicBezTo>
                  <a:lnTo>
                    <a:pt x="2256079" y="2096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3" name="Google Shape;1173;p51"/>
            <p:cNvSpPr/>
            <p:nvPr/>
          </p:nvSpPr>
          <p:spPr>
            <a:xfrm rot="-283928">
              <a:off x="1542481" y="3088571"/>
              <a:ext cx="3698276" cy="420538"/>
            </a:xfrm>
            <a:custGeom>
              <a:rect b="b" l="l" r="r" t="t"/>
              <a:pathLst>
                <a:path extrusionOk="0" h="257786" w="2027615">
                  <a:moveTo>
                    <a:pt x="2027616" y="6987"/>
                  </a:moveTo>
                  <a:cubicBezTo>
                    <a:pt x="2027616" y="-9947"/>
                    <a:pt x="2025616" y="9555"/>
                    <a:pt x="2024283" y="6987"/>
                  </a:cubicBezTo>
                  <a:cubicBezTo>
                    <a:pt x="2022951" y="19735"/>
                    <a:pt x="2020190" y="-10042"/>
                    <a:pt x="2017525" y="6987"/>
                  </a:cubicBezTo>
                  <a:cubicBezTo>
                    <a:pt x="2014859" y="11553"/>
                    <a:pt x="2011147" y="-7759"/>
                    <a:pt x="2007244" y="6987"/>
                  </a:cubicBezTo>
                  <a:cubicBezTo>
                    <a:pt x="2003246" y="1469"/>
                    <a:pt x="1998486" y="18022"/>
                    <a:pt x="1993250" y="6987"/>
                  </a:cubicBezTo>
                  <a:cubicBezTo>
                    <a:pt x="1988110" y="16500"/>
                    <a:pt x="1982208" y="-2526"/>
                    <a:pt x="1975830" y="6987"/>
                  </a:cubicBezTo>
                  <a:cubicBezTo>
                    <a:pt x="1969452" y="14693"/>
                    <a:pt x="1962408" y="-5856"/>
                    <a:pt x="1954888" y="5845"/>
                  </a:cubicBezTo>
                  <a:cubicBezTo>
                    <a:pt x="1947367" y="-1100"/>
                    <a:pt x="1939276" y="14312"/>
                    <a:pt x="1930708" y="4799"/>
                  </a:cubicBezTo>
                  <a:lnTo>
                    <a:pt x="44646" y="4799"/>
                  </a:lnTo>
                  <a:cubicBezTo>
                    <a:pt x="28558" y="-4714"/>
                    <a:pt x="9519" y="2040"/>
                    <a:pt x="0" y="6987"/>
                  </a:cubicBezTo>
                  <a:lnTo>
                    <a:pt x="0" y="254332"/>
                  </a:lnTo>
                  <a:cubicBezTo>
                    <a:pt x="9519" y="255188"/>
                    <a:pt x="29510" y="253381"/>
                    <a:pt x="44931" y="254332"/>
                  </a:cubicBezTo>
                  <a:cubicBezTo>
                    <a:pt x="60048" y="252620"/>
                    <a:pt x="75317" y="252620"/>
                    <a:pt x="90434" y="254332"/>
                  </a:cubicBezTo>
                  <a:cubicBezTo>
                    <a:pt x="105760" y="246246"/>
                    <a:pt x="120800" y="254332"/>
                    <a:pt x="136221" y="253191"/>
                  </a:cubicBezTo>
                  <a:cubicBezTo>
                    <a:pt x="151643" y="253191"/>
                    <a:pt x="166683" y="252144"/>
                    <a:pt x="182009" y="252144"/>
                  </a:cubicBezTo>
                  <a:lnTo>
                    <a:pt x="1679589" y="252144"/>
                  </a:lnTo>
                  <a:cubicBezTo>
                    <a:pt x="1702626" y="242631"/>
                    <a:pt x="1725662" y="257662"/>
                    <a:pt x="1748604" y="253191"/>
                  </a:cubicBezTo>
                  <a:cubicBezTo>
                    <a:pt x="1771641" y="251383"/>
                    <a:pt x="1794677" y="263941"/>
                    <a:pt x="1817714" y="253761"/>
                  </a:cubicBezTo>
                  <a:cubicBezTo>
                    <a:pt x="1840751" y="245295"/>
                    <a:pt x="1863788" y="254998"/>
                    <a:pt x="1886824" y="253761"/>
                  </a:cubicBezTo>
                  <a:cubicBezTo>
                    <a:pt x="1909861" y="237589"/>
                    <a:pt x="1934421" y="255379"/>
                    <a:pt x="1957268" y="253761"/>
                  </a:cubicBezTo>
                  <a:cubicBezTo>
                    <a:pt x="1980304" y="258803"/>
                    <a:pt x="1999058" y="247863"/>
                    <a:pt x="2027616" y="253761"/>
                  </a:cubicBezTo>
                  <a:lnTo>
                    <a:pt x="2027616" y="6416"/>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74" name="Google Shape;1174;p51"/>
          <p:cNvSpPr txBox="1"/>
          <p:nvPr/>
        </p:nvSpPr>
        <p:spPr>
          <a:xfrm rot="-275638">
            <a:off x="7095460" y="1723629"/>
            <a:ext cx="5001559"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Adoption or development of psychometrically validated questionnaires should consider psychometric validity and reliability issues, which are diverse and very different from the usual and common validity issues we see in “Threats to Validity” sections.</a:t>
            </a:r>
            <a:endParaRPr/>
          </a:p>
        </p:txBody>
      </p:sp>
      <p:grpSp>
        <p:nvGrpSpPr>
          <p:cNvPr id="1175" name="Google Shape;1175;p51"/>
          <p:cNvGrpSpPr/>
          <p:nvPr/>
        </p:nvGrpSpPr>
        <p:grpSpPr>
          <a:xfrm>
            <a:off x="6892576" y="4365181"/>
            <a:ext cx="5168708" cy="1367134"/>
            <a:chOff x="1369742" y="1133247"/>
            <a:chExt cx="3743160" cy="1412365"/>
          </a:xfrm>
        </p:grpSpPr>
        <p:sp>
          <p:nvSpPr>
            <p:cNvPr id="1176" name="Google Shape;1176;p51"/>
            <p:cNvSpPr/>
            <p:nvPr/>
          </p:nvSpPr>
          <p:spPr>
            <a:xfrm rot="-283928">
              <a:off x="1392545" y="1280278"/>
              <a:ext cx="3582597"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7" name="Google Shape;1177;p51"/>
            <p:cNvSpPr/>
            <p:nvPr/>
          </p:nvSpPr>
          <p:spPr>
            <a:xfrm rot="-283928">
              <a:off x="1433756" y="1580217"/>
              <a:ext cx="3667731"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8" name="Google Shape;1178;p51"/>
            <p:cNvSpPr/>
            <p:nvPr/>
          </p:nvSpPr>
          <p:spPr>
            <a:xfrm rot="-283928">
              <a:off x="1381284" y="1972147"/>
              <a:ext cx="3565173"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179" name="Google Shape;1179;p51"/>
          <p:cNvSpPr txBox="1"/>
          <p:nvPr/>
        </p:nvSpPr>
        <p:spPr>
          <a:xfrm rot="-208015">
            <a:off x="7299724" y="4578982"/>
            <a:ext cx="461501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Software engineering research should introduce studies on the development and validation of questionnaires.</a:t>
            </a:r>
            <a:endParaRPr/>
          </a:p>
        </p:txBody>
      </p:sp>
      <p:sp>
        <p:nvSpPr>
          <p:cNvPr id="1180" name="Google Shape;1180;p51"/>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Issues When Assessing Psychological Constructs</a:t>
            </a:r>
            <a:endParaRPr>
              <a:latin typeface="Trebuchet MS"/>
              <a:ea typeface="Trebuchet MS"/>
              <a:cs typeface="Trebuchet MS"/>
              <a:sym typeface="Trebuchet MS"/>
            </a:endParaRPr>
          </a:p>
        </p:txBody>
      </p:sp>
      <p:sp>
        <p:nvSpPr>
          <p:cNvPr id="1181" name="Google Shape;1181;p51"/>
          <p:cNvSpPr txBox="1"/>
          <p:nvPr>
            <p:ph idx="4294967295"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182" name="Google Shape;1182;p51"/>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183" name="Google Shape;1183;p51"/>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1184" name="Google Shape;1184;p51"/>
          <p:cNvSpPr/>
          <p:nvPr/>
        </p:nvSpPr>
        <p:spPr>
          <a:xfrm>
            <a:off x="3853175" y="1527653"/>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A</a:t>
            </a:r>
            <a:endParaRPr/>
          </a:p>
        </p:txBody>
      </p:sp>
      <p:grpSp>
        <p:nvGrpSpPr>
          <p:cNvPr id="1185" name="Google Shape;1185;p51"/>
          <p:cNvGrpSpPr/>
          <p:nvPr/>
        </p:nvGrpSpPr>
        <p:grpSpPr>
          <a:xfrm rot="5233628">
            <a:off x="-92938" y="2821421"/>
            <a:ext cx="3715052" cy="3114428"/>
            <a:chOff x="3435403" y="2139941"/>
            <a:chExt cx="3078168" cy="2580511"/>
          </a:xfrm>
        </p:grpSpPr>
        <p:sp>
          <p:nvSpPr>
            <p:cNvPr id="1186" name="Google Shape;1186;p51"/>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7" name="Google Shape;1187;p51"/>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8" name="Google Shape;1188;p51"/>
            <p:cNvSpPr/>
            <p:nvPr/>
          </p:nvSpPr>
          <p:spPr>
            <a:xfrm>
              <a:off x="6229175" y="2139941"/>
              <a:ext cx="284396" cy="328122"/>
            </a:xfrm>
            <a:custGeom>
              <a:rect b="b" l="l" r="r" t="t"/>
              <a:pathLst>
                <a:path extrusionOk="0" h="328122" w="284396">
                  <a:moveTo>
                    <a:pt x="110995" y="328122"/>
                  </a:moveTo>
                  <a:lnTo>
                    <a:pt x="269206" y="205211"/>
                  </a:lnTo>
                  <a:cubicBezTo>
                    <a:pt x="282534" y="194936"/>
                    <a:pt x="286627" y="168014"/>
                    <a:pt x="283295" y="151556"/>
                  </a:cubicBezTo>
                  <a:lnTo>
                    <a:pt x="257783" y="14279"/>
                  </a:lnTo>
                  <a:cubicBezTo>
                    <a:pt x="254547" y="-2179"/>
                    <a:pt x="243695" y="-3891"/>
                    <a:pt x="230368" y="6478"/>
                  </a:cubicBezTo>
                  <a:lnTo>
                    <a:pt x="0" y="185423"/>
                  </a:ln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9" name="Google Shape;1189;p51"/>
            <p:cNvSpPr/>
            <p:nvPr/>
          </p:nvSpPr>
          <p:spPr>
            <a:xfrm>
              <a:off x="5558158" y="2256776"/>
              <a:ext cx="857987" cy="839354"/>
            </a:xfrm>
            <a:custGeom>
              <a:rect b="b" l="l" r="r" t="t"/>
              <a:pathLst>
                <a:path extrusionOk="0" h="839354" w="857987">
                  <a:moveTo>
                    <a:pt x="724135" y="12935"/>
                  </a:moveTo>
                  <a:lnTo>
                    <a:pt x="850551" y="175422"/>
                  </a:lnTo>
                  <a:cubicBezTo>
                    <a:pt x="861318" y="188250"/>
                    <a:pt x="860280" y="207228"/>
                    <a:pt x="848172" y="218803"/>
                  </a:cubicBezTo>
                  <a:cubicBezTo>
                    <a:pt x="653120" y="395274"/>
                    <a:pt x="464828" y="547677"/>
                    <a:pt x="522991" y="839354"/>
                  </a:cubicBezTo>
                  <a:lnTo>
                    <a:pt x="0" y="166384"/>
                  </a:lnTo>
                  <a:cubicBezTo>
                    <a:pt x="268540" y="294624"/>
                    <a:pt x="462734" y="149926"/>
                    <a:pt x="681964" y="4659"/>
                  </a:cubicBezTo>
                  <a:cubicBezTo>
                    <a:pt x="696043" y="-3932"/>
                    <a:pt x="714358" y="-338"/>
                    <a:pt x="724135" y="12935"/>
                  </a:cubicBezTo>
                  <a:close/>
                </a:path>
              </a:pathLst>
            </a:custGeom>
            <a:solidFill>
              <a:srgbClr val="201F23"/>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0" name="Google Shape;1190;p51"/>
            <p:cNvSpPr/>
            <p:nvPr/>
          </p:nvSpPr>
          <p:spPr>
            <a:xfrm>
              <a:off x="5976947" y="2334116"/>
              <a:ext cx="454294" cy="760206"/>
            </a:xfrm>
            <a:custGeom>
              <a:rect b="b" l="l" r="r" t="t"/>
              <a:pathLst>
                <a:path extrusionOk="0" h="760206" w="454294">
                  <a:moveTo>
                    <a:pt x="62413" y="760207"/>
                  </a:moveTo>
                  <a:lnTo>
                    <a:pt x="116483" y="736043"/>
                  </a:lnTo>
                  <a:cubicBezTo>
                    <a:pt x="92208" y="603808"/>
                    <a:pt x="119243" y="502492"/>
                    <a:pt x="175122" y="413638"/>
                  </a:cubicBezTo>
                  <a:cubicBezTo>
                    <a:pt x="231000" y="324784"/>
                    <a:pt x="315627" y="248677"/>
                    <a:pt x="406441" y="167339"/>
                  </a:cubicBezTo>
                  <a:lnTo>
                    <a:pt x="433666" y="142699"/>
                  </a:lnTo>
                  <a:cubicBezTo>
                    <a:pt x="458007" y="120412"/>
                    <a:pt x="461225" y="83219"/>
                    <a:pt x="441091" y="57080"/>
                  </a:cubicBezTo>
                  <a:lnTo>
                    <a:pt x="396636" y="0"/>
                  </a:lnTo>
                  <a:lnTo>
                    <a:pt x="348468" y="37387"/>
                  </a:lnTo>
                  <a:lnTo>
                    <a:pt x="324479" y="56414"/>
                  </a:lnTo>
                  <a:lnTo>
                    <a:pt x="319434" y="63358"/>
                  </a:lnTo>
                  <a:cubicBezTo>
                    <a:pt x="225955" y="147551"/>
                    <a:pt x="134855" y="229365"/>
                    <a:pt x="74121" y="327352"/>
                  </a:cubicBezTo>
                  <a:cubicBezTo>
                    <a:pt x="13388" y="425339"/>
                    <a:pt x="-17264" y="539498"/>
                    <a:pt x="10056" y="688381"/>
                  </a:cubicBezTo>
                  <a:lnTo>
                    <a:pt x="11199" y="695326"/>
                  </a:lnTo>
                  <a:close/>
                </a:path>
              </a:pathLst>
            </a:custGeom>
            <a:solidFill>
              <a:srgbClr val="6D6E71">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1" name="Google Shape;1191;p51"/>
            <p:cNvSpPr/>
            <p:nvPr/>
          </p:nvSpPr>
          <p:spPr>
            <a:xfrm>
              <a:off x="5980933" y="2336684"/>
              <a:ext cx="446854" cy="756496"/>
            </a:xfrm>
            <a:custGeom>
              <a:rect b="b" l="l" r="r" t="t"/>
              <a:pathLst>
                <a:path extrusionOk="0" h="756496" w="446854">
                  <a:moveTo>
                    <a:pt x="392745" y="0"/>
                  </a:moveTo>
                  <a:lnTo>
                    <a:pt x="414068" y="27493"/>
                  </a:lnTo>
                  <a:cubicBezTo>
                    <a:pt x="414068" y="28064"/>
                    <a:pt x="436153" y="56033"/>
                    <a:pt x="435963" y="57080"/>
                  </a:cubicBezTo>
                  <a:cubicBezTo>
                    <a:pt x="439466" y="62064"/>
                    <a:pt x="442188" y="67548"/>
                    <a:pt x="444054" y="73347"/>
                  </a:cubicBezTo>
                  <a:cubicBezTo>
                    <a:pt x="451413" y="97734"/>
                    <a:pt x="443997" y="124174"/>
                    <a:pt x="425015" y="141177"/>
                  </a:cubicBezTo>
                  <a:lnTo>
                    <a:pt x="397981" y="165531"/>
                  </a:lnTo>
                  <a:cubicBezTo>
                    <a:pt x="371327" y="189600"/>
                    <a:pt x="345148" y="213098"/>
                    <a:pt x="320113" y="236786"/>
                  </a:cubicBezTo>
                  <a:cubicBezTo>
                    <a:pt x="269955" y="282174"/>
                    <a:pt x="224539" y="332536"/>
                    <a:pt x="184557" y="387096"/>
                  </a:cubicBezTo>
                  <a:cubicBezTo>
                    <a:pt x="179131" y="394801"/>
                    <a:pt x="173896" y="402697"/>
                    <a:pt x="168850" y="410688"/>
                  </a:cubicBezTo>
                  <a:cubicBezTo>
                    <a:pt x="138389" y="457996"/>
                    <a:pt x="117580" y="510858"/>
                    <a:pt x="107641" y="566231"/>
                  </a:cubicBezTo>
                  <a:cubicBezTo>
                    <a:pt x="98817" y="620723"/>
                    <a:pt x="99721" y="676347"/>
                    <a:pt x="110307" y="730525"/>
                  </a:cubicBezTo>
                  <a:cubicBezTo>
                    <a:pt x="110307" y="731572"/>
                    <a:pt x="59949" y="755355"/>
                    <a:pt x="60140" y="756496"/>
                  </a:cubicBezTo>
                  <a:lnTo>
                    <a:pt x="38626" y="728813"/>
                  </a:lnTo>
                  <a:cubicBezTo>
                    <a:pt x="38626" y="727861"/>
                    <a:pt x="10639" y="691426"/>
                    <a:pt x="10544" y="690760"/>
                  </a:cubicBezTo>
                  <a:cubicBezTo>
                    <a:pt x="10449" y="690094"/>
                    <a:pt x="9497" y="684005"/>
                    <a:pt x="9497" y="683910"/>
                  </a:cubicBezTo>
                  <a:cubicBezTo>
                    <a:pt x="-1336" y="627172"/>
                    <a:pt x="-2916" y="569056"/>
                    <a:pt x="4833" y="511815"/>
                  </a:cubicBezTo>
                  <a:cubicBezTo>
                    <a:pt x="14618" y="445855"/>
                    <a:pt x="38236" y="382704"/>
                    <a:pt x="74133" y="326496"/>
                  </a:cubicBezTo>
                  <a:cubicBezTo>
                    <a:pt x="109507" y="271688"/>
                    <a:pt x="151021" y="221098"/>
                    <a:pt x="197885" y="175710"/>
                  </a:cubicBezTo>
                  <a:cubicBezTo>
                    <a:pt x="235962" y="137657"/>
                    <a:pt x="276514" y="101221"/>
                    <a:pt x="317828" y="64024"/>
                  </a:cubicBezTo>
                  <a:lnTo>
                    <a:pt x="322873" y="57270"/>
                  </a:lnTo>
                  <a:cubicBezTo>
                    <a:pt x="323825" y="56319"/>
                    <a:pt x="346291" y="38909"/>
                    <a:pt x="346767" y="38243"/>
                  </a:cubicBezTo>
                  <a:lnTo>
                    <a:pt x="352097" y="34058"/>
                  </a:lnTo>
                  <a:cubicBezTo>
                    <a:pt x="353240" y="33201"/>
                    <a:pt x="393411" y="856"/>
                    <a:pt x="392745" y="0"/>
                  </a:cubicBezTo>
                  <a:close/>
                </a:path>
              </a:pathLst>
            </a:custGeom>
            <a:solidFill>
              <a:srgbClr val="6D6E71">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2" name="Google Shape;1192;p51"/>
            <p:cNvSpPr/>
            <p:nvPr/>
          </p:nvSpPr>
          <p:spPr>
            <a:xfrm>
              <a:off x="5984424" y="2339728"/>
              <a:ext cx="440107" cy="751834"/>
            </a:xfrm>
            <a:custGeom>
              <a:rect b="b" l="l" r="r" t="t"/>
              <a:pathLst>
                <a:path extrusionOk="0" h="751834" w="440107">
                  <a:moveTo>
                    <a:pt x="389349" y="0"/>
                  </a:moveTo>
                  <a:lnTo>
                    <a:pt x="410577" y="27208"/>
                  </a:lnTo>
                  <a:cubicBezTo>
                    <a:pt x="411434" y="28350"/>
                    <a:pt x="431710" y="55748"/>
                    <a:pt x="431234" y="56985"/>
                  </a:cubicBezTo>
                  <a:cubicBezTo>
                    <a:pt x="434423" y="61923"/>
                    <a:pt x="436774" y="67356"/>
                    <a:pt x="438183" y="73062"/>
                  </a:cubicBezTo>
                  <a:cubicBezTo>
                    <a:pt x="444095" y="97368"/>
                    <a:pt x="436156" y="122952"/>
                    <a:pt x="417527" y="139655"/>
                  </a:cubicBezTo>
                  <a:lnTo>
                    <a:pt x="390682" y="163914"/>
                  </a:lnTo>
                  <a:cubicBezTo>
                    <a:pt x="364218" y="187792"/>
                    <a:pt x="338231" y="211480"/>
                    <a:pt x="313480" y="234598"/>
                  </a:cubicBezTo>
                  <a:cubicBezTo>
                    <a:pt x="263771" y="279721"/>
                    <a:pt x="218772" y="329763"/>
                    <a:pt x="179163" y="383956"/>
                  </a:cubicBezTo>
                  <a:cubicBezTo>
                    <a:pt x="173737" y="391757"/>
                    <a:pt x="168596" y="399558"/>
                    <a:pt x="163646" y="407454"/>
                  </a:cubicBezTo>
                  <a:cubicBezTo>
                    <a:pt x="133565" y="454305"/>
                    <a:pt x="112870" y="506549"/>
                    <a:pt x="102723" y="561284"/>
                  </a:cubicBezTo>
                  <a:cubicBezTo>
                    <a:pt x="93727" y="615281"/>
                    <a:pt x="94269" y="670438"/>
                    <a:pt x="104341" y="724246"/>
                  </a:cubicBezTo>
                  <a:cubicBezTo>
                    <a:pt x="104341" y="726339"/>
                    <a:pt x="57601" y="749647"/>
                    <a:pt x="57982" y="751835"/>
                  </a:cubicBezTo>
                  <a:lnTo>
                    <a:pt x="36659" y="724437"/>
                  </a:lnTo>
                  <a:cubicBezTo>
                    <a:pt x="36659" y="722629"/>
                    <a:pt x="10195" y="687715"/>
                    <a:pt x="10004" y="686383"/>
                  </a:cubicBezTo>
                  <a:cubicBezTo>
                    <a:pt x="9814" y="685052"/>
                    <a:pt x="8957" y="679819"/>
                    <a:pt x="8957" y="679534"/>
                  </a:cubicBezTo>
                  <a:cubicBezTo>
                    <a:pt x="-1533" y="623255"/>
                    <a:pt x="-2818" y="565650"/>
                    <a:pt x="5150" y="508961"/>
                  </a:cubicBezTo>
                  <a:cubicBezTo>
                    <a:pt x="15212" y="443531"/>
                    <a:pt x="38848" y="380926"/>
                    <a:pt x="74545" y="325164"/>
                  </a:cubicBezTo>
                  <a:cubicBezTo>
                    <a:pt x="109995" y="270733"/>
                    <a:pt x="151509" y="220498"/>
                    <a:pt x="198296" y="175425"/>
                  </a:cubicBezTo>
                  <a:cubicBezTo>
                    <a:pt x="236374" y="137848"/>
                    <a:pt x="276450" y="101412"/>
                    <a:pt x="317574" y="64405"/>
                  </a:cubicBezTo>
                  <a:lnTo>
                    <a:pt x="322714" y="57650"/>
                  </a:lnTo>
                  <a:cubicBezTo>
                    <a:pt x="324047" y="56414"/>
                    <a:pt x="345465" y="39766"/>
                    <a:pt x="346322" y="38624"/>
                  </a:cubicBezTo>
                  <a:lnTo>
                    <a:pt x="351653" y="34438"/>
                  </a:lnTo>
                  <a:cubicBezTo>
                    <a:pt x="353081" y="33392"/>
                    <a:pt x="390682" y="1903"/>
                    <a:pt x="389349" y="0"/>
                  </a:cubicBezTo>
                  <a:close/>
                </a:path>
              </a:pathLst>
            </a:custGeom>
            <a:solidFill>
              <a:srgbClr val="6D6E71">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3" name="Google Shape;1193;p51"/>
            <p:cNvSpPr/>
            <p:nvPr/>
          </p:nvSpPr>
          <p:spPr>
            <a:xfrm>
              <a:off x="5988522" y="2343153"/>
              <a:ext cx="433146" cy="747648"/>
            </a:xfrm>
            <a:custGeom>
              <a:rect b="b" l="l" r="r" t="t"/>
              <a:pathLst>
                <a:path extrusionOk="0" h="747648" w="433146">
                  <a:moveTo>
                    <a:pt x="385346" y="0"/>
                  </a:moveTo>
                  <a:lnTo>
                    <a:pt x="406384" y="27018"/>
                  </a:lnTo>
                  <a:cubicBezTo>
                    <a:pt x="413780" y="36429"/>
                    <a:pt x="420463" y="46383"/>
                    <a:pt x="426374" y="56794"/>
                  </a:cubicBezTo>
                  <a:cubicBezTo>
                    <a:pt x="429183" y="61763"/>
                    <a:pt x="431144" y="67165"/>
                    <a:pt x="432181" y="72777"/>
                  </a:cubicBezTo>
                  <a:cubicBezTo>
                    <a:pt x="436179" y="96782"/>
                    <a:pt x="427593" y="121163"/>
                    <a:pt x="409430" y="137372"/>
                  </a:cubicBezTo>
                  <a:lnTo>
                    <a:pt x="382776" y="161440"/>
                  </a:lnTo>
                  <a:cubicBezTo>
                    <a:pt x="356503" y="185129"/>
                    <a:pt x="330800" y="208436"/>
                    <a:pt x="306621" y="231744"/>
                  </a:cubicBezTo>
                  <a:cubicBezTo>
                    <a:pt x="257273" y="276564"/>
                    <a:pt x="212618" y="326289"/>
                    <a:pt x="173351" y="380151"/>
                  </a:cubicBezTo>
                  <a:cubicBezTo>
                    <a:pt x="167925" y="387857"/>
                    <a:pt x="162784" y="395562"/>
                    <a:pt x="157929" y="403458"/>
                  </a:cubicBezTo>
                  <a:cubicBezTo>
                    <a:pt x="128058" y="450136"/>
                    <a:pt x="107496" y="502145"/>
                    <a:pt x="97387" y="556622"/>
                  </a:cubicBezTo>
                  <a:cubicBezTo>
                    <a:pt x="88286" y="610175"/>
                    <a:pt x="88610" y="664905"/>
                    <a:pt x="98339" y="718348"/>
                  </a:cubicBezTo>
                  <a:cubicBezTo>
                    <a:pt x="98339" y="721487"/>
                    <a:pt x="55121" y="744319"/>
                    <a:pt x="55787" y="747649"/>
                  </a:cubicBezTo>
                  <a:lnTo>
                    <a:pt x="34654" y="720441"/>
                  </a:lnTo>
                  <a:cubicBezTo>
                    <a:pt x="34083" y="717777"/>
                    <a:pt x="9714" y="684386"/>
                    <a:pt x="9428" y="681817"/>
                  </a:cubicBezTo>
                  <a:cubicBezTo>
                    <a:pt x="9428" y="681817"/>
                    <a:pt x="8476" y="675443"/>
                    <a:pt x="8476" y="675063"/>
                  </a:cubicBezTo>
                  <a:cubicBezTo>
                    <a:pt x="-1690" y="619248"/>
                    <a:pt x="-2718" y="562155"/>
                    <a:pt x="5430" y="506012"/>
                  </a:cubicBezTo>
                  <a:cubicBezTo>
                    <a:pt x="15435" y="441235"/>
                    <a:pt x="38843" y="379255"/>
                    <a:pt x="74159" y="324022"/>
                  </a:cubicBezTo>
                  <a:cubicBezTo>
                    <a:pt x="109657" y="269919"/>
                    <a:pt x="151171" y="220005"/>
                    <a:pt x="197911" y="175235"/>
                  </a:cubicBezTo>
                  <a:cubicBezTo>
                    <a:pt x="235321" y="137847"/>
                    <a:pt x="275684" y="101602"/>
                    <a:pt x="316521" y="64785"/>
                  </a:cubicBezTo>
                  <a:cubicBezTo>
                    <a:pt x="316521" y="64785"/>
                    <a:pt x="321281" y="58507"/>
                    <a:pt x="321662" y="58221"/>
                  </a:cubicBezTo>
                  <a:cubicBezTo>
                    <a:pt x="322043" y="57936"/>
                    <a:pt x="343747" y="40717"/>
                    <a:pt x="345079" y="39195"/>
                  </a:cubicBezTo>
                  <a:lnTo>
                    <a:pt x="350315" y="34914"/>
                  </a:lnTo>
                  <a:cubicBezTo>
                    <a:pt x="352314" y="33201"/>
                    <a:pt x="387345" y="2473"/>
                    <a:pt x="385346" y="0"/>
                  </a:cubicBezTo>
                  <a:close/>
                </a:path>
              </a:pathLst>
            </a:custGeom>
            <a:solidFill>
              <a:srgbClr val="6D6E71">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4" name="Google Shape;1194;p51"/>
            <p:cNvSpPr/>
            <p:nvPr/>
          </p:nvSpPr>
          <p:spPr>
            <a:xfrm>
              <a:off x="5992028" y="2346388"/>
              <a:ext cx="426343" cy="744033"/>
            </a:xfrm>
            <a:custGeom>
              <a:rect b="b" l="l" r="r" t="t"/>
              <a:pathLst>
                <a:path extrusionOk="0" h="744033" w="426343">
                  <a:moveTo>
                    <a:pt x="381936" y="0"/>
                  </a:moveTo>
                  <a:lnTo>
                    <a:pt x="402783" y="26827"/>
                  </a:lnTo>
                  <a:cubicBezTo>
                    <a:pt x="409942" y="36131"/>
                    <a:pt x="416129" y="46140"/>
                    <a:pt x="421251" y="56699"/>
                  </a:cubicBezTo>
                  <a:cubicBezTo>
                    <a:pt x="423716" y="61626"/>
                    <a:pt x="425325" y="66933"/>
                    <a:pt x="426010" y="72396"/>
                  </a:cubicBezTo>
                  <a:cubicBezTo>
                    <a:pt x="428257" y="96342"/>
                    <a:pt x="419042" y="119941"/>
                    <a:pt x="401165" y="136040"/>
                  </a:cubicBezTo>
                  <a:lnTo>
                    <a:pt x="374701" y="159918"/>
                  </a:lnTo>
                  <a:cubicBezTo>
                    <a:pt x="348713" y="183416"/>
                    <a:pt x="323297" y="206533"/>
                    <a:pt x="298547" y="229651"/>
                  </a:cubicBezTo>
                  <a:cubicBezTo>
                    <a:pt x="249789" y="274225"/>
                    <a:pt x="205676" y="323631"/>
                    <a:pt x="166894" y="377107"/>
                  </a:cubicBezTo>
                  <a:cubicBezTo>
                    <a:pt x="161564" y="384812"/>
                    <a:pt x="156518" y="392518"/>
                    <a:pt x="151664" y="400319"/>
                  </a:cubicBezTo>
                  <a:cubicBezTo>
                    <a:pt x="122068" y="446750"/>
                    <a:pt x="101640" y="498419"/>
                    <a:pt x="91501" y="552532"/>
                  </a:cubicBezTo>
                  <a:cubicBezTo>
                    <a:pt x="82249" y="605629"/>
                    <a:pt x="82249" y="659923"/>
                    <a:pt x="91501" y="713021"/>
                  </a:cubicBezTo>
                  <a:cubicBezTo>
                    <a:pt x="91501" y="717111"/>
                    <a:pt x="51996" y="739563"/>
                    <a:pt x="52853" y="744034"/>
                  </a:cubicBezTo>
                  <a:lnTo>
                    <a:pt x="32577" y="716350"/>
                  </a:lnTo>
                  <a:cubicBezTo>
                    <a:pt x="32006" y="712830"/>
                    <a:pt x="9254" y="680961"/>
                    <a:pt x="8874" y="677536"/>
                  </a:cubicBezTo>
                  <a:cubicBezTo>
                    <a:pt x="8874" y="677536"/>
                    <a:pt x="8017" y="671352"/>
                    <a:pt x="7922" y="670877"/>
                  </a:cubicBezTo>
                  <a:cubicBezTo>
                    <a:pt x="-1845" y="615486"/>
                    <a:pt x="-2588" y="558880"/>
                    <a:pt x="5732" y="503253"/>
                  </a:cubicBezTo>
                  <a:cubicBezTo>
                    <a:pt x="16204" y="439058"/>
                    <a:pt x="39830" y="377717"/>
                    <a:pt x="75128" y="323071"/>
                  </a:cubicBezTo>
                  <a:cubicBezTo>
                    <a:pt x="110311" y="269371"/>
                    <a:pt x="151407" y="219782"/>
                    <a:pt x="197642" y="175235"/>
                  </a:cubicBezTo>
                  <a:cubicBezTo>
                    <a:pt x="234862" y="138133"/>
                    <a:pt x="274939" y="102078"/>
                    <a:pt x="315586" y="65547"/>
                  </a:cubicBezTo>
                  <a:cubicBezTo>
                    <a:pt x="316062" y="65547"/>
                    <a:pt x="320251" y="59458"/>
                    <a:pt x="320727" y="58982"/>
                  </a:cubicBezTo>
                  <a:cubicBezTo>
                    <a:pt x="322916" y="57080"/>
                    <a:pt x="342240" y="41954"/>
                    <a:pt x="343954" y="39956"/>
                  </a:cubicBezTo>
                  <a:lnTo>
                    <a:pt x="349190" y="35770"/>
                  </a:lnTo>
                  <a:cubicBezTo>
                    <a:pt x="352140" y="33201"/>
                    <a:pt x="384792" y="3330"/>
                    <a:pt x="381936" y="0"/>
                  </a:cubicBezTo>
                  <a:close/>
                </a:path>
              </a:pathLst>
            </a:custGeom>
            <a:solidFill>
              <a:srgbClr val="6D6E71">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5" name="Google Shape;1195;p51"/>
            <p:cNvSpPr/>
            <p:nvPr/>
          </p:nvSpPr>
          <p:spPr>
            <a:xfrm>
              <a:off x="5995439" y="2349242"/>
              <a:ext cx="420236" cy="739182"/>
            </a:xfrm>
            <a:custGeom>
              <a:rect b="b" l="l" r="r" t="t"/>
              <a:pathLst>
                <a:path extrusionOk="0" h="739182" w="420236">
                  <a:moveTo>
                    <a:pt x="378716" y="0"/>
                  </a:moveTo>
                  <a:lnTo>
                    <a:pt x="399277" y="26542"/>
                  </a:lnTo>
                  <a:cubicBezTo>
                    <a:pt x="401467" y="29396"/>
                    <a:pt x="417745" y="53370"/>
                    <a:pt x="416698" y="56604"/>
                  </a:cubicBezTo>
                  <a:cubicBezTo>
                    <a:pt x="418821" y="61511"/>
                    <a:pt x="420020" y="66769"/>
                    <a:pt x="420220" y="72111"/>
                  </a:cubicBezTo>
                  <a:cubicBezTo>
                    <a:pt x="420696" y="95561"/>
                    <a:pt x="410891" y="118048"/>
                    <a:pt x="393375" y="133662"/>
                  </a:cubicBezTo>
                  <a:lnTo>
                    <a:pt x="367197" y="157350"/>
                  </a:lnTo>
                  <a:cubicBezTo>
                    <a:pt x="341400" y="180657"/>
                    <a:pt x="316174" y="203584"/>
                    <a:pt x="291994" y="226702"/>
                  </a:cubicBezTo>
                  <a:cubicBezTo>
                    <a:pt x="243722" y="271015"/>
                    <a:pt x="200057" y="320100"/>
                    <a:pt x="161675" y="373206"/>
                  </a:cubicBezTo>
                  <a:cubicBezTo>
                    <a:pt x="156439" y="380817"/>
                    <a:pt x="151394" y="388427"/>
                    <a:pt x="146634" y="396228"/>
                  </a:cubicBezTo>
                  <a:cubicBezTo>
                    <a:pt x="117306" y="442207"/>
                    <a:pt x="97020" y="493349"/>
                    <a:pt x="86853" y="546919"/>
                  </a:cubicBezTo>
                  <a:cubicBezTo>
                    <a:pt x="77448" y="599666"/>
                    <a:pt x="77248" y="653644"/>
                    <a:pt x="86282" y="706457"/>
                  </a:cubicBezTo>
                  <a:cubicBezTo>
                    <a:pt x="86758" y="711689"/>
                    <a:pt x="50394" y="733665"/>
                    <a:pt x="51346" y="739182"/>
                  </a:cubicBezTo>
                  <a:lnTo>
                    <a:pt x="30594" y="712545"/>
                  </a:lnTo>
                  <a:cubicBezTo>
                    <a:pt x="29833" y="708074"/>
                    <a:pt x="8795" y="677726"/>
                    <a:pt x="8319" y="673541"/>
                  </a:cubicBezTo>
                  <a:cubicBezTo>
                    <a:pt x="8319" y="672875"/>
                    <a:pt x="7462" y="667547"/>
                    <a:pt x="7462" y="666881"/>
                  </a:cubicBezTo>
                  <a:cubicBezTo>
                    <a:pt x="-1981" y="611953"/>
                    <a:pt x="-2467" y="555860"/>
                    <a:pt x="6034" y="500779"/>
                  </a:cubicBezTo>
                  <a:cubicBezTo>
                    <a:pt x="16658" y="437189"/>
                    <a:pt x="40285" y="376468"/>
                    <a:pt x="75430" y="322405"/>
                  </a:cubicBezTo>
                  <a:cubicBezTo>
                    <a:pt x="110480" y="269059"/>
                    <a:pt x="151375" y="219791"/>
                    <a:pt x="197373" y="175520"/>
                  </a:cubicBezTo>
                  <a:cubicBezTo>
                    <a:pt x="234403" y="138704"/>
                    <a:pt x="274193" y="102839"/>
                    <a:pt x="314650" y="66403"/>
                  </a:cubicBezTo>
                  <a:cubicBezTo>
                    <a:pt x="315222" y="65832"/>
                    <a:pt x="319220" y="60600"/>
                    <a:pt x="319886" y="60029"/>
                  </a:cubicBezTo>
                  <a:cubicBezTo>
                    <a:pt x="322361" y="57746"/>
                    <a:pt x="340638" y="43285"/>
                    <a:pt x="342828" y="41002"/>
                  </a:cubicBezTo>
                  <a:lnTo>
                    <a:pt x="348063" y="36721"/>
                  </a:lnTo>
                  <a:cubicBezTo>
                    <a:pt x="352062" y="33582"/>
                    <a:pt x="381952" y="4566"/>
                    <a:pt x="378716" y="0"/>
                  </a:cubicBezTo>
                  <a:close/>
                </a:path>
              </a:pathLst>
            </a:custGeom>
            <a:solidFill>
              <a:srgbClr val="6D6E71">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6" name="Google Shape;1196;p51"/>
            <p:cNvSpPr/>
            <p:nvPr/>
          </p:nvSpPr>
          <p:spPr>
            <a:xfrm>
              <a:off x="5999554" y="2352857"/>
              <a:ext cx="413837" cy="734425"/>
            </a:xfrm>
            <a:custGeom>
              <a:rect b="b" l="l" r="r" t="t"/>
              <a:pathLst>
                <a:path extrusionOk="0" h="734425" w="413837">
                  <a:moveTo>
                    <a:pt x="374696" y="0"/>
                  </a:moveTo>
                  <a:lnTo>
                    <a:pt x="395162" y="26352"/>
                  </a:lnTo>
                  <a:cubicBezTo>
                    <a:pt x="397732" y="29681"/>
                    <a:pt x="412678" y="52608"/>
                    <a:pt x="411345" y="56414"/>
                  </a:cubicBezTo>
                  <a:cubicBezTo>
                    <a:pt x="413125" y="61350"/>
                    <a:pt x="413972" y="66579"/>
                    <a:pt x="413820" y="71825"/>
                  </a:cubicBezTo>
                  <a:cubicBezTo>
                    <a:pt x="412601" y="94817"/>
                    <a:pt x="402340" y="116395"/>
                    <a:pt x="385262" y="131854"/>
                  </a:cubicBezTo>
                  <a:lnTo>
                    <a:pt x="359274" y="155352"/>
                  </a:lnTo>
                  <a:cubicBezTo>
                    <a:pt x="333762" y="178469"/>
                    <a:pt x="308726" y="201206"/>
                    <a:pt x="284833" y="224133"/>
                  </a:cubicBezTo>
                  <a:cubicBezTo>
                    <a:pt x="236989" y="268193"/>
                    <a:pt x="193733" y="316992"/>
                    <a:pt x="155751" y="369781"/>
                  </a:cubicBezTo>
                  <a:cubicBezTo>
                    <a:pt x="150611" y="377297"/>
                    <a:pt x="145661" y="384908"/>
                    <a:pt x="140806" y="392613"/>
                  </a:cubicBezTo>
                  <a:cubicBezTo>
                    <a:pt x="111867" y="438293"/>
                    <a:pt x="91753" y="488985"/>
                    <a:pt x="81500" y="542067"/>
                  </a:cubicBezTo>
                  <a:cubicBezTo>
                    <a:pt x="72086" y="594252"/>
                    <a:pt x="71667" y="647662"/>
                    <a:pt x="80263" y="699987"/>
                  </a:cubicBezTo>
                  <a:cubicBezTo>
                    <a:pt x="80929" y="706266"/>
                    <a:pt x="47992" y="727766"/>
                    <a:pt x="49230" y="734426"/>
                  </a:cubicBezTo>
                  <a:lnTo>
                    <a:pt x="28668" y="707979"/>
                  </a:lnTo>
                  <a:cubicBezTo>
                    <a:pt x="27716" y="702746"/>
                    <a:pt x="8487" y="673826"/>
                    <a:pt x="7916" y="668784"/>
                  </a:cubicBezTo>
                  <a:cubicBezTo>
                    <a:pt x="7916" y="668023"/>
                    <a:pt x="7059" y="662981"/>
                    <a:pt x="6964" y="662220"/>
                  </a:cubicBezTo>
                  <a:cubicBezTo>
                    <a:pt x="-2127" y="607751"/>
                    <a:pt x="-2317" y="552170"/>
                    <a:pt x="6393" y="497640"/>
                  </a:cubicBezTo>
                  <a:cubicBezTo>
                    <a:pt x="17254" y="434692"/>
                    <a:pt x="40834" y="374615"/>
                    <a:pt x="75694" y="321073"/>
                  </a:cubicBezTo>
                  <a:cubicBezTo>
                    <a:pt x="110439" y="268142"/>
                    <a:pt x="150915" y="219202"/>
                    <a:pt x="196399" y="175140"/>
                  </a:cubicBezTo>
                  <a:cubicBezTo>
                    <a:pt x="233143" y="138513"/>
                    <a:pt x="272553" y="102839"/>
                    <a:pt x="312915" y="66593"/>
                  </a:cubicBezTo>
                  <a:cubicBezTo>
                    <a:pt x="313677" y="66022"/>
                    <a:pt x="317484" y="60980"/>
                    <a:pt x="318246" y="60314"/>
                  </a:cubicBezTo>
                  <a:cubicBezTo>
                    <a:pt x="321197" y="57746"/>
                    <a:pt x="338427" y="44047"/>
                    <a:pt x="340997" y="41288"/>
                  </a:cubicBezTo>
                  <a:lnTo>
                    <a:pt x="346138" y="37102"/>
                  </a:lnTo>
                  <a:cubicBezTo>
                    <a:pt x="351278" y="33201"/>
                    <a:pt x="378503" y="5042"/>
                    <a:pt x="374696" y="0"/>
                  </a:cubicBezTo>
                  <a:close/>
                </a:path>
              </a:pathLst>
            </a:custGeom>
            <a:solidFill>
              <a:srgbClr val="6D6E71">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7" name="Google Shape;1197;p51"/>
            <p:cNvSpPr/>
            <p:nvPr/>
          </p:nvSpPr>
          <p:spPr>
            <a:xfrm>
              <a:off x="6003034" y="2356186"/>
              <a:ext cx="408248" cy="729954"/>
            </a:xfrm>
            <a:custGeom>
              <a:rect b="b" l="l" r="r" t="t"/>
              <a:pathLst>
                <a:path extrusionOk="0" h="729954" w="408248">
                  <a:moveTo>
                    <a:pt x="371310" y="0"/>
                  </a:moveTo>
                  <a:lnTo>
                    <a:pt x="391587" y="26066"/>
                  </a:lnTo>
                  <a:cubicBezTo>
                    <a:pt x="394633" y="29967"/>
                    <a:pt x="408245" y="51752"/>
                    <a:pt x="406722" y="56224"/>
                  </a:cubicBezTo>
                  <a:cubicBezTo>
                    <a:pt x="408093" y="61140"/>
                    <a:pt x="408550" y="66269"/>
                    <a:pt x="408055" y="71350"/>
                  </a:cubicBezTo>
                  <a:cubicBezTo>
                    <a:pt x="404990" y="93916"/>
                    <a:pt x="393986" y="114655"/>
                    <a:pt x="377022" y="129856"/>
                  </a:cubicBezTo>
                  <a:lnTo>
                    <a:pt x="351320" y="153164"/>
                  </a:lnTo>
                  <a:cubicBezTo>
                    <a:pt x="325903" y="176091"/>
                    <a:pt x="301153" y="198733"/>
                    <a:pt x="277450" y="221469"/>
                  </a:cubicBezTo>
                  <a:cubicBezTo>
                    <a:pt x="230091" y="265240"/>
                    <a:pt x="187312" y="313723"/>
                    <a:pt x="149796" y="366166"/>
                  </a:cubicBezTo>
                  <a:cubicBezTo>
                    <a:pt x="144655" y="373682"/>
                    <a:pt x="139706" y="381197"/>
                    <a:pt x="134946" y="388903"/>
                  </a:cubicBezTo>
                  <a:cubicBezTo>
                    <a:pt x="106283" y="434244"/>
                    <a:pt x="86273" y="484497"/>
                    <a:pt x="75926" y="537120"/>
                  </a:cubicBezTo>
                  <a:cubicBezTo>
                    <a:pt x="66492" y="588873"/>
                    <a:pt x="65883" y="641847"/>
                    <a:pt x="74117" y="693804"/>
                  </a:cubicBezTo>
                  <a:cubicBezTo>
                    <a:pt x="74784" y="701129"/>
                    <a:pt x="45559" y="722344"/>
                    <a:pt x="46892" y="729954"/>
                  </a:cubicBezTo>
                  <a:lnTo>
                    <a:pt x="26521" y="703698"/>
                  </a:lnTo>
                  <a:cubicBezTo>
                    <a:pt x="25378" y="697609"/>
                    <a:pt x="7482" y="670211"/>
                    <a:pt x="7482" y="664313"/>
                  </a:cubicBezTo>
                  <a:cubicBezTo>
                    <a:pt x="7482" y="663456"/>
                    <a:pt x="6625" y="658700"/>
                    <a:pt x="6625" y="657844"/>
                  </a:cubicBezTo>
                  <a:cubicBezTo>
                    <a:pt x="-2208" y="603818"/>
                    <a:pt x="-2208" y="548717"/>
                    <a:pt x="6625" y="494691"/>
                  </a:cubicBezTo>
                  <a:cubicBezTo>
                    <a:pt x="17677" y="432357"/>
                    <a:pt x="41247" y="372907"/>
                    <a:pt x="75926" y="319932"/>
                  </a:cubicBezTo>
                  <a:cubicBezTo>
                    <a:pt x="110776" y="267313"/>
                    <a:pt x="151319" y="218691"/>
                    <a:pt x="196821" y="174949"/>
                  </a:cubicBezTo>
                  <a:cubicBezTo>
                    <a:pt x="233376" y="138609"/>
                    <a:pt x="272976" y="103124"/>
                    <a:pt x="312671" y="67164"/>
                  </a:cubicBezTo>
                  <a:cubicBezTo>
                    <a:pt x="313528" y="66403"/>
                    <a:pt x="317145" y="61741"/>
                    <a:pt x="318002" y="60980"/>
                  </a:cubicBezTo>
                  <a:cubicBezTo>
                    <a:pt x="321334" y="57936"/>
                    <a:pt x="337517" y="45093"/>
                    <a:pt x="340563" y="41954"/>
                  </a:cubicBezTo>
                  <a:cubicBezTo>
                    <a:pt x="341229" y="41288"/>
                    <a:pt x="345037" y="38339"/>
                    <a:pt x="345703" y="37673"/>
                  </a:cubicBezTo>
                  <a:cubicBezTo>
                    <a:pt x="351034" y="33106"/>
                    <a:pt x="375785" y="5803"/>
                    <a:pt x="371310" y="0"/>
                  </a:cubicBezTo>
                  <a:close/>
                </a:path>
              </a:pathLst>
            </a:custGeom>
            <a:solidFill>
              <a:srgbClr val="6D6E71">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8" name="Google Shape;1198;p51"/>
            <p:cNvSpPr/>
            <p:nvPr/>
          </p:nvSpPr>
          <p:spPr>
            <a:xfrm>
              <a:off x="6006485" y="2359421"/>
              <a:ext cx="402819" cy="725483"/>
            </a:xfrm>
            <a:custGeom>
              <a:rect b="b" l="l" r="r" t="t"/>
              <a:pathLst>
                <a:path extrusionOk="0" h="725483" w="402819">
                  <a:moveTo>
                    <a:pt x="367955" y="0"/>
                  </a:moveTo>
                  <a:lnTo>
                    <a:pt x="388040" y="25781"/>
                  </a:lnTo>
                  <a:cubicBezTo>
                    <a:pt x="391563" y="30252"/>
                    <a:pt x="403748" y="50991"/>
                    <a:pt x="402034" y="56128"/>
                  </a:cubicBezTo>
                  <a:cubicBezTo>
                    <a:pt x="403081" y="61052"/>
                    <a:pt x="403081" y="66140"/>
                    <a:pt x="402034" y="71064"/>
                  </a:cubicBezTo>
                  <a:cubicBezTo>
                    <a:pt x="397313" y="93072"/>
                    <a:pt x="385794" y="113040"/>
                    <a:pt x="369097" y="128144"/>
                  </a:cubicBezTo>
                  <a:lnTo>
                    <a:pt x="343681" y="151547"/>
                  </a:lnTo>
                  <a:cubicBezTo>
                    <a:pt x="318550" y="174379"/>
                    <a:pt x="293990" y="196830"/>
                    <a:pt x="270572" y="219471"/>
                  </a:cubicBezTo>
                  <a:cubicBezTo>
                    <a:pt x="223642" y="262785"/>
                    <a:pt x="181281" y="310792"/>
                    <a:pt x="144156" y="362742"/>
                  </a:cubicBezTo>
                  <a:cubicBezTo>
                    <a:pt x="139110" y="370162"/>
                    <a:pt x="134160" y="377677"/>
                    <a:pt x="129496" y="385288"/>
                  </a:cubicBezTo>
                  <a:cubicBezTo>
                    <a:pt x="101176" y="430243"/>
                    <a:pt x="81299" y="479989"/>
                    <a:pt x="70857" y="532078"/>
                  </a:cubicBezTo>
                  <a:cubicBezTo>
                    <a:pt x="61280" y="583353"/>
                    <a:pt x="60443" y="635876"/>
                    <a:pt x="68382" y="687430"/>
                  </a:cubicBezTo>
                  <a:cubicBezTo>
                    <a:pt x="69143" y="695706"/>
                    <a:pt x="43346" y="715970"/>
                    <a:pt x="44964" y="725483"/>
                  </a:cubicBezTo>
                  <a:lnTo>
                    <a:pt x="24688" y="699512"/>
                  </a:lnTo>
                  <a:cubicBezTo>
                    <a:pt x="23451" y="692472"/>
                    <a:pt x="7649" y="666596"/>
                    <a:pt x="6887" y="659841"/>
                  </a:cubicBezTo>
                  <a:cubicBezTo>
                    <a:pt x="6887" y="658890"/>
                    <a:pt x="6125" y="654419"/>
                    <a:pt x="6030" y="653468"/>
                  </a:cubicBezTo>
                  <a:cubicBezTo>
                    <a:pt x="-2347" y="599855"/>
                    <a:pt x="-1995" y="545242"/>
                    <a:pt x="7077" y="491742"/>
                  </a:cubicBezTo>
                  <a:cubicBezTo>
                    <a:pt x="18339" y="430031"/>
                    <a:pt x="41909" y="371214"/>
                    <a:pt x="76378" y="318790"/>
                  </a:cubicBezTo>
                  <a:cubicBezTo>
                    <a:pt x="111123" y="266548"/>
                    <a:pt x="151466" y="218251"/>
                    <a:pt x="196702" y="174759"/>
                  </a:cubicBezTo>
                  <a:cubicBezTo>
                    <a:pt x="232971" y="138609"/>
                    <a:pt x="272095" y="103409"/>
                    <a:pt x="311886" y="67544"/>
                  </a:cubicBezTo>
                  <a:cubicBezTo>
                    <a:pt x="312838" y="66688"/>
                    <a:pt x="316360" y="62407"/>
                    <a:pt x="317312" y="61551"/>
                  </a:cubicBezTo>
                  <a:cubicBezTo>
                    <a:pt x="321025" y="58126"/>
                    <a:pt x="336351" y="45949"/>
                    <a:pt x="339587" y="42524"/>
                  </a:cubicBezTo>
                  <a:cubicBezTo>
                    <a:pt x="340349" y="41763"/>
                    <a:pt x="343871" y="38909"/>
                    <a:pt x="344728" y="38243"/>
                  </a:cubicBezTo>
                  <a:cubicBezTo>
                    <a:pt x="351296" y="33201"/>
                    <a:pt x="373095" y="6564"/>
                    <a:pt x="367955" y="0"/>
                  </a:cubicBezTo>
                  <a:close/>
                </a:path>
              </a:pathLst>
            </a:custGeom>
            <a:solidFill>
              <a:srgbClr val="6D6E71">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99" name="Google Shape;1199;p51"/>
            <p:cNvSpPr/>
            <p:nvPr/>
          </p:nvSpPr>
          <p:spPr>
            <a:xfrm>
              <a:off x="6010316" y="2362655"/>
              <a:ext cx="397424" cy="721106"/>
            </a:xfrm>
            <a:custGeom>
              <a:rect b="b" l="l" r="r" t="t"/>
              <a:pathLst>
                <a:path extrusionOk="0" h="721106" w="397424">
                  <a:moveTo>
                    <a:pt x="364219" y="0"/>
                  </a:moveTo>
                  <a:lnTo>
                    <a:pt x="384209" y="25591"/>
                  </a:lnTo>
                  <a:cubicBezTo>
                    <a:pt x="388112" y="30633"/>
                    <a:pt x="398964" y="50230"/>
                    <a:pt x="396965" y="55938"/>
                  </a:cubicBezTo>
                  <a:cubicBezTo>
                    <a:pt x="397793" y="60887"/>
                    <a:pt x="397498" y="65958"/>
                    <a:pt x="396108" y="70779"/>
                  </a:cubicBezTo>
                  <a:cubicBezTo>
                    <a:pt x="389625" y="92046"/>
                    <a:pt x="377526" y="111172"/>
                    <a:pt x="361077" y="126146"/>
                  </a:cubicBezTo>
                  <a:lnTo>
                    <a:pt x="335661" y="149073"/>
                  </a:lnTo>
                  <a:cubicBezTo>
                    <a:pt x="310815" y="171620"/>
                    <a:pt x="286446" y="193976"/>
                    <a:pt x="263218" y="216427"/>
                  </a:cubicBezTo>
                  <a:cubicBezTo>
                    <a:pt x="216783" y="259626"/>
                    <a:pt x="174870" y="307439"/>
                    <a:pt x="138135" y="359126"/>
                  </a:cubicBezTo>
                  <a:cubicBezTo>
                    <a:pt x="133184" y="366452"/>
                    <a:pt x="128615" y="373872"/>
                    <a:pt x="123665" y="381388"/>
                  </a:cubicBezTo>
                  <a:cubicBezTo>
                    <a:pt x="95593" y="426121"/>
                    <a:pt x="75859" y="475562"/>
                    <a:pt x="65407" y="527321"/>
                  </a:cubicBezTo>
                  <a:cubicBezTo>
                    <a:pt x="55631" y="578168"/>
                    <a:pt x="54441" y="630292"/>
                    <a:pt x="61885" y="681532"/>
                  </a:cubicBezTo>
                  <a:cubicBezTo>
                    <a:pt x="62742" y="691045"/>
                    <a:pt x="40466" y="711213"/>
                    <a:pt x="42846" y="721107"/>
                  </a:cubicBezTo>
                  <a:lnTo>
                    <a:pt x="22761" y="695421"/>
                  </a:lnTo>
                  <a:cubicBezTo>
                    <a:pt x="21332" y="687525"/>
                    <a:pt x="7244" y="663171"/>
                    <a:pt x="6387" y="655560"/>
                  </a:cubicBezTo>
                  <a:cubicBezTo>
                    <a:pt x="6387" y="654514"/>
                    <a:pt x="5721" y="650423"/>
                    <a:pt x="5530" y="649282"/>
                  </a:cubicBezTo>
                  <a:cubicBezTo>
                    <a:pt x="-2437" y="596156"/>
                    <a:pt x="-1790" y="542095"/>
                    <a:pt x="7434" y="489173"/>
                  </a:cubicBezTo>
                  <a:cubicBezTo>
                    <a:pt x="18943" y="428065"/>
                    <a:pt x="42503" y="369856"/>
                    <a:pt x="76735" y="317934"/>
                  </a:cubicBezTo>
                  <a:cubicBezTo>
                    <a:pt x="111357" y="266172"/>
                    <a:pt x="151519" y="218324"/>
                    <a:pt x="196488" y="175235"/>
                  </a:cubicBezTo>
                  <a:cubicBezTo>
                    <a:pt x="232566" y="139274"/>
                    <a:pt x="271405" y="104266"/>
                    <a:pt x="310720" y="68591"/>
                  </a:cubicBezTo>
                  <a:cubicBezTo>
                    <a:pt x="311767" y="67639"/>
                    <a:pt x="315099" y="63644"/>
                    <a:pt x="316146" y="62693"/>
                  </a:cubicBezTo>
                  <a:cubicBezTo>
                    <a:pt x="320239" y="58982"/>
                    <a:pt x="334423" y="47566"/>
                    <a:pt x="338231" y="43666"/>
                  </a:cubicBezTo>
                  <a:cubicBezTo>
                    <a:pt x="339183" y="42905"/>
                    <a:pt x="342419" y="40241"/>
                    <a:pt x="343276" y="39385"/>
                  </a:cubicBezTo>
                  <a:cubicBezTo>
                    <a:pt x="350415" y="33201"/>
                    <a:pt x="370025" y="7420"/>
                    <a:pt x="364219" y="0"/>
                  </a:cubicBezTo>
                  <a:close/>
                </a:path>
              </a:pathLst>
            </a:custGeom>
            <a:solidFill>
              <a:srgbClr val="6D6E71">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0" name="Google Shape;1200;p51"/>
            <p:cNvSpPr/>
            <p:nvPr/>
          </p:nvSpPr>
          <p:spPr>
            <a:xfrm>
              <a:off x="6013731" y="2365890"/>
              <a:ext cx="392727" cy="716350"/>
            </a:xfrm>
            <a:custGeom>
              <a:rect b="b" l="l" r="r" t="t"/>
              <a:pathLst>
                <a:path extrusionOk="0" h="716350" w="392727">
                  <a:moveTo>
                    <a:pt x="360899" y="0"/>
                  </a:moveTo>
                  <a:lnTo>
                    <a:pt x="380699" y="25400"/>
                  </a:lnTo>
                  <a:cubicBezTo>
                    <a:pt x="384983" y="30918"/>
                    <a:pt x="394598" y="49469"/>
                    <a:pt x="392408" y="55843"/>
                  </a:cubicBezTo>
                  <a:cubicBezTo>
                    <a:pt x="392817" y="60814"/>
                    <a:pt x="392132" y="65814"/>
                    <a:pt x="390409" y="70493"/>
                  </a:cubicBezTo>
                  <a:cubicBezTo>
                    <a:pt x="382270" y="90993"/>
                    <a:pt x="369581" y="109373"/>
                    <a:pt x="353284" y="124244"/>
                  </a:cubicBezTo>
                  <a:lnTo>
                    <a:pt x="328153" y="146980"/>
                  </a:lnTo>
                  <a:cubicBezTo>
                    <a:pt x="303498" y="169432"/>
                    <a:pt x="279414" y="191598"/>
                    <a:pt x="256377" y="213573"/>
                  </a:cubicBezTo>
                  <a:cubicBezTo>
                    <a:pt x="210389" y="256511"/>
                    <a:pt x="168923" y="304040"/>
                    <a:pt x="132626" y="355416"/>
                  </a:cubicBezTo>
                  <a:cubicBezTo>
                    <a:pt x="127581" y="362742"/>
                    <a:pt x="123107" y="370162"/>
                    <a:pt x="118252" y="377582"/>
                  </a:cubicBezTo>
                  <a:cubicBezTo>
                    <a:pt x="90494" y="421987"/>
                    <a:pt x="70893" y="470988"/>
                    <a:pt x="60374" y="522279"/>
                  </a:cubicBezTo>
                  <a:cubicBezTo>
                    <a:pt x="50617" y="572640"/>
                    <a:pt x="49303" y="624270"/>
                    <a:pt x="56471" y="675063"/>
                  </a:cubicBezTo>
                  <a:cubicBezTo>
                    <a:pt x="57423" y="685527"/>
                    <a:pt x="38670" y="705315"/>
                    <a:pt x="40669" y="716350"/>
                  </a:cubicBezTo>
                  <a:lnTo>
                    <a:pt x="20869" y="690855"/>
                  </a:lnTo>
                  <a:cubicBezTo>
                    <a:pt x="19251" y="682102"/>
                    <a:pt x="6876" y="659271"/>
                    <a:pt x="5924" y="650899"/>
                  </a:cubicBezTo>
                  <a:cubicBezTo>
                    <a:pt x="5924" y="649662"/>
                    <a:pt x="5257" y="645857"/>
                    <a:pt x="5162" y="644620"/>
                  </a:cubicBezTo>
                  <a:cubicBezTo>
                    <a:pt x="-2520" y="591929"/>
                    <a:pt x="-1625" y="538343"/>
                    <a:pt x="7828" y="485939"/>
                  </a:cubicBezTo>
                  <a:cubicBezTo>
                    <a:pt x="19708" y="425588"/>
                    <a:pt x="43392" y="368173"/>
                    <a:pt x="77509" y="316983"/>
                  </a:cubicBezTo>
                  <a:cubicBezTo>
                    <a:pt x="112045" y="265489"/>
                    <a:pt x="151998" y="217841"/>
                    <a:pt x="196691" y="174854"/>
                  </a:cubicBezTo>
                  <a:cubicBezTo>
                    <a:pt x="232674" y="139179"/>
                    <a:pt x="271322" y="104361"/>
                    <a:pt x="310923" y="68971"/>
                  </a:cubicBezTo>
                  <a:cubicBezTo>
                    <a:pt x="312065" y="67830"/>
                    <a:pt x="315206" y="64215"/>
                    <a:pt x="316349" y="63168"/>
                  </a:cubicBezTo>
                  <a:cubicBezTo>
                    <a:pt x="320918" y="59077"/>
                    <a:pt x="333960" y="48423"/>
                    <a:pt x="338243" y="44142"/>
                  </a:cubicBezTo>
                  <a:lnTo>
                    <a:pt x="343289" y="39861"/>
                  </a:lnTo>
                  <a:cubicBezTo>
                    <a:pt x="350333" y="33201"/>
                    <a:pt x="367372" y="8277"/>
                    <a:pt x="360899" y="0"/>
                  </a:cubicBezTo>
                  <a:close/>
                </a:path>
              </a:pathLst>
            </a:custGeom>
            <a:solidFill>
              <a:srgbClr val="6D6E71">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1" name="Google Shape;1201;p51"/>
            <p:cNvSpPr/>
            <p:nvPr/>
          </p:nvSpPr>
          <p:spPr>
            <a:xfrm>
              <a:off x="6017111" y="2369125"/>
              <a:ext cx="387766" cy="712354"/>
            </a:xfrm>
            <a:custGeom>
              <a:rect b="b" l="l" r="r" t="t"/>
              <a:pathLst>
                <a:path extrusionOk="0" h="712354" w="387766">
                  <a:moveTo>
                    <a:pt x="357710" y="0"/>
                  </a:moveTo>
                  <a:lnTo>
                    <a:pt x="376749" y="25210"/>
                  </a:lnTo>
                  <a:cubicBezTo>
                    <a:pt x="381508" y="31299"/>
                    <a:pt x="389790" y="48708"/>
                    <a:pt x="387315" y="55748"/>
                  </a:cubicBezTo>
                  <a:cubicBezTo>
                    <a:pt x="387439" y="60719"/>
                    <a:pt x="386363" y="65648"/>
                    <a:pt x="384174" y="70113"/>
                  </a:cubicBezTo>
                  <a:cubicBezTo>
                    <a:pt x="374511" y="89839"/>
                    <a:pt x="361242" y="107585"/>
                    <a:pt x="345049" y="122436"/>
                  </a:cubicBezTo>
                  <a:lnTo>
                    <a:pt x="320108" y="144982"/>
                  </a:lnTo>
                  <a:cubicBezTo>
                    <a:pt x="295644" y="167148"/>
                    <a:pt x="271845" y="189219"/>
                    <a:pt x="248999" y="211575"/>
                  </a:cubicBezTo>
                  <a:cubicBezTo>
                    <a:pt x="203525" y="254309"/>
                    <a:pt x="162507" y="301547"/>
                    <a:pt x="126581" y="352562"/>
                  </a:cubicBezTo>
                  <a:cubicBezTo>
                    <a:pt x="121631" y="359792"/>
                    <a:pt x="117061" y="367118"/>
                    <a:pt x="112397" y="374538"/>
                  </a:cubicBezTo>
                  <a:cubicBezTo>
                    <a:pt x="85048" y="418575"/>
                    <a:pt x="65657" y="467067"/>
                    <a:pt x="55091" y="517808"/>
                  </a:cubicBezTo>
                  <a:cubicBezTo>
                    <a:pt x="45333" y="567740"/>
                    <a:pt x="43791" y="618927"/>
                    <a:pt x="50521" y="669355"/>
                  </a:cubicBezTo>
                  <a:cubicBezTo>
                    <a:pt x="51664" y="680771"/>
                    <a:pt x="36433" y="700178"/>
                    <a:pt x="38622" y="712355"/>
                  </a:cubicBezTo>
                  <a:lnTo>
                    <a:pt x="19012" y="687049"/>
                  </a:lnTo>
                  <a:cubicBezTo>
                    <a:pt x="17204" y="677536"/>
                    <a:pt x="6542" y="656131"/>
                    <a:pt x="5495" y="646903"/>
                  </a:cubicBezTo>
                  <a:cubicBezTo>
                    <a:pt x="5495" y="645571"/>
                    <a:pt x="4924" y="642052"/>
                    <a:pt x="4733" y="640720"/>
                  </a:cubicBezTo>
                  <a:cubicBezTo>
                    <a:pt x="-2596" y="588487"/>
                    <a:pt x="-1407" y="535412"/>
                    <a:pt x="8255" y="483560"/>
                  </a:cubicBezTo>
                  <a:cubicBezTo>
                    <a:pt x="20155" y="423738"/>
                    <a:pt x="43667" y="366823"/>
                    <a:pt x="77461" y="316031"/>
                  </a:cubicBezTo>
                  <a:cubicBezTo>
                    <a:pt x="111864" y="264892"/>
                    <a:pt x="151626" y="217565"/>
                    <a:pt x="196072" y="174854"/>
                  </a:cubicBezTo>
                  <a:cubicBezTo>
                    <a:pt x="231769" y="139465"/>
                    <a:pt x="270227" y="104836"/>
                    <a:pt x="309352" y="69542"/>
                  </a:cubicBezTo>
                  <a:cubicBezTo>
                    <a:pt x="310684" y="68401"/>
                    <a:pt x="313540" y="65071"/>
                    <a:pt x="314873" y="63834"/>
                  </a:cubicBezTo>
                  <a:cubicBezTo>
                    <a:pt x="319728" y="59458"/>
                    <a:pt x="331817" y="49469"/>
                    <a:pt x="336482" y="45283"/>
                  </a:cubicBezTo>
                  <a:lnTo>
                    <a:pt x="341527" y="40907"/>
                  </a:lnTo>
                  <a:cubicBezTo>
                    <a:pt x="350190" y="33201"/>
                    <a:pt x="364754" y="9133"/>
                    <a:pt x="357710" y="0"/>
                  </a:cubicBezTo>
                  <a:close/>
                </a:path>
              </a:pathLst>
            </a:custGeom>
            <a:solidFill>
              <a:srgbClr val="6D6E71">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2" name="Google Shape;1202;p51"/>
            <p:cNvSpPr/>
            <p:nvPr/>
          </p:nvSpPr>
          <p:spPr>
            <a:xfrm>
              <a:off x="6021047" y="2372359"/>
              <a:ext cx="382948" cy="707978"/>
            </a:xfrm>
            <a:custGeom>
              <a:rect b="b" l="l" r="r" t="t"/>
              <a:pathLst>
                <a:path extrusionOk="0" h="707978" w="382948">
                  <a:moveTo>
                    <a:pt x="353868" y="0"/>
                  </a:moveTo>
                  <a:lnTo>
                    <a:pt x="372907" y="24925"/>
                  </a:lnTo>
                  <a:cubicBezTo>
                    <a:pt x="378047" y="31584"/>
                    <a:pt x="384901" y="47947"/>
                    <a:pt x="382426" y="55558"/>
                  </a:cubicBezTo>
                  <a:cubicBezTo>
                    <a:pt x="382141" y="60584"/>
                    <a:pt x="380675" y="65473"/>
                    <a:pt x="378143" y="69828"/>
                  </a:cubicBezTo>
                  <a:cubicBezTo>
                    <a:pt x="366938" y="88640"/>
                    <a:pt x="353050" y="105721"/>
                    <a:pt x="336924" y="120533"/>
                  </a:cubicBezTo>
                  <a:lnTo>
                    <a:pt x="312269" y="142890"/>
                  </a:lnTo>
                  <a:cubicBezTo>
                    <a:pt x="287995" y="164960"/>
                    <a:pt x="264672" y="186841"/>
                    <a:pt x="241731" y="208817"/>
                  </a:cubicBezTo>
                  <a:cubicBezTo>
                    <a:pt x="196743" y="251325"/>
                    <a:pt x="156171" y="298274"/>
                    <a:pt x="120645" y="348947"/>
                  </a:cubicBezTo>
                  <a:cubicBezTo>
                    <a:pt x="115790" y="356082"/>
                    <a:pt x="111126" y="363407"/>
                    <a:pt x="106651" y="370733"/>
                  </a:cubicBezTo>
                  <a:cubicBezTo>
                    <a:pt x="79541" y="414489"/>
                    <a:pt x="60216" y="462608"/>
                    <a:pt x="49536" y="512956"/>
                  </a:cubicBezTo>
                  <a:cubicBezTo>
                    <a:pt x="39636" y="562411"/>
                    <a:pt x="37875" y="613147"/>
                    <a:pt x="44300" y="663171"/>
                  </a:cubicBezTo>
                  <a:cubicBezTo>
                    <a:pt x="45442" y="675729"/>
                    <a:pt x="33734" y="694660"/>
                    <a:pt x="36209" y="707979"/>
                  </a:cubicBezTo>
                  <a:lnTo>
                    <a:pt x="17170" y="682959"/>
                  </a:lnTo>
                  <a:cubicBezTo>
                    <a:pt x="15171" y="672399"/>
                    <a:pt x="6318" y="652611"/>
                    <a:pt x="5176" y="642527"/>
                  </a:cubicBezTo>
                  <a:cubicBezTo>
                    <a:pt x="5176" y="641100"/>
                    <a:pt x="4509" y="637866"/>
                    <a:pt x="4414" y="636439"/>
                  </a:cubicBezTo>
                  <a:cubicBezTo>
                    <a:pt x="-2621" y="584774"/>
                    <a:pt x="-1240" y="532310"/>
                    <a:pt x="8507" y="481087"/>
                  </a:cubicBezTo>
                  <a:cubicBezTo>
                    <a:pt x="20597" y="421853"/>
                    <a:pt x="44100" y="365535"/>
                    <a:pt x="77713" y="315270"/>
                  </a:cubicBezTo>
                  <a:cubicBezTo>
                    <a:pt x="112011" y="264534"/>
                    <a:pt x="151573" y="217563"/>
                    <a:pt x="195752" y="175140"/>
                  </a:cubicBezTo>
                  <a:cubicBezTo>
                    <a:pt x="231260" y="139940"/>
                    <a:pt x="269432" y="105502"/>
                    <a:pt x="308366" y="70493"/>
                  </a:cubicBezTo>
                  <a:cubicBezTo>
                    <a:pt x="309794" y="69162"/>
                    <a:pt x="312459" y="66117"/>
                    <a:pt x="313887" y="64881"/>
                  </a:cubicBezTo>
                  <a:cubicBezTo>
                    <a:pt x="319123" y="60124"/>
                    <a:pt x="330165" y="50896"/>
                    <a:pt x="335306" y="45854"/>
                  </a:cubicBezTo>
                  <a:lnTo>
                    <a:pt x="340256" y="41573"/>
                  </a:lnTo>
                  <a:cubicBezTo>
                    <a:pt x="349680" y="33201"/>
                    <a:pt x="361579" y="9989"/>
                    <a:pt x="353868" y="0"/>
                  </a:cubicBezTo>
                  <a:close/>
                </a:path>
              </a:pathLst>
            </a:custGeom>
            <a:solidFill>
              <a:srgbClr val="6D6E71">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3" name="Google Shape;1203;p51"/>
            <p:cNvSpPr/>
            <p:nvPr/>
          </p:nvSpPr>
          <p:spPr>
            <a:xfrm>
              <a:off x="6024483" y="2375594"/>
              <a:ext cx="378205" cy="703507"/>
            </a:xfrm>
            <a:custGeom>
              <a:rect b="b" l="l" r="r" t="t"/>
              <a:pathLst>
                <a:path extrusionOk="0" h="703507" w="378205">
                  <a:moveTo>
                    <a:pt x="350527" y="0"/>
                  </a:moveTo>
                  <a:lnTo>
                    <a:pt x="369566" y="24735"/>
                  </a:lnTo>
                  <a:cubicBezTo>
                    <a:pt x="376315" y="33465"/>
                    <a:pt x="379295" y="44526"/>
                    <a:pt x="377848" y="55462"/>
                  </a:cubicBezTo>
                  <a:cubicBezTo>
                    <a:pt x="377201" y="60524"/>
                    <a:pt x="375344" y="65356"/>
                    <a:pt x="372422" y="69542"/>
                  </a:cubicBezTo>
                  <a:cubicBezTo>
                    <a:pt x="359895" y="87463"/>
                    <a:pt x="345396" y="103929"/>
                    <a:pt x="329204" y="118631"/>
                  </a:cubicBezTo>
                  <a:lnTo>
                    <a:pt x="304740" y="140892"/>
                  </a:lnTo>
                  <a:cubicBezTo>
                    <a:pt x="280751" y="162677"/>
                    <a:pt x="257143" y="184463"/>
                    <a:pt x="234963" y="206343"/>
                  </a:cubicBezTo>
                  <a:cubicBezTo>
                    <a:pt x="190450" y="248518"/>
                    <a:pt x="150355" y="295121"/>
                    <a:pt x="115305" y="345427"/>
                  </a:cubicBezTo>
                  <a:cubicBezTo>
                    <a:pt x="110545" y="352562"/>
                    <a:pt x="105786" y="359792"/>
                    <a:pt x="101502" y="367118"/>
                  </a:cubicBezTo>
                  <a:cubicBezTo>
                    <a:pt x="74524" y="410495"/>
                    <a:pt x="55200" y="458185"/>
                    <a:pt x="44386" y="508105"/>
                  </a:cubicBezTo>
                  <a:cubicBezTo>
                    <a:pt x="34400" y="557122"/>
                    <a:pt x="32401" y="607430"/>
                    <a:pt x="38484" y="657083"/>
                  </a:cubicBezTo>
                  <a:cubicBezTo>
                    <a:pt x="39722" y="670687"/>
                    <a:pt x="31535" y="689142"/>
                    <a:pt x="34200" y="703507"/>
                  </a:cubicBezTo>
                  <a:lnTo>
                    <a:pt x="15162" y="678773"/>
                  </a:lnTo>
                  <a:cubicBezTo>
                    <a:pt x="13067" y="667357"/>
                    <a:pt x="5642" y="649091"/>
                    <a:pt x="4691" y="638151"/>
                  </a:cubicBezTo>
                  <a:lnTo>
                    <a:pt x="3929" y="632158"/>
                  </a:lnTo>
                  <a:cubicBezTo>
                    <a:pt x="-2677" y="580781"/>
                    <a:pt x="-945" y="528675"/>
                    <a:pt x="9069" y="477852"/>
                  </a:cubicBezTo>
                  <a:cubicBezTo>
                    <a:pt x="21397" y="419281"/>
                    <a:pt x="44891" y="363630"/>
                    <a:pt x="78275" y="313938"/>
                  </a:cubicBezTo>
                  <a:cubicBezTo>
                    <a:pt x="112468" y="263548"/>
                    <a:pt x="151840" y="216871"/>
                    <a:pt x="195743" y="174664"/>
                  </a:cubicBezTo>
                  <a:cubicBezTo>
                    <a:pt x="231060" y="139750"/>
                    <a:pt x="268947" y="105502"/>
                    <a:pt x="307595" y="70684"/>
                  </a:cubicBezTo>
                  <a:cubicBezTo>
                    <a:pt x="309214" y="69257"/>
                    <a:pt x="311689" y="66593"/>
                    <a:pt x="313212" y="65166"/>
                  </a:cubicBezTo>
                  <a:cubicBezTo>
                    <a:pt x="318923" y="60029"/>
                    <a:pt x="328919" y="51657"/>
                    <a:pt x="334440" y="46615"/>
                  </a:cubicBezTo>
                  <a:lnTo>
                    <a:pt x="339390" y="42334"/>
                  </a:lnTo>
                  <a:cubicBezTo>
                    <a:pt x="349575" y="33201"/>
                    <a:pt x="358904" y="10750"/>
                    <a:pt x="350527" y="0"/>
                  </a:cubicBezTo>
                  <a:close/>
                </a:path>
              </a:pathLst>
            </a:custGeom>
            <a:solidFill>
              <a:srgbClr val="6D6E71">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4" name="Google Shape;1204;p51"/>
            <p:cNvSpPr/>
            <p:nvPr/>
          </p:nvSpPr>
          <p:spPr>
            <a:xfrm>
              <a:off x="6028107" y="2378828"/>
              <a:ext cx="374020" cy="698940"/>
            </a:xfrm>
            <a:custGeom>
              <a:rect b="b" l="l" r="r" t="t"/>
              <a:pathLst>
                <a:path extrusionOk="0" h="698940" w="374020">
                  <a:moveTo>
                    <a:pt x="346999" y="0"/>
                  </a:moveTo>
                  <a:lnTo>
                    <a:pt x="366038" y="24544"/>
                  </a:lnTo>
                  <a:cubicBezTo>
                    <a:pt x="372816" y="33280"/>
                    <a:pt x="375452" y="44531"/>
                    <a:pt x="373272" y="55367"/>
                  </a:cubicBezTo>
                  <a:cubicBezTo>
                    <a:pt x="372254" y="60434"/>
                    <a:pt x="369998" y="65172"/>
                    <a:pt x="366704" y="69162"/>
                  </a:cubicBezTo>
                  <a:cubicBezTo>
                    <a:pt x="352758" y="86077"/>
                    <a:pt x="337613" y="101973"/>
                    <a:pt x="321392" y="116728"/>
                  </a:cubicBezTo>
                  <a:lnTo>
                    <a:pt x="297118" y="138704"/>
                  </a:lnTo>
                  <a:cubicBezTo>
                    <a:pt x="273415" y="160394"/>
                    <a:pt x="250188" y="181894"/>
                    <a:pt x="228008" y="203679"/>
                  </a:cubicBezTo>
                  <a:cubicBezTo>
                    <a:pt x="183914" y="245592"/>
                    <a:pt x="144238" y="291910"/>
                    <a:pt x="109587" y="341907"/>
                  </a:cubicBezTo>
                  <a:cubicBezTo>
                    <a:pt x="104828" y="348947"/>
                    <a:pt x="100068" y="356177"/>
                    <a:pt x="95880" y="363407"/>
                  </a:cubicBezTo>
                  <a:cubicBezTo>
                    <a:pt x="69311" y="406476"/>
                    <a:pt x="50225" y="453726"/>
                    <a:pt x="39430" y="503158"/>
                  </a:cubicBezTo>
                  <a:cubicBezTo>
                    <a:pt x="29368" y="551706"/>
                    <a:pt x="27122" y="601548"/>
                    <a:pt x="32766" y="650804"/>
                  </a:cubicBezTo>
                  <a:cubicBezTo>
                    <a:pt x="34194" y="665359"/>
                    <a:pt x="29530" y="683434"/>
                    <a:pt x="32291" y="698941"/>
                  </a:cubicBezTo>
                  <a:lnTo>
                    <a:pt x="13252" y="674397"/>
                  </a:lnTo>
                  <a:cubicBezTo>
                    <a:pt x="10967" y="662125"/>
                    <a:pt x="5541" y="645857"/>
                    <a:pt x="4208" y="633585"/>
                  </a:cubicBezTo>
                  <a:lnTo>
                    <a:pt x="3542" y="627686"/>
                  </a:lnTo>
                  <a:cubicBezTo>
                    <a:pt x="-2684" y="576962"/>
                    <a:pt x="-694" y="525565"/>
                    <a:pt x="9444" y="475474"/>
                  </a:cubicBezTo>
                  <a:cubicBezTo>
                    <a:pt x="21991" y="417667"/>
                    <a:pt x="45446" y="362780"/>
                    <a:pt x="78554" y="313748"/>
                  </a:cubicBezTo>
                  <a:cubicBezTo>
                    <a:pt x="112643" y="263711"/>
                    <a:pt x="151853" y="217355"/>
                    <a:pt x="195547" y="175425"/>
                  </a:cubicBezTo>
                  <a:cubicBezTo>
                    <a:pt x="230578" y="140701"/>
                    <a:pt x="268274" y="106739"/>
                    <a:pt x="306732" y="72016"/>
                  </a:cubicBezTo>
                  <a:lnTo>
                    <a:pt x="312444" y="66688"/>
                  </a:lnTo>
                  <a:cubicBezTo>
                    <a:pt x="318441" y="61170"/>
                    <a:pt x="327389" y="53560"/>
                    <a:pt x="333482" y="47662"/>
                  </a:cubicBezTo>
                  <a:lnTo>
                    <a:pt x="338337" y="43381"/>
                  </a:lnTo>
                  <a:cubicBezTo>
                    <a:pt x="349188" y="33201"/>
                    <a:pt x="356042" y="11606"/>
                    <a:pt x="346999" y="0"/>
                  </a:cubicBezTo>
                  <a:close/>
                </a:path>
              </a:pathLst>
            </a:custGeom>
            <a:solidFill>
              <a:srgbClr val="6D6E71">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5" name="Google Shape;1205;p51"/>
            <p:cNvSpPr/>
            <p:nvPr/>
          </p:nvSpPr>
          <p:spPr>
            <a:xfrm>
              <a:off x="6031205" y="2382063"/>
              <a:ext cx="370409" cy="694374"/>
            </a:xfrm>
            <a:custGeom>
              <a:rect b="b" l="l" r="r" t="t"/>
              <a:pathLst>
                <a:path extrusionOk="0" h="694374" w="370409">
                  <a:moveTo>
                    <a:pt x="343996" y="0"/>
                  </a:moveTo>
                  <a:lnTo>
                    <a:pt x="363035" y="24259"/>
                  </a:lnTo>
                  <a:cubicBezTo>
                    <a:pt x="369842" y="33023"/>
                    <a:pt x="372098" y="44488"/>
                    <a:pt x="369128" y="55177"/>
                  </a:cubicBezTo>
                  <a:cubicBezTo>
                    <a:pt x="367824" y="60328"/>
                    <a:pt x="365196" y="65050"/>
                    <a:pt x="361512" y="68876"/>
                  </a:cubicBezTo>
                  <a:cubicBezTo>
                    <a:pt x="346472" y="84383"/>
                    <a:pt x="330669" y="100080"/>
                    <a:pt x="313916" y="114920"/>
                  </a:cubicBezTo>
                  <a:lnTo>
                    <a:pt x="289832" y="136801"/>
                  </a:lnTo>
                  <a:cubicBezTo>
                    <a:pt x="266319" y="158301"/>
                    <a:pt x="243282" y="179611"/>
                    <a:pt x="221388" y="201301"/>
                  </a:cubicBezTo>
                  <a:cubicBezTo>
                    <a:pt x="177780" y="242815"/>
                    <a:pt x="138550" y="288687"/>
                    <a:pt x="104300" y="338197"/>
                  </a:cubicBezTo>
                  <a:cubicBezTo>
                    <a:pt x="99636" y="345237"/>
                    <a:pt x="94781" y="352277"/>
                    <a:pt x="90783" y="359507"/>
                  </a:cubicBezTo>
                  <a:cubicBezTo>
                    <a:pt x="64490" y="402275"/>
                    <a:pt x="45518" y="449118"/>
                    <a:pt x="34619" y="498116"/>
                  </a:cubicBezTo>
                  <a:cubicBezTo>
                    <a:pt x="24500" y="546232"/>
                    <a:pt x="22053" y="595646"/>
                    <a:pt x="27384" y="644525"/>
                  </a:cubicBezTo>
                  <a:cubicBezTo>
                    <a:pt x="28812" y="660127"/>
                    <a:pt x="27384" y="677726"/>
                    <a:pt x="30716" y="694375"/>
                  </a:cubicBezTo>
                  <a:lnTo>
                    <a:pt x="11677" y="670116"/>
                  </a:lnTo>
                  <a:cubicBezTo>
                    <a:pt x="9297" y="656892"/>
                    <a:pt x="5489" y="641576"/>
                    <a:pt x="4062" y="629018"/>
                  </a:cubicBezTo>
                  <a:cubicBezTo>
                    <a:pt x="4062" y="627211"/>
                    <a:pt x="3586" y="625023"/>
                    <a:pt x="3395" y="623215"/>
                  </a:cubicBezTo>
                  <a:cubicBezTo>
                    <a:pt x="-10113" y="513555"/>
                    <a:pt x="16970" y="402743"/>
                    <a:pt x="79550" y="311655"/>
                  </a:cubicBezTo>
                  <a:cubicBezTo>
                    <a:pt x="113534" y="262022"/>
                    <a:pt x="152553" y="216021"/>
                    <a:pt x="195971" y="174378"/>
                  </a:cubicBezTo>
                  <a:cubicBezTo>
                    <a:pt x="230812" y="139845"/>
                    <a:pt x="268223" y="106073"/>
                    <a:pt x="306491" y="71635"/>
                  </a:cubicBezTo>
                  <a:lnTo>
                    <a:pt x="312202" y="66308"/>
                  </a:lnTo>
                  <a:lnTo>
                    <a:pt x="333049" y="47757"/>
                  </a:lnTo>
                  <a:lnTo>
                    <a:pt x="337809" y="43476"/>
                  </a:lnTo>
                  <a:cubicBezTo>
                    <a:pt x="350013" y="32329"/>
                    <a:pt x="352602" y="14105"/>
                    <a:pt x="343996" y="0"/>
                  </a:cubicBezTo>
                  <a:close/>
                </a:path>
              </a:pathLst>
            </a:custGeom>
            <a:solidFill>
              <a:srgbClr val="6D6E71">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6" name="Google Shape;1206;p51"/>
            <p:cNvSpPr/>
            <p:nvPr/>
          </p:nvSpPr>
          <p:spPr>
            <a:xfrm>
              <a:off x="6034840" y="2385297"/>
              <a:ext cx="366073" cy="690188"/>
            </a:xfrm>
            <a:custGeom>
              <a:rect b="b" l="l" r="r" t="t"/>
              <a:pathLst>
                <a:path extrusionOk="0" h="690188" w="366073">
                  <a:moveTo>
                    <a:pt x="336649" y="44522"/>
                  </a:moveTo>
                  <a:cubicBezTo>
                    <a:pt x="349176" y="32863"/>
                    <a:pt x="350823" y="13614"/>
                    <a:pt x="340456" y="0"/>
                  </a:cubicBezTo>
                  <a:lnTo>
                    <a:pt x="359495" y="24069"/>
                  </a:lnTo>
                  <a:cubicBezTo>
                    <a:pt x="369671" y="37803"/>
                    <a:pt x="367862" y="56992"/>
                    <a:pt x="355306" y="68591"/>
                  </a:cubicBezTo>
                  <a:cubicBezTo>
                    <a:pt x="306567" y="112732"/>
                    <a:pt x="258400" y="155162"/>
                    <a:pt x="214325" y="198733"/>
                  </a:cubicBezTo>
                  <a:cubicBezTo>
                    <a:pt x="171203" y="240117"/>
                    <a:pt x="132393" y="285760"/>
                    <a:pt x="98475" y="334963"/>
                  </a:cubicBezTo>
                  <a:cubicBezTo>
                    <a:pt x="65767" y="383069"/>
                    <a:pt x="42330" y="436851"/>
                    <a:pt x="29365" y="493549"/>
                  </a:cubicBezTo>
                  <a:cubicBezTo>
                    <a:pt x="15857" y="558375"/>
                    <a:pt x="15600" y="625261"/>
                    <a:pt x="28603" y="690189"/>
                  </a:cubicBezTo>
                  <a:lnTo>
                    <a:pt x="9565" y="666215"/>
                  </a:lnTo>
                  <a:cubicBezTo>
                    <a:pt x="-3439" y="601255"/>
                    <a:pt x="-3182" y="534338"/>
                    <a:pt x="10326" y="469481"/>
                  </a:cubicBezTo>
                  <a:cubicBezTo>
                    <a:pt x="23234" y="412792"/>
                    <a:pt x="46671" y="359030"/>
                    <a:pt x="79437" y="310989"/>
                  </a:cubicBezTo>
                  <a:cubicBezTo>
                    <a:pt x="113287" y="261680"/>
                    <a:pt x="152107" y="215968"/>
                    <a:pt x="195287" y="174569"/>
                  </a:cubicBezTo>
                  <a:cubicBezTo>
                    <a:pt x="239647" y="131188"/>
                    <a:pt x="287910" y="88664"/>
                    <a:pt x="336649" y="44522"/>
                  </a:cubicBezTo>
                  <a:close/>
                </a:path>
              </a:pathLst>
            </a:custGeom>
            <a:solidFill>
              <a:srgbClr val="6D6E71">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7" name="Google Shape;1207;p51"/>
            <p:cNvSpPr/>
            <p:nvPr/>
          </p:nvSpPr>
          <p:spPr>
            <a:xfrm>
              <a:off x="5553303" y="2251856"/>
              <a:ext cx="811236" cy="335328"/>
            </a:xfrm>
            <a:custGeom>
              <a:rect b="b" l="l" r="r" t="t"/>
              <a:pathLst>
                <a:path extrusionOk="0" h="335328" w="811236">
                  <a:moveTo>
                    <a:pt x="51119" y="283275"/>
                  </a:moveTo>
                  <a:lnTo>
                    <a:pt x="57877" y="286414"/>
                  </a:lnTo>
                  <a:cubicBezTo>
                    <a:pt x="195527" y="349583"/>
                    <a:pt x="311758" y="345587"/>
                    <a:pt x="419612" y="308295"/>
                  </a:cubicBezTo>
                  <a:cubicBezTo>
                    <a:pt x="527465" y="271003"/>
                    <a:pt x="627418" y="200509"/>
                    <a:pt x="732131" y="130682"/>
                  </a:cubicBezTo>
                  <a:lnTo>
                    <a:pt x="761546" y="108992"/>
                  </a:lnTo>
                  <a:cubicBezTo>
                    <a:pt x="762202" y="108614"/>
                    <a:pt x="762907" y="108326"/>
                    <a:pt x="763640" y="108135"/>
                  </a:cubicBezTo>
                  <a:lnTo>
                    <a:pt x="811236" y="70748"/>
                  </a:lnTo>
                  <a:lnTo>
                    <a:pt x="775920" y="24418"/>
                  </a:lnTo>
                  <a:cubicBezTo>
                    <a:pt x="755539" y="-1637"/>
                    <a:pt x="718576" y="-7719"/>
                    <a:pt x="690912" y="10434"/>
                  </a:cubicBezTo>
                  <a:lnTo>
                    <a:pt x="660165" y="30792"/>
                  </a:lnTo>
                  <a:cubicBezTo>
                    <a:pt x="558499" y="98527"/>
                    <a:pt x="463686" y="161695"/>
                    <a:pt x="363828" y="193945"/>
                  </a:cubicBezTo>
                  <a:cubicBezTo>
                    <a:pt x="263971" y="226195"/>
                    <a:pt x="158973" y="227337"/>
                    <a:pt x="36745" y="171208"/>
                  </a:cubicBezTo>
                  <a:lnTo>
                    <a:pt x="0" y="217538"/>
                  </a:lnTo>
                  <a:close/>
                </a:path>
              </a:pathLst>
            </a:custGeom>
            <a:solidFill>
              <a:srgbClr val="939598">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8" name="Google Shape;1208;p51"/>
            <p:cNvSpPr/>
            <p:nvPr/>
          </p:nvSpPr>
          <p:spPr>
            <a:xfrm>
              <a:off x="5560133" y="2253984"/>
              <a:ext cx="798330" cy="329564"/>
            </a:xfrm>
            <a:custGeom>
              <a:rect b="b" l="l" r="r" t="t"/>
              <a:pathLst>
                <a:path extrusionOk="0" h="329564" w="798330">
                  <a:moveTo>
                    <a:pt x="767377" y="23432"/>
                  </a:moveTo>
                  <a:lnTo>
                    <a:pt x="778609" y="38178"/>
                  </a:lnTo>
                  <a:cubicBezTo>
                    <a:pt x="783569" y="44825"/>
                    <a:pt x="788148" y="51749"/>
                    <a:pt x="792317" y="58917"/>
                  </a:cubicBezTo>
                  <a:cubicBezTo>
                    <a:pt x="792317" y="58917"/>
                    <a:pt x="798695" y="68430"/>
                    <a:pt x="798314" y="68430"/>
                  </a:cubicBezTo>
                  <a:cubicBezTo>
                    <a:pt x="797934" y="68430"/>
                    <a:pt x="749576" y="105817"/>
                    <a:pt x="747862" y="106959"/>
                  </a:cubicBezTo>
                  <a:lnTo>
                    <a:pt x="745673" y="107910"/>
                  </a:lnTo>
                  <a:cubicBezTo>
                    <a:pt x="744530" y="108671"/>
                    <a:pt x="715877" y="129696"/>
                    <a:pt x="714830" y="130362"/>
                  </a:cubicBezTo>
                  <a:cubicBezTo>
                    <a:pt x="652859" y="171840"/>
                    <a:pt x="592412" y="213032"/>
                    <a:pt x="531107" y="247470"/>
                  </a:cubicBezTo>
                  <a:cubicBezTo>
                    <a:pt x="491012" y="270339"/>
                    <a:pt x="448879" y="289448"/>
                    <a:pt x="405262" y="304550"/>
                  </a:cubicBezTo>
                  <a:cubicBezTo>
                    <a:pt x="305556" y="339225"/>
                    <a:pt x="196836" y="337810"/>
                    <a:pt x="98073" y="300554"/>
                  </a:cubicBezTo>
                  <a:cubicBezTo>
                    <a:pt x="87412" y="296844"/>
                    <a:pt x="75512" y="291041"/>
                    <a:pt x="64565" y="286475"/>
                  </a:cubicBezTo>
                  <a:cubicBezTo>
                    <a:pt x="59710" y="284382"/>
                    <a:pt x="55046" y="282289"/>
                    <a:pt x="49905" y="280006"/>
                  </a:cubicBezTo>
                  <a:lnTo>
                    <a:pt x="44003" y="277247"/>
                  </a:lnTo>
                  <a:cubicBezTo>
                    <a:pt x="45336" y="277818"/>
                    <a:pt x="-1213" y="216647"/>
                    <a:pt x="24" y="217028"/>
                  </a:cubicBezTo>
                  <a:cubicBezTo>
                    <a:pt x="1262" y="217408"/>
                    <a:pt x="36483" y="174123"/>
                    <a:pt x="37435" y="174218"/>
                  </a:cubicBezTo>
                  <a:cubicBezTo>
                    <a:pt x="140244" y="219977"/>
                    <a:pt x="230963" y="225114"/>
                    <a:pt x="316732" y="205612"/>
                  </a:cubicBezTo>
                  <a:cubicBezTo>
                    <a:pt x="331582" y="202187"/>
                    <a:pt x="346242" y="198096"/>
                    <a:pt x="360711" y="193340"/>
                  </a:cubicBezTo>
                  <a:cubicBezTo>
                    <a:pt x="415000" y="174572"/>
                    <a:pt x="467090" y="149979"/>
                    <a:pt x="516067" y="119992"/>
                  </a:cubicBezTo>
                  <a:cubicBezTo>
                    <a:pt x="561188" y="93260"/>
                    <a:pt x="606595" y="62913"/>
                    <a:pt x="653430" y="31804"/>
                  </a:cubicBezTo>
                  <a:lnTo>
                    <a:pt x="683416" y="10875"/>
                  </a:lnTo>
                  <a:cubicBezTo>
                    <a:pt x="692955" y="4488"/>
                    <a:pt x="704035" y="775"/>
                    <a:pt x="715496" y="125"/>
                  </a:cubicBezTo>
                  <a:cubicBezTo>
                    <a:pt x="735582" y="-1162"/>
                    <a:pt x="755011" y="7563"/>
                    <a:pt x="767377" y="23432"/>
                  </a:cubicBezTo>
                  <a:close/>
                </a:path>
              </a:pathLst>
            </a:custGeom>
            <a:solidFill>
              <a:srgbClr val="939598">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09" name="Google Shape;1209;p51"/>
            <p:cNvSpPr/>
            <p:nvPr/>
          </p:nvSpPr>
          <p:spPr>
            <a:xfrm>
              <a:off x="5566223" y="2256088"/>
              <a:ext cx="785699" cy="322595"/>
            </a:xfrm>
            <a:custGeom>
              <a:rect b="b" l="l" r="r" t="t"/>
              <a:pathLst>
                <a:path extrusionOk="0" h="322595" w="785699">
                  <a:moveTo>
                    <a:pt x="759859" y="22470"/>
                  </a:moveTo>
                  <a:lnTo>
                    <a:pt x="771663" y="37692"/>
                  </a:lnTo>
                  <a:cubicBezTo>
                    <a:pt x="770425" y="36074"/>
                    <a:pt x="783276" y="55482"/>
                    <a:pt x="781182" y="56718"/>
                  </a:cubicBezTo>
                  <a:cubicBezTo>
                    <a:pt x="779088" y="57955"/>
                    <a:pt x="786322" y="66232"/>
                    <a:pt x="785656" y="66707"/>
                  </a:cubicBezTo>
                  <a:cubicBezTo>
                    <a:pt x="781943" y="69181"/>
                    <a:pt x="736251" y="104285"/>
                    <a:pt x="732633" y="106568"/>
                  </a:cubicBezTo>
                  <a:cubicBezTo>
                    <a:pt x="731881" y="106869"/>
                    <a:pt x="731148" y="107220"/>
                    <a:pt x="730444" y="107614"/>
                  </a:cubicBezTo>
                  <a:cubicBezTo>
                    <a:pt x="728159" y="109041"/>
                    <a:pt x="700268" y="129400"/>
                    <a:pt x="698078" y="130732"/>
                  </a:cubicBezTo>
                  <a:cubicBezTo>
                    <a:pt x="636583" y="171258"/>
                    <a:pt x="576612" y="211595"/>
                    <a:pt x="515498" y="244891"/>
                  </a:cubicBezTo>
                  <a:cubicBezTo>
                    <a:pt x="475688" y="266938"/>
                    <a:pt x="433907" y="285220"/>
                    <a:pt x="390699" y="299497"/>
                  </a:cubicBezTo>
                  <a:cubicBezTo>
                    <a:pt x="291851" y="332467"/>
                    <a:pt x="184606" y="330079"/>
                    <a:pt x="87319" y="292743"/>
                  </a:cubicBezTo>
                  <a:cubicBezTo>
                    <a:pt x="77323" y="289223"/>
                    <a:pt x="64948" y="282278"/>
                    <a:pt x="54763" y="277997"/>
                  </a:cubicBezTo>
                  <a:lnTo>
                    <a:pt x="42007" y="272289"/>
                  </a:lnTo>
                  <a:lnTo>
                    <a:pt x="36771" y="269911"/>
                  </a:lnTo>
                  <a:cubicBezTo>
                    <a:pt x="39532" y="271053"/>
                    <a:pt x="-2544" y="214448"/>
                    <a:pt x="122" y="215210"/>
                  </a:cubicBezTo>
                  <a:cubicBezTo>
                    <a:pt x="2787" y="215971"/>
                    <a:pt x="36200" y="175634"/>
                    <a:pt x="38199" y="176015"/>
                  </a:cubicBezTo>
                  <a:cubicBezTo>
                    <a:pt x="139675" y="219681"/>
                    <a:pt x="229442" y="223581"/>
                    <a:pt x="314259" y="203794"/>
                  </a:cubicBezTo>
                  <a:cubicBezTo>
                    <a:pt x="328852" y="200369"/>
                    <a:pt x="343322" y="196278"/>
                    <a:pt x="357667" y="191521"/>
                  </a:cubicBezTo>
                  <a:cubicBezTo>
                    <a:pt x="411185" y="172701"/>
                    <a:pt x="462561" y="148275"/>
                    <a:pt x="510928" y="118650"/>
                  </a:cubicBezTo>
                  <a:cubicBezTo>
                    <a:pt x="555574" y="92298"/>
                    <a:pt x="600505" y="62426"/>
                    <a:pt x="646769" y="31508"/>
                  </a:cubicBezTo>
                  <a:lnTo>
                    <a:pt x="677326" y="11340"/>
                  </a:lnTo>
                  <a:cubicBezTo>
                    <a:pt x="686674" y="5086"/>
                    <a:pt x="697440" y="1261"/>
                    <a:pt x="708645" y="209"/>
                  </a:cubicBezTo>
                  <a:cubicBezTo>
                    <a:pt x="728378" y="-1457"/>
                    <a:pt x="747626" y="6909"/>
                    <a:pt x="759859" y="22470"/>
                  </a:cubicBezTo>
                  <a:close/>
                </a:path>
              </a:pathLst>
            </a:custGeom>
            <a:solidFill>
              <a:srgbClr val="939598">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0" name="Google Shape;1210;p51"/>
            <p:cNvSpPr/>
            <p:nvPr/>
          </p:nvSpPr>
          <p:spPr>
            <a:xfrm>
              <a:off x="5573104" y="2258194"/>
              <a:ext cx="772798" cy="315662"/>
            </a:xfrm>
            <a:custGeom>
              <a:rect b="b" l="l" r="r" t="t"/>
              <a:pathLst>
                <a:path extrusionOk="0" h="315662" w="772798">
                  <a:moveTo>
                    <a:pt x="751455" y="21505"/>
                  </a:moveTo>
                  <a:lnTo>
                    <a:pt x="763735" y="37392"/>
                  </a:lnTo>
                  <a:cubicBezTo>
                    <a:pt x="761831" y="34919"/>
                    <a:pt x="772397" y="52709"/>
                    <a:pt x="769827" y="54421"/>
                  </a:cubicBezTo>
                  <a:cubicBezTo>
                    <a:pt x="767257" y="56134"/>
                    <a:pt x="773730" y="63935"/>
                    <a:pt x="772683" y="64600"/>
                  </a:cubicBezTo>
                  <a:cubicBezTo>
                    <a:pt x="767162" y="68215"/>
                    <a:pt x="722611" y="102654"/>
                    <a:pt x="717281" y="105698"/>
                  </a:cubicBezTo>
                  <a:cubicBezTo>
                    <a:pt x="716452" y="105992"/>
                    <a:pt x="715653" y="106374"/>
                    <a:pt x="714901" y="106839"/>
                  </a:cubicBezTo>
                  <a:cubicBezTo>
                    <a:pt x="711664" y="108932"/>
                    <a:pt x="684439" y="128625"/>
                    <a:pt x="681202" y="130623"/>
                  </a:cubicBezTo>
                  <a:cubicBezTo>
                    <a:pt x="620279" y="170578"/>
                    <a:pt x="560783" y="209963"/>
                    <a:pt x="500335" y="241928"/>
                  </a:cubicBezTo>
                  <a:cubicBezTo>
                    <a:pt x="460887" y="263396"/>
                    <a:pt x="419440" y="280983"/>
                    <a:pt x="376584" y="294441"/>
                  </a:cubicBezTo>
                  <a:cubicBezTo>
                    <a:pt x="278554" y="325699"/>
                    <a:pt x="172756" y="322340"/>
                    <a:pt x="76916" y="284928"/>
                  </a:cubicBezTo>
                  <a:cubicBezTo>
                    <a:pt x="67396" y="281598"/>
                    <a:pt x="54831" y="273512"/>
                    <a:pt x="45407" y="269421"/>
                  </a:cubicBezTo>
                  <a:cubicBezTo>
                    <a:pt x="41790" y="267994"/>
                    <a:pt x="38172" y="266377"/>
                    <a:pt x="34460" y="264665"/>
                  </a:cubicBezTo>
                  <a:lnTo>
                    <a:pt x="29795" y="262287"/>
                  </a:lnTo>
                  <a:cubicBezTo>
                    <a:pt x="33888" y="263999"/>
                    <a:pt x="-3618" y="211961"/>
                    <a:pt x="285" y="213103"/>
                  </a:cubicBezTo>
                  <a:cubicBezTo>
                    <a:pt x="4188" y="214244"/>
                    <a:pt x="36078" y="176952"/>
                    <a:pt x="38934" y="177428"/>
                  </a:cubicBezTo>
                  <a:cubicBezTo>
                    <a:pt x="139077" y="219001"/>
                    <a:pt x="227797" y="222045"/>
                    <a:pt x="311948" y="201687"/>
                  </a:cubicBezTo>
                  <a:cubicBezTo>
                    <a:pt x="326322" y="198262"/>
                    <a:pt x="340506" y="194076"/>
                    <a:pt x="354689" y="189320"/>
                  </a:cubicBezTo>
                  <a:cubicBezTo>
                    <a:pt x="407541" y="170603"/>
                    <a:pt x="458279" y="146369"/>
                    <a:pt x="506047" y="117019"/>
                  </a:cubicBezTo>
                  <a:cubicBezTo>
                    <a:pt x="550216" y="90952"/>
                    <a:pt x="594576" y="61461"/>
                    <a:pt x="640269" y="31399"/>
                  </a:cubicBezTo>
                  <a:lnTo>
                    <a:pt x="669684" y="11802"/>
                  </a:lnTo>
                  <a:cubicBezTo>
                    <a:pt x="678937" y="5659"/>
                    <a:pt x="689503" y="1751"/>
                    <a:pt x="700526" y="386"/>
                  </a:cubicBezTo>
                  <a:cubicBezTo>
                    <a:pt x="720022" y="-1902"/>
                    <a:pt x="739308" y="6095"/>
                    <a:pt x="751455" y="21505"/>
                  </a:cubicBezTo>
                  <a:close/>
                </a:path>
              </a:pathLst>
            </a:custGeom>
            <a:solidFill>
              <a:srgbClr val="939598">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1" name="Google Shape;1211;p51"/>
            <p:cNvSpPr/>
            <p:nvPr/>
          </p:nvSpPr>
          <p:spPr>
            <a:xfrm>
              <a:off x="5579107" y="2260471"/>
              <a:ext cx="760508" cy="309071"/>
            </a:xfrm>
            <a:custGeom>
              <a:rect b="b" l="l" r="r" t="t"/>
              <a:pathLst>
                <a:path extrusionOk="0" h="309071" w="760508">
                  <a:moveTo>
                    <a:pt x="743929" y="20466"/>
                  </a:moveTo>
                  <a:lnTo>
                    <a:pt x="756780" y="36924"/>
                  </a:lnTo>
                  <a:cubicBezTo>
                    <a:pt x="754209" y="33594"/>
                    <a:pt x="762396" y="49766"/>
                    <a:pt x="758969" y="52050"/>
                  </a:cubicBezTo>
                  <a:cubicBezTo>
                    <a:pt x="757446" y="53096"/>
                    <a:pt x="761634" y="61563"/>
                    <a:pt x="760207" y="62324"/>
                  </a:cubicBezTo>
                  <a:cubicBezTo>
                    <a:pt x="752877" y="67271"/>
                    <a:pt x="709564" y="100377"/>
                    <a:pt x="702424" y="104753"/>
                  </a:cubicBezTo>
                  <a:cubicBezTo>
                    <a:pt x="702424" y="104753"/>
                    <a:pt x="700711" y="105419"/>
                    <a:pt x="699949" y="105895"/>
                  </a:cubicBezTo>
                  <a:cubicBezTo>
                    <a:pt x="695570" y="108749"/>
                    <a:pt x="669107" y="127775"/>
                    <a:pt x="664728" y="130439"/>
                  </a:cubicBezTo>
                  <a:cubicBezTo>
                    <a:pt x="604375" y="169729"/>
                    <a:pt x="545451" y="208258"/>
                    <a:pt x="485289" y="239271"/>
                  </a:cubicBezTo>
                  <a:cubicBezTo>
                    <a:pt x="446088" y="260019"/>
                    <a:pt x="404965" y="276905"/>
                    <a:pt x="362489" y="289692"/>
                  </a:cubicBezTo>
                  <a:cubicBezTo>
                    <a:pt x="265297" y="319226"/>
                    <a:pt x="160946" y="314899"/>
                    <a:pt x="66534" y="277419"/>
                  </a:cubicBezTo>
                  <a:cubicBezTo>
                    <a:pt x="57966" y="274470"/>
                    <a:pt x="44734" y="265052"/>
                    <a:pt x="35977" y="261342"/>
                  </a:cubicBezTo>
                  <a:lnTo>
                    <a:pt x="26457" y="257346"/>
                  </a:lnTo>
                  <a:lnTo>
                    <a:pt x="22840" y="255634"/>
                  </a:lnTo>
                  <a:cubicBezTo>
                    <a:pt x="28361" y="257917"/>
                    <a:pt x="-4671" y="210541"/>
                    <a:pt x="565" y="211968"/>
                  </a:cubicBezTo>
                  <a:cubicBezTo>
                    <a:pt x="5800" y="213395"/>
                    <a:pt x="36072" y="179242"/>
                    <a:pt x="39880" y="179908"/>
                  </a:cubicBezTo>
                  <a:cubicBezTo>
                    <a:pt x="125135" y="216060"/>
                    <a:pt x="219880" y="223344"/>
                    <a:pt x="309657" y="200647"/>
                  </a:cubicBezTo>
                  <a:cubicBezTo>
                    <a:pt x="323841" y="197127"/>
                    <a:pt x="338215" y="192941"/>
                    <a:pt x="351923" y="188185"/>
                  </a:cubicBezTo>
                  <a:cubicBezTo>
                    <a:pt x="404013" y="169393"/>
                    <a:pt x="454056" y="145360"/>
                    <a:pt x="501281" y="116455"/>
                  </a:cubicBezTo>
                  <a:cubicBezTo>
                    <a:pt x="544880" y="90578"/>
                    <a:pt x="588669" y="61468"/>
                    <a:pt x="633790" y="31406"/>
                  </a:cubicBezTo>
                  <a:lnTo>
                    <a:pt x="662919" y="12379"/>
                  </a:lnTo>
                  <a:cubicBezTo>
                    <a:pt x="672048" y="6351"/>
                    <a:pt x="682377" y="2359"/>
                    <a:pt x="693190" y="678"/>
                  </a:cubicBezTo>
                  <a:cubicBezTo>
                    <a:pt x="712439" y="-2404"/>
                    <a:pt x="731858" y="5167"/>
                    <a:pt x="743929" y="20466"/>
                  </a:cubicBezTo>
                  <a:close/>
                </a:path>
              </a:pathLst>
            </a:custGeom>
            <a:solidFill>
              <a:srgbClr val="939598">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2" name="Google Shape;1212;p51"/>
            <p:cNvSpPr/>
            <p:nvPr/>
          </p:nvSpPr>
          <p:spPr>
            <a:xfrm>
              <a:off x="5586036" y="2262290"/>
              <a:ext cx="748802" cy="302984"/>
            </a:xfrm>
            <a:custGeom>
              <a:rect b="b" l="l" r="r" t="t"/>
              <a:pathLst>
                <a:path extrusionOk="0" h="302984" w="748802">
                  <a:moveTo>
                    <a:pt x="735476" y="19788"/>
                  </a:moveTo>
                  <a:lnTo>
                    <a:pt x="748803" y="36912"/>
                  </a:lnTo>
                  <a:cubicBezTo>
                    <a:pt x="745566" y="32726"/>
                    <a:pt x="751468" y="47281"/>
                    <a:pt x="747089" y="50231"/>
                  </a:cubicBezTo>
                  <a:cubicBezTo>
                    <a:pt x="745281" y="51372"/>
                    <a:pt x="748708" y="59744"/>
                    <a:pt x="747089" y="60600"/>
                  </a:cubicBezTo>
                  <a:cubicBezTo>
                    <a:pt x="737570" y="66689"/>
                    <a:pt x="695875" y="98653"/>
                    <a:pt x="686832" y="104171"/>
                  </a:cubicBezTo>
                  <a:cubicBezTo>
                    <a:pt x="686832" y="104171"/>
                    <a:pt x="685214" y="104932"/>
                    <a:pt x="684357" y="105503"/>
                  </a:cubicBezTo>
                  <a:cubicBezTo>
                    <a:pt x="678836" y="109023"/>
                    <a:pt x="653134" y="127383"/>
                    <a:pt x="647612" y="130713"/>
                  </a:cubicBezTo>
                  <a:cubicBezTo>
                    <a:pt x="590268" y="169349"/>
                    <a:pt x="530877" y="204854"/>
                    <a:pt x="469696" y="237071"/>
                  </a:cubicBezTo>
                  <a:cubicBezTo>
                    <a:pt x="430781" y="257109"/>
                    <a:pt x="390010" y="273295"/>
                    <a:pt x="347944" y="285399"/>
                  </a:cubicBezTo>
                  <a:cubicBezTo>
                    <a:pt x="251590" y="313208"/>
                    <a:pt x="148686" y="307915"/>
                    <a:pt x="55701" y="270368"/>
                  </a:cubicBezTo>
                  <a:cubicBezTo>
                    <a:pt x="47895" y="267609"/>
                    <a:pt x="34188" y="257049"/>
                    <a:pt x="26191" y="253625"/>
                  </a:cubicBezTo>
                  <a:cubicBezTo>
                    <a:pt x="23811" y="252673"/>
                    <a:pt x="21336" y="251532"/>
                    <a:pt x="18957" y="250390"/>
                  </a:cubicBezTo>
                  <a:lnTo>
                    <a:pt x="16101" y="249058"/>
                  </a:lnTo>
                  <a:cubicBezTo>
                    <a:pt x="22955" y="251912"/>
                    <a:pt x="-5508" y="209102"/>
                    <a:pt x="965" y="211005"/>
                  </a:cubicBezTo>
                  <a:cubicBezTo>
                    <a:pt x="6010" y="212432"/>
                    <a:pt x="36187" y="181609"/>
                    <a:pt x="40946" y="182465"/>
                  </a:cubicBezTo>
                  <a:cubicBezTo>
                    <a:pt x="125621" y="216753"/>
                    <a:pt x="219100" y="222792"/>
                    <a:pt x="307487" y="199684"/>
                  </a:cubicBezTo>
                  <a:cubicBezTo>
                    <a:pt x="321481" y="196164"/>
                    <a:pt x="335284" y="191883"/>
                    <a:pt x="349087" y="187127"/>
                  </a:cubicBezTo>
                  <a:cubicBezTo>
                    <a:pt x="400453" y="168235"/>
                    <a:pt x="449782" y="144237"/>
                    <a:pt x="496351" y="115492"/>
                  </a:cubicBezTo>
                  <a:cubicBezTo>
                    <a:pt x="539378" y="89901"/>
                    <a:pt x="582691" y="61171"/>
                    <a:pt x="627241" y="31489"/>
                  </a:cubicBezTo>
                  <a:lnTo>
                    <a:pt x="655799" y="12463"/>
                  </a:lnTo>
                  <a:cubicBezTo>
                    <a:pt x="664976" y="6521"/>
                    <a:pt x="675285" y="2537"/>
                    <a:pt x="686071" y="762"/>
                  </a:cubicBezTo>
                  <a:cubicBezTo>
                    <a:pt x="704786" y="-2490"/>
                    <a:pt x="723777" y="4824"/>
                    <a:pt x="735476" y="19788"/>
                  </a:cubicBezTo>
                  <a:close/>
                </a:path>
              </a:pathLst>
            </a:custGeom>
            <a:solidFill>
              <a:srgbClr val="939598">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3" name="Google Shape;1213;p51"/>
            <p:cNvSpPr/>
            <p:nvPr/>
          </p:nvSpPr>
          <p:spPr>
            <a:xfrm>
              <a:off x="5591663" y="2264141"/>
              <a:ext cx="741843" cy="296885"/>
            </a:xfrm>
            <a:custGeom>
              <a:rect b="b" l="l" r="r" t="t"/>
              <a:pathLst>
                <a:path extrusionOk="0" h="296885" w="741843">
                  <a:moveTo>
                    <a:pt x="728040" y="19079"/>
                  </a:moveTo>
                  <a:lnTo>
                    <a:pt x="741844" y="36868"/>
                  </a:lnTo>
                  <a:cubicBezTo>
                    <a:pt x="738036" y="31922"/>
                    <a:pt x="741844" y="44765"/>
                    <a:pt x="736322" y="48284"/>
                  </a:cubicBezTo>
                  <a:cubicBezTo>
                    <a:pt x="734133" y="49711"/>
                    <a:pt x="736322" y="57322"/>
                    <a:pt x="734514" y="58749"/>
                  </a:cubicBezTo>
                  <a:cubicBezTo>
                    <a:pt x="723471" y="66074"/>
                    <a:pt x="682538" y="96802"/>
                    <a:pt x="671781" y="103652"/>
                  </a:cubicBezTo>
                  <a:lnTo>
                    <a:pt x="669211" y="104984"/>
                  </a:lnTo>
                  <a:cubicBezTo>
                    <a:pt x="662547" y="109265"/>
                    <a:pt x="637607" y="126959"/>
                    <a:pt x="631134" y="130955"/>
                  </a:cubicBezTo>
                  <a:cubicBezTo>
                    <a:pt x="574408" y="168956"/>
                    <a:pt x="515512" y="203612"/>
                    <a:pt x="454741" y="234745"/>
                  </a:cubicBezTo>
                  <a:cubicBezTo>
                    <a:pt x="416111" y="254158"/>
                    <a:pt x="375645" y="269678"/>
                    <a:pt x="333941" y="281074"/>
                  </a:cubicBezTo>
                  <a:cubicBezTo>
                    <a:pt x="238462" y="307113"/>
                    <a:pt x="137053" y="300858"/>
                    <a:pt x="45505" y="263285"/>
                  </a:cubicBezTo>
                  <a:cubicBezTo>
                    <a:pt x="38461" y="260716"/>
                    <a:pt x="24182" y="248920"/>
                    <a:pt x="16947" y="245875"/>
                  </a:cubicBezTo>
                  <a:lnTo>
                    <a:pt x="11521" y="243497"/>
                  </a:lnTo>
                  <a:cubicBezTo>
                    <a:pt x="12283" y="243497"/>
                    <a:pt x="8761" y="242165"/>
                    <a:pt x="9427" y="242451"/>
                  </a:cubicBezTo>
                  <a:cubicBezTo>
                    <a:pt x="17709" y="245875"/>
                    <a:pt x="-6280" y="207632"/>
                    <a:pt x="1621" y="209820"/>
                  </a:cubicBezTo>
                  <a:cubicBezTo>
                    <a:pt x="7523" y="211437"/>
                    <a:pt x="36462" y="183849"/>
                    <a:pt x="42173" y="184895"/>
                  </a:cubicBezTo>
                  <a:cubicBezTo>
                    <a:pt x="126315" y="217374"/>
                    <a:pt x="218633" y="222140"/>
                    <a:pt x="305668" y="198499"/>
                  </a:cubicBezTo>
                  <a:cubicBezTo>
                    <a:pt x="319471" y="194979"/>
                    <a:pt x="333084" y="190698"/>
                    <a:pt x="346601" y="185942"/>
                  </a:cubicBezTo>
                  <a:cubicBezTo>
                    <a:pt x="397282" y="167183"/>
                    <a:pt x="445993" y="143510"/>
                    <a:pt x="492056" y="115258"/>
                  </a:cubicBezTo>
                  <a:cubicBezTo>
                    <a:pt x="534703" y="90048"/>
                    <a:pt x="577730" y="61603"/>
                    <a:pt x="621424" y="32397"/>
                  </a:cubicBezTo>
                  <a:lnTo>
                    <a:pt x="649982" y="13371"/>
                  </a:lnTo>
                  <a:cubicBezTo>
                    <a:pt x="658826" y="7517"/>
                    <a:pt x="668668" y="3327"/>
                    <a:pt x="679016" y="1003"/>
                  </a:cubicBezTo>
                  <a:cubicBezTo>
                    <a:pt x="697464" y="-2761"/>
                    <a:pt x="716455" y="4241"/>
                    <a:pt x="728040" y="19079"/>
                  </a:cubicBezTo>
                  <a:close/>
                </a:path>
              </a:pathLst>
            </a:custGeom>
            <a:solidFill>
              <a:srgbClr val="939598">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4" name="Google Shape;1214;p51"/>
            <p:cNvSpPr/>
            <p:nvPr/>
          </p:nvSpPr>
          <p:spPr>
            <a:xfrm>
              <a:off x="5597626" y="2265741"/>
              <a:ext cx="735213" cy="291079"/>
            </a:xfrm>
            <a:custGeom>
              <a:rect b="b" l="l" r="r" t="t"/>
              <a:pathLst>
                <a:path extrusionOk="0" h="291079" w="735213">
                  <a:moveTo>
                    <a:pt x="720935" y="18620"/>
                  </a:moveTo>
                  <a:lnTo>
                    <a:pt x="735214" y="37076"/>
                  </a:lnTo>
                  <a:cubicBezTo>
                    <a:pt x="730644" y="31273"/>
                    <a:pt x="731882" y="42498"/>
                    <a:pt x="725695" y="46589"/>
                  </a:cubicBezTo>
                  <a:cubicBezTo>
                    <a:pt x="723124" y="48302"/>
                    <a:pt x="724838" y="55532"/>
                    <a:pt x="722267" y="57244"/>
                  </a:cubicBezTo>
                  <a:cubicBezTo>
                    <a:pt x="709417" y="65806"/>
                    <a:pt x="669721" y="95297"/>
                    <a:pt x="657155" y="103383"/>
                  </a:cubicBezTo>
                  <a:cubicBezTo>
                    <a:pt x="656242" y="103807"/>
                    <a:pt x="655347" y="104283"/>
                    <a:pt x="654490" y="104810"/>
                  </a:cubicBezTo>
                  <a:cubicBezTo>
                    <a:pt x="646779" y="109757"/>
                    <a:pt x="622505" y="126881"/>
                    <a:pt x="614795" y="131448"/>
                  </a:cubicBezTo>
                  <a:cubicBezTo>
                    <a:pt x="558678" y="168774"/>
                    <a:pt x="500306" y="202611"/>
                    <a:pt x="440020" y="232764"/>
                  </a:cubicBezTo>
                  <a:cubicBezTo>
                    <a:pt x="401676" y="251450"/>
                    <a:pt x="361552" y="266269"/>
                    <a:pt x="320267" y="277001"/>
                  </a:cubicBezTo>
                  <a:cubicBezTo>
                    <a:pt x="225645" y="301269"/>
                    <a:pt x="125673" y="294021"/>
                    <a:pt x="35544" y="256357"/>
                  </a:cubicBezTo>
                  <a:cubicBezTo>
                    <a:pt x="29166" y="254169"/>
                    <a:pt x="14506" y="241136"/>
                    <a:pt x="7938" y="238282"/>
                  </a:cubicBezTo>
                  <a:cubicBezTo>
                    <a:pt x="6710" y="237838"/>
                    <a:pt x="5501" y="237330"/>
                    <a:pt x="4320" y="236760"/>
                  </a:cubicBezTo>
                  <a:lnTo>
                    <a:pt x="3083" y="236094"/>
                  </a:lnTo>
                  <a:cubicBezTo>
                    <a:pt x="12602" y="240089"/>
                    <a:pt x="-6436" y="206412"/>
                    <a:pt x="2416" y="208981"/>
                  </a:cubicBezTo>
                  <a:cubicBezTo>
                    <a:pt x="9366" y="210884"/>
                    <a:pt x="36876" y="186434"/>
                    <a:pt x="43635" y="187576"/>
                  </a:cubicBezTo>
                  <a:cubicBezTo>
                    <a:pt x="127215" y="218156"/>
                    <a:pt x="218296" y="221684"/>
                    <a:pt x="303988" y="197660"/>
                  </a:cubicBezTo>
                  <a:cubicBezTo>
                    <a:pt x="317601" y="193950"/>
                    <a:pt x="331024" y="189764"/>
                    <a:pt x="344446" y="184912"/>
                  </a:cubicBezTo>
                  <a:cubicBezTo>
                    <a:pt x="394384" y="166194"/>
                    <a:pt x="442428" y="142748"/>
                    <a:pt x="487902" y="114894"/>
                  </a:cubicBezTo>
                  <a:cubicBezTo>
                    <a:pt x="529977" y="89875"/>
                    <a:pt x="572243" y="61810"/>
                    <a:pt x="615556" y="32985"/>
                  </a:cubicBezTo>
                  <a:lnTo>
                    <a:pt x="643543" y="13959"/>
                  </a:lnTo>
                  <a:cubicBezTo>
                    <a:pt x="652281" y="8159"/>
                    <a:pt x="661934" y="3881"/>
                    <a:pt x="672101" y="1306"/>
                  </a:cubicBezTo>
                  <a:cubicBezTo>
                    <a:pt x="690368" y="-3060"/>
                    <a:pt x="709502" y="3723"/>
                    <a:pt x="720935" y="18620"/>
                  </a:cubicBezTo>
                  <a:close/>
                </a:path>
              </a:pathLst>
            </a:custGeom>
            <a:solidFill>
              <a:srgbClr val="939598">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5" name="Google Shape;1215;p51"/>
            <p:cNvSpPr/>
            <p:nvPr/>
          </p:nvSpPr>
          <p:spPr>
            <a:xfrm>
              <a:off x="5600621" y="2268239"/>
              <a:ext cx="731171" cy="284515"/>
            </a:xfrm>
            <a:custGeom>
              <a:rect b="b" l="l" r="r" t="t"/>
              <a:pathLst>
                <a:path extrusionOk="0" h="284515" w="731171">
                  <a:moveTo>
                    <a:pt x="716417" y="17359"/>
                  </a:moveTo>
                  <a:lnTo>
                    <a:pt x="731172" y="36386"/>
                  </a:lnTo>
                  <a:cubicBezTo>
                    <a:pt x="726032" y="29727"/>
                    <a:pt x="724889" y="39335"/>
                    <a:pt x="717940" y="43996"/>
                  </a:cubicBezTo>
                  <a:cubicBezTo>
                    <a:pt x="714989" y="45994"/>
                    <a:pt x="715846" y="52844"/>
                    <a:pt x="712895" y="54746"/>
                  </a:cubicBezTo>
                  <a:cubicBezTo>
                    <a:pt x="698235" y="64260"/>
                    <a:pt x="659682" y="92800"/>
                    <a:pt x="645308" y="102313"/>
                  </a:cubicBezTo>
                  <a:lnTo>
                    <a:pt x="642642" y="103835"/>
                  </a:lnTo>
                  <a:cubicBezTo>
                    <a:pt x="633789" y="109448"/>
                    <a:pt x="610277" y="125906"/>
                    <a:pt x="601424" y="131138"/>
                  </a:cubicBezTo>
                  <a:cubicBezTo>
                    <a:pt x="545926" y="167854"/>
                    <a:pt x="488049" y="200843"/>
                    <a:pt x="428172" y="229886"/>
                  </a:cubicBezTo>
                  <a:cubicBezTo>
                    <a:pt x="390257" y="247944"/>
                    <a:pt x="350570" y="262035"/>
                    <a:pt x="309752" y="271935"/>
                  </a:cubicBezTo>
                  <a:cubicBezTo>
                    <a:pt x="224078" y="292388"/>
                    <a:pt x="132407" y="290105"/>
                    <a:pt x="28741" y="248627"/>
                  </a:cubicBezTo>
                  <a:cubicBezTo>
                    <a:pt x="23125" y="246629"/>
                    <a:pt x="7989" y="232360"/>
                    <a:pt x="2182" y="229601"/>
                  </a:cubicBezTo>
                  <a:cubicBezTo>
                    <a:pt x="1583" y="229428"/>
                    <a:pt x="1002" y="229172"/>
                    <a:pt x="469" y="228840"/>
                  </a:cubicBezTo>
                  <a:cubicBezTo>
                    <a:pt x="1421" y="228840"/>
                    <a:pt x="-959" y="228174"/>
                    <a:pt x="469" y="228840"/>
                  </a:cubicBezTo>
                  <a:cubicBezTo>
                    <a:pt x="11416" y="233406"/>
                    <a:pt x="-3529" y="204295"/>
                    <a:pt x="6942" y="207244"/>
                  </a:cubicBezTo>
                  <a:cubicBezTo>
                    <a:pt x="14938" y="209432"/>
                    <a:pt x="41116" y="188218"/>
                    <a:pt x="48827" y="189359"/>
                  </a:cubicBezTo>
                  <a:cubicBezTo>
                    <a:pt x="131750" y="218092"/>
                    <a:pt x="221546" y="220419"/>
                    <a:pt x="305849" y="196019"/>
                  </a:cubicBezTo>
                  <a:cubicBezTo>
                    <a:pt x="319271" y="192309"/>
                    <a:pt x="332503" y="188028"/>
                    <a:pt x="345639" y="183271"/>
                  </a:cubicBezTo>
                  <a:cubicBezTo>
                    <a:pt x="394873" y="164505"/>
                    <a:pt x="442261" y="141225"/>
                    <a:pt x="487192" y="113729"/>
                  </a:cubicBezTo>
                  <a:cubicBezTo>
                    <a:pt x="528696" y="88994"/>
                    <a:pt x="570486" y="61406"/>
                    <a:pt x="613228" y="32866"/>
                  </a:cubicBezTo>
                  <a:lnTo>
                    <a:pt x="640834" y="14505"/>
                  </a:lnTo>
                  <a:cubicBezTo>
                    <a:pt x="649439" y="8780"/>
                    <a:pt x="658882" y="4416"/>
                    <a:pt x="668820" y="1567"/>
                  </a:cubicBezTo>
                  <a:cubicBezTo>
                    <a:pt x="686422" y="-3170"/>
                    <a:pt x="705146" y="3044"/>
                    <a:pt x="716417" y="17359"/>
                  </a:cubicBezTo>
                  <a:close/>
                </a:path>
              </a:pathLst>
            </a:custGeom>
            <a:solidFill>
              <a:srgbClr val="939598">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6" name="Google Shape;1216;p51"/>
            <p:cNvSpPr/>
            <p:nvPr/>
          </p:nvSpPr>
          <p:spPr>
            <a:xfrm>
              <a:off x="5599572" y="2270156"/>
              <a:ext cx="731174" cy="278594"/>
            </a:xfrm>
            <a:custGeom>
              <a:rect b="b" l="l" r="r" t="t"/>
              <a:pathLst>
                <a:path extrusionOk="0" h="278594" w="731174">
                  <a:moveTo>
                    <a:pt x="715943" y="16584"/>
                  </a:moveTo>
                  <a:lnTo>
                    <a:pt x="731174" y="36276"/>
                  </a:lnTo>
                  <a:cubicBezTo>
                    <a:pt x="725463" y="28761"/>
                    <a:pt x="721655" y="36847"/>
                    <a:pt x="714135" y="41984"/>
                  </a:cubicBezTo>
                  <a:cubicBezTo>
                    <a:pt x="710803" y="44267"/>
                    <a:pt x="710803" y="50736"/>
                    <a:pt x="707471" y="52925"/>
                  </a:cubicBezTo>
                  <a:cubicBezTo>
                    <a:pt x="691003" y="63960"/>
                    <a:pt x="653687" y="90978"/>
                    <a:pt x="637504" y="101633"/>
                  </a:cubicBezTo>
                  <a:cubicBezTo>
                    <a:pt x="636838" y="101633"/>
                    <a:pt x="635600" y="102584"/>
                    <a:pt x="634743" y="103155"/>
                  </a:cubicBezTo>
                  <a:cubicBezTo>
                    <a:pt x="625224" y="109624"/>
                    <a:pt x="601997" y="125321"/>
                    <a:pt x="592097" y="131219"/>
                  </a:cubicBezTo>
                  <a:cubicBezTo>
                    <a:pt x="537285" y="167249"/>
                    <a:pt x="480036" y="199420"/>
                    <a:pt x="420749" y="227493"/>
                  </a:cubicBezTo>
                  <a:cubicBezTo>
                    <a:pt x="383005" y="244905"/>
                    <a:pt x="343538" y="258329"/>
                    <a:pt x="302995" y="267544"/>
                  </a:cubicBezTo>
                  <a:cubicBezTo>
                    <a:pt x="218273" y="286571"/>
                    <a:pt x="127840" y="282956"/>
                    <a:pt x="25793" y="241478"/>
                  </a:cubicBezTo>
                  <a:cubicBezTo>
                    <a:pt x="20842" y="239670"/>
                    <a:pt x="5231" y="224259"/>
                    <a:pt x="186" y="222451"/>
                  </a:cubicBezTo>
                  <a:lnTo>
                    <a:pt x="186" y="222451"/>
                  </a:lnTo>
                  <a:cubicBezTo>
                    <a:pt x="1328" y="222451"/>
                    <a:pt x="-576" y="222451"/>
                    <a:pt x="186" y="222451"/>
                  </a:cubicBezTo>
                  <a:cubicBezTo>
                    <a:pt x="12561" y="227588"/>
                    <a:pt x="2185" y="203425"/>
                    <a:pt x="13989" y="206374"/>
                  </a:cubicBezTo>
                  <a:cubicBezTo>
                    <a:pt x="22937" y="208847"/>
                    <a:pt x="47782" y="190582"/>
                    <a:pt x="56445" y="192104"/>
                  </a:cubicBezTo>
                  <a:cubicBezTo>
                    <a:pt x="138806" y="218960"/>
                    <a:pt x="227412" y="220055"/>
                    <a:pt x="310420" y="195243"/>
                  </a:cubicBezTo>
                  <a:cubicBezTo>
                    <a:pt x="323557" y="191438"/>
                    <a:pt x="336598" y="187157"/>
                    <a:pt x="349640" y="182305"/>
                  </a:cubicBezTo>
                  <a:cubicBezTo>
                    <a:pt x="398169" y="163624"/>
                    <a:pt x="444881" y="140537"/>
                    <a:pt x="489193" y="113334"/>
                  </a:cubicBezTo>
                  <a:cubicBezTo>
                    <a:pt x="530221" y="88885"/>
                    <a:pt x="571345" y="61677"/>
                    <a:pt x="613515" y="33613"/>
                  </a:cubicBezTo>
                  <a:lnTo>
                    <a:pt x="640836" y="15442"/>
                  </a:lnTo>
                  <a:cubicBezTo>
                    <a:pt x="649327" y="9833"/>
                    <a:pt x="658504" y="5356"/>
                    <a:pt x="668156" y="2124"/>
                  </a:cubicBezTo>
                  <a:cubicBezTo>
                    <a:pt x="685548" y="-3493"/>
                    <a:pt x="704596" y="2271"/>
                    <a:pt x="715943" y="16584"/>
                  </a:cubicBezTo>
                  <a:close/>
                </a:path>
              </a:pathLst>
            </a:custGeom>
            <a:solidFill>
              <a:srgbClr val="939598">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7" name="Google Shape;1217;p51"/>
            <p:cNvSpPr/>
            <p:nvPr/>
          </p:nvSpPr>
          <p:spPr>
            <a:xfrm>
              <a:off x="5596235" y="2271975"/>
              <a:ext cx="733558" cy="272606"/>
            </a:xfrm>
            <a:custGeom>
              <a:rect b="b" l="l" r="r" t="t"/>
              <a:pathLst>
                <a:path extrusionOk="0" h="272606" w="733558">
                  <a:moveTo>
                    <a:pt x="717757" y="15906"/>
                  </a:moveTo>
                  <a:lnTo>
                    <a:pt x="733559" y="36169"/>
                  </a:lnTo>
                  <a:cubicBezTo>
                    <a:pt x="727086" y="27892"/>
                    <a:pt x="721374" y="34361"/>
                    <a:pt x="712616" y="40165"/>
                  </a:cubicBezTo>
                  <a:cubicBezTo>
                    <a:pt x="708904" y="42543"/>
                    <a:pt x="708047" y="48726"/>
                    <a:pt x="704430" y="51105"/>
                  </a:cubicBezTo>
                  <a:cubicBezTo>
                    <a:pt x="686058" y="63377"/>
                    <a:pt x="649884" y="89158"/>
                    <a:pt x="631988" y="101050"/>
                  </a:cubicBezTo>
                  <a:cubicBezTo>
                    <a:pt x="631007" y="101571"/>
                    <a:pt x="630055" y="102143"/>
                    <a:pt x="629132" y="102762"/>
                  </a:cubicBezTo>
                  <a:cubicBezTo>
                    <a:pt x="617994" y="109897"/>
                    <a:pt x="596005" y="124928"/>
                    <a:pt x="584962" y="131302"/>
                  </a:cubicBezTo>
                  <a:cubicBezTo>
                    <a:pt x="530683" y="166742"/>
                    <a:pt x="473815" y="198064"/>
                    <a:pt x="414852" y="225008"/>
                  </a:cubicBezTo>
                  <a:cubicBezTo>
                    <a:pt x="377413" y="241792"/>
                    <a:pt x="338288" y="254547"/>
                    <a:pt x="298145" y="263061"/>
                  </a:cubicBezTo>
                  <a:cubicBezTo>
                    <a:pt x="214375" y="280470"/>
                    <a:pt x="125179" y="275809"/>
                    <a:pt x="24560" y="234521"/>
                  </a:cubicBezTo>
                  <a:cubicBezTo>
                    <a:pt x="20371" y="233094"/>
                    <a:pt x="4379" y="216351"/>
                    <a:pt x="0" y="214448"/>
                  </a:cubicBezTo>
                  <a:lnTo>
                    <a:pt x="1904" y="215399"/>
                  </a:lnTo>
                  <a:cubicBezTo>
                    <a:pt x="3141" y="215399"/>
                    <a:pt x="1904" y="215399"/>
                    <a:pt x="3046" y="215399"/>
                  </a:cubicBezTo>
                  <a:cubicBezTo>
                    <a:pt x="16754" y="221107"/>
                    <a:pt x="10947" y="201129"/>
                    <a:pt x="23989" y="204839"/>
                  </a:cubicBezTo>
                  <a:cubicBezTo>
                    <a:pt x="33508" y="207598"/>
                    <a:pt x="57497" y="192472"/>
                    <a:pt x="67111" y="194089"/>
                  </a:cubicBezTo>
                  <a:cubicBezTo>
                    <a:pt x="148844" y="219154"/>
                    <a:pt x="236212" y="219154"/>
                    <a:pt x="317945" y="194089"/>
                  </a:cubicBezTo>
                  <a:cubicBezTo>
                    <a:pt x="330892" y="190284"/>
                    <a:pt x="343743" y="185908"/>
                    <a:pt x="356499" y="181151"/>
                  </a:cubicBezTo>
                  <a:cubicBezTo>
                    <a:pt x="404276" y="162437"/>
                    <a:pt x="450302" y="139549"/>
                    <a:pt x="494053" y="112751"/>
                  </a:cubicBezTo>
                  <a:cubicBezTo>
                    <a:pt x="534605" y="88587"/>
                    <a:pt x="575252" y="61665"/>
                    <a:pt x="616852" y="33981"/>
                  </a:cubicBezTo>
                  <a:lnTo>
                    <a:pt x="643792" y="16001"/>
                  </a:lnTo>
                  <a:cubicBezTo>
                    <a:pt x="652159" y="10489"/>
                    <a:pt x="661136" y="5956"/>
                    <a:pt x="670541" y="2492"/>
                  </a:cubicBezTo>
                  <a:cubicBezTo>
                    <a:pt x="687533" y="-3625"/>
                    <a:pt x="706534" y="1773"/>
                    <a:pt x="717757" y="15906"/>
                  </a:cubicBezTo>
                  <a:close/>
                </a:path>
              </a:pathLst>
            </a:custGeom>
            <a:solidFill>
              <a:srgbClr val="939598">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8" name="Google Shape;1218;p51"/>
            <p:cNvSpPr/>
            <p:nvPr/>
          </p:nvSpPr>
          <p:spPr>
            <a:xfrm>
              <a:off x="5593094" y="2273988"/>
              <a:ext cx="736129" cy="267056"/>
            </a:xfrm>
            <a:custGeom>
              <a:rect b="b" l="l" r="r" t="t"/>
              <a:pathLst>
                <a:path extrusionOk="0" h="267056" w="736129">
                  <a:moveTo>
                    <a:pt x="719375" y="15130"/>
                  </a:moveTo>
                  <a:lnTo>
                    <a:pt x="736129" y="35964"/>
                  </a:lnTo>
                  <a:cubicBezTo>
                    <a:pt x="729085" y="26450"/>
                    <a:pt x="720993" y="31683"/>
                    <a:pt x="711284" y="38057"/>
                  </a:cubicBezTo>
                  <a:cubicBezTo>
                    <a:pt x="707286" y="40720"/>
                    <a:pt x="705572" y="46523"/>
                    <a:pt x="701764" y="49187"/>
                  </a:cubicBezTo>
                  <a:cubicBezTo>
                    <a:pt x="681583" y="62601"/>
                    <a:pt x="646648" y="87240"/>
                    <a:pt x="626847" y="100369"/>
                  </a:cubicBezTo>
                  <a:lnTo>
                    <a:pt x="623896" y="102081"/>
                  </a:lnTo>
                  <a:cubicBezTo>
                    <a:pt x="611807" y="109977"/>
                    <a:pt x="590484" y="124342"/>
                    <a:pt x="578394" y="131667"/>
                  </a:cubicBezTo>
                  <a:cubicBezTo>
                    <a:pt x="524638" y="166357"/>
                    <a:pt x="468274" y="196827"/>
                    <a:pt x="409807" y="222805"/>
                  </a:cubicBezTo>
                  <a:cubicBezTo>
                    <a:pt x="372615" y="238873"/>
                    <a:pt x="333804" y="250929"/>
                    <a:pt x="294052" y="258765"/>
                  </a:cubicBezTo>
                  <a:cubicBezTo>
                    <a:pt x="210758" y="275032"/>
                    <a:pt x="122609" y="268754"/>
                    <a:pt x="23608" y="227466"/>
                  </a:cubicBezTo>
                  <a:cubicBezTo>
                    <a:pt x="20086" y="226229"/>
                    <a:pt x="3617" y="208439"/>
                    <a:pt x="0" y="206727"/>
                  </a:cubicBezTo>
                  <a:cubicBezTo>
                    <a:pt x="1228" y="207377"/>
                    <a:pt x="2504" y="207949"/>
                    <a:pt x="3808" y="208439"/>
                  </a:cubicBezTo>
                  <a:lnTo>
                    <a:pt x="5616" y="209201"/>
                  </a:lnTo>
                  <a:cubicBezTo>
                    <a:pt x="20752" y="215479"/>
                    <a:pt x="19419" y="199687"/>
                    <a:pt x="34174" y="204159"/>
                  </a:cubicBezTo>
                  <a:cubicBezTo>
                    <a:pt x="45122" y="207203"/>
                    <a:pt x="67397" y="195121"/>
                    <a:pt x="77963" y="197024"/>
                  </a:cubicBezTo>
                  <a:cubicBezTo>
                    <a:pt x="159058" y="220061"/>
                    <a:pt x="245161" y="218671"/>
                    <a:pt x="325465" y="193028"/>
                  </a:cubicBezTo>
                  <a:cubicBezTo>
                    <a:pt x="338222" y="189223"/>
                    <a:pt x="350882" y="184847"/>
                    <a:pt x="363543" y="179995"/>
                  </a:cubicBezTo>
                  <a:cubicBezTo>
                    <a:pt x="410597" y="161327"/>
                    <a:pt x="455947" y="138632"/>
                    <a:pt x="499098" y="112165"/>
                  </a:cubicBezTo>
                  <a:cubicBezTo>
                    <a:pt x="539174" y="88287"/>
                    <a:pt x="579251" y="61745"/>
                    <a:pt x="620279" y="34442"/>
                  </a:cubicBezTo>
                  <a:lnTo>
                    <a:pt x="646838" y="16747"/>
                  </a:lnTo>
                  <a:cubicBezTo>
                    <a:pt x="655082" y="11268"/>
                    <a:pt x="663858" y="6616"/>
                    <a:pt x="673016" y="2857"/>
                  </a:cubicBezTo>
                  <a:cubicBezTo>
                    <a:pt x="689484" y="-3697"/>
                    <a:pt x="708314" y="1286"/>
                    <a:pt x="719375" y="15130"/>
                  </a:cubicBezTo>
                  <a:close/>
                </a:path>
              </a:pathLst>
            </a:custGeom>
            <a:solidFill>
              <a:srgbClr val="939598">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19" name="Google Shape;1219;p51"/>
            <p:cNvSpPr/>
            <p:nvPr/>
          </p:nvSpPr>
          <p:spPr>
            <a:xfrm>
              <a:off x="5590619" y="2275353"/>
              <a:ext cx="737176" cy="261510"/>
            </a:xfrm>
            <a:custGeom>
              <a:rect b="b" l="l" r="r" t="t"/>
              <a:pathLst>
                <a:path extrusionOk="0" h="261510" w="737176">
                  <a:moveTo>
                    <a:pt x="720422" y="14907"/>
                  </a:moveTo>
                  <a:lnTo>
                    <a:pt x="737176" y="36407"/>
                  </a:lnTo>
                  <a:cubicBezTo>
                    <a:pt x="729370" y="26894"/>
                    <a:pt x="718994" y="29652"/>
                    <a:pt x="708618" y="36407"/>
                  </a:cubicBezTo>
                  <a:cubicBezTo>
                    <a:pt x="704239" y="39356"/>
                    <a:pt x="701669" y="44779"/>
                    <a:pt x="697290" y="47633"/>
                  </a:cubicBezTo>
                  <a:cubicBezTo>
                    <a:pt x="675301" y="62378"/>
                    <a:pt x="641507" y="86257"/>
                    <a:pt x="619993" y="100146"/>
                  </a:cubicBezTo>
                  <a:lnTo>
                    <a:pt x="616947" y="101953"/>
                  </a:lnTo>
                  <a:cubicBezTo>
                    <a:pt x="603715" y="110515"/>
                    <a:pt x="583154" y="124215"/>
                    <a:pt x="569922" y="132206"/>
                  </a:cubicBezTo>
                  <a:cubicBezTo>
                    <a:pt x="516775" y="166306"/>
                    <a:pt x="460897" y="195962"/>
                    <a:pt x="402858" y="220869"/>
                  </a:cubicBezTo>
                  <a:cubicBezTo>
                    <a:pt x="366103" y="236214"/>
                    <a:pt x="327807" y="247569"/>
                    <a:pt x="288626" y="254737"/>
                  </a:cubicBezTo>
                  <a:cubicBezTo>
                    <a:pt x="207045" y="269102"/>
                    <a:pt x="120134" y="261967"/>
                    <a:pt x="22656" y="220299"/>
                  </a:cubicBezTo>
                  <a:cubicBezTo>
                    <a:pt x="19800" y="219252"/>
                    <a:pt x="2856" y="200131"/>
                    <a:pt x="0" y="198894"/>
                  </a:cubicBezTo>
                  <a:cubicBezTo>
                    <a:pt x="1904" y="199845"/>
                    <a:pt x="3808" y="200606"/>
                    <a:pt x="5616" y="201367"/>
                  </a:cubicBezTo>
                  <a:lnTo>
                    <a:pt x="8282" y="202509"/>
                  </a:lnTo>
                  <a:cubicBezTo>
                    <a:pt x="24655" y="209358"/>
                    <a:pt x="27987" y="198513"/>
                    <a:pt x="43599" y="202985"/>
                  </a:cubicBezTo>
                  <a:cubicBezTo>
                    <a:pt x="55593" y="206314"/>
                    <a:pt x="76535" y="197372"/>
                    <a:pt x="88054" y="199369"/>
                  </a:cubicBezTo>
                  <a:cubicBezTo>
                    <a:pt x="168559" y="220438"/>
                    <a:pt x="253433" y="217861"/>
                    <a:pt x="332510" y="191949"/>
                  </a:cubicBezTo>
                  <a:cubicBezTo>
                    <a:pt x="345199" y="188080"/>
                    <a:pt x="357669" y="183704"/>
                    <a:pt x="369921" y="178821"/>
                  </a:cubicBezTo>
                  <a:cubicBezTo>
                    <a:pt x="416127" y="160089"/>
                    <a:pt x="460707" y="137561"/>
                    <a:pt x="503191" y="111467"/>
                  </a:cubicBezTo>
                  <a:cubicBezTo>
                    <a:pt x="542697" y="87874"/>
                    <a:pt x="582297" y="61712"/>
                    <a:pt x="622659" y="34790"/>
                  </a:cubicBezTo>
                  <a:lnTo>
                    <a:pt x="648837" y="17380"/>
                  </a:lnTo>
                  <a:cubicBezTo>
                    <a:pt x="656966" y="11963"/>
                    <a:pt x="665534" y="7223"/>
                    <a:pt x="674444" y="3206"/>
                  </a:cubicBezTo>
                  <a:cubicBezTo>
                    <a:pt x="690646" y="-3825"/>
                    <a:pt x="709561" y="988"/>
                    <a:pt x="720422" y="14907"/>
                  </a:cubicBezTo>
                  <a:close/>
                </a:path>
              </a:pathLst>
            </a:custGeom>
            <a:solidFill>
              <a:srgbClr val="939598">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0" name="Google Shape;1220;p51"/>
            <p:cNvSpPr/>
            <p:nvPr/>
          </p:nvSpPr>
          <p:spPr>
            <a:xfrm>
              <a:off x="5586811" y="2277388"/>
              <a:ext cx="739936" cy="255930"/>
            </a:xfrm>
            <a:custGeom>
              <a:rect b="b" l="l" r="r" t="t"/>
              <a:pathLst>
                <a:path extrusionOk="0" h="255930" w="739936">
                  <a:moveTo>
                    <a:pt x="722707" y="14013"/>
                  </a:moveTo>
                  <a:lnTo>
                    <a:pt x="739937" y="36179"/>
                  </a:lnTo>
                  <a:cubicBezTo>
                    <a:pt x="731560" y="25429"/>
                    <a:pt x="718804" y="26666"/>
                    <a:pt x="707381" y="34467"/>
                  </a:cubicBezTo>
                  <a:cubicBezTo>
                    <a:pt x="702621" y="37701"/>
                    <a:pt x="699194" y="42743"/>
                    <a:pt x="694434" y="45883"/>
                  </a:cubicBezTo>
                  <a:cubicBezTo>
                    <a:pt x="670636" y="61770"/>
                    <a:pt x="638080" y="84507"/>
                    <a:pt x="614758" y="99633"/>
                  </a:cubicBezTo>
                  <a:lnTo>
                    <a:pt x="611617" y="101535"/>
                  </a:lnTo>
                  <a:cubicBezTo>
                    <a:pt x="597242" y="111049"/>
                    <a:pt x="577442" y="123796"/>
                    <a:pt x="563068" y="132453"/>
                  </a:cubicBezTo>
                  <a:cubicBezTo>
                    <a:pt x="510540" y="165917"/>
                    <a:pt x="455176" y="194726"/>
                    <a:pt x="397622" y="218549"/>
                  </a:cubicBezTo>
                  <a:cubicBezTo>
                    <a:pt x="361030" y="233325"/>
                    <a:pt x="322915" y="243981"/>
                    <a:pt x="283961" y="250323"/>
                  </a:cubicBezTo>
                  <a:cubicBezTo>
                    <a:pt x="203428" y="263261"/>
                    <a:pt x="117659" y="254985"/>
                    <a:pt x="21609" y="213126"/>
                  </a:cubicBezTo>
                  <a:cubicBezTo>
                    <a:pt x="19515" y="212365"/>
                    <a:pt x="2570" y="192007"/>
                    <a:pt x="0" y="191150"/>
                  </a:cubicBezTo>
                  <a:lnTo>
                    <a:pt x="7425" y="194480"/>
                  </a:lnTo>
                  <a:lnTo>
                    <a:pt x="10947" y="195907"/>
                  </a:lnTo>
                  <a:cubicBezTo>
                    <a:pt x="28653" y="203327"/>
                    <a:pt x="36459" y="197049"/>
                    <a:pt x="53499" y="201900"/>
                  </a:cubicBezTo>
                  <a:cubicBezTo>
                    <a:pt x="66445" y="205515"/>
                    <a:pt x="86055" y="199712"/>
                    <a:pt x="98525" y="201900"/>
                  </a:cubicBezTo>
                  <a:cubicBezTo>
                    <a:pt x="178383" y="221103"/>
                    <a:pt x="262048" y="217310"/>
                    <a:pt x="339840" y="190960"/>
                  </a:cubicBezTo>
                  <a:cubicBezTo>
                    <a:pt x="352120" y="187060"/>
                    <a:pt x="364400" y="182588"/>
                    <a:pt x="376584" y="177737"/>
                  </a:cubicBezTo>
                  <a:cubicBezTo>
                    <a:pt x="422239" y="159153"/>
                    <a:pt x="466294" y="136881"/>
                    <a:pt x="508332" y="111144"/>
                  </a:cubicBezTo>
                  <a:cubicBezTo>
                    <a:pt x="547266" y="87836"/>
                    <a:pt x="586295" y="62055"/>
                    <a:pt x="626181" y="35608"/>
                  </a:cubicBezTo>
                  <a:lnTo>
                    <a:pt x="651978" y="18389"/>
                  </a:lnTo>
                  <a:cubicBezTo>
                    <a:pt x="660032" y="13053"/>
                    <a:pt x="668390" y="8193"/>
                    <a:pt x="677014" y="3834"/>
                  </a:cubicBezTo>
                  <a:cubicBezTo>
                    <a:pt x="692749" y="-3893"/>
                    <a:pt x="711741" y="339"/>
                    <a:pt x="722707" y="14013"/>
                  </a:cubicBezTo>
                  <a:close/>
                </a:path>
              </a:pathLst>
            </a:custGeom>
            <a:solidFill>
              <a:srgbClr val="939598">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1" name="Google Shape;1221;p51"/>
            <p:cNvSpPr/>
            <p:nvPr/>
          </p:nvSpPr>
          <p:spPr>
            <a:xfrm>
              <a:off x="5583574" y="2278537"/>
              <a:ext cx="742126" cy="251121"/>
            </a:xfrm>
            <a:custGeom>
              <a:rect b="b" l="l" r="r" t="t"/>
              <a:pathLst>
                <a:path extrusionOk="0" h="251121" w="742126">
                  <a:moveTo>
                    <a:pt x="724420" y="13625"/>
                  </a:moveTo>
                  <a:lnTo>
                    <a:pt x="742126" y="36457"/>
                  </a:lnTo>
                  <a:cubicBezTo>
                    <a:pt x="733016" y="25530"/>
                    <a:pt x="716805" y="23961"/>
                    <a:pt x="705762" y="32937"/>
                  </a:cubicBezTo>
                  <a:cubicBezTo>
                    <a:pt x="700622" y="36362"/>
                    <a:pt x="696243" y="41024"/>
                    <a:pt x="691198" y="44448"/>
                  </a:cubicBezTo>
                  <a:cubicBezTo>
                    <a:pt x="665591" y="61477"/>
                    <a:pt x="634082" y="83167"/>
                    <a:pt x="609046" y="99340"/>
                  </a:cubicBezTo>
                  <a:lnTo>
                    <a:pt x="605905" y="101338"/>
                  </a:lnTo>
                  <a:cubicBezTo>
                    <a:pt x="590388" y="110851"/>
                    <a:pt x="571350" y="123694"/>
                    <a:pt x="555928" y="133017"/>
                  </a:cubicBezTo>
                  <a:cubicBezTo>
                    <a:pt x="503962" y="165839"/>
                    <a:pt x="449093" y="193830"/>
                    <a:pt x="392006" y="216639"/>
                  </a:cubicBezTo>
                  <a:cubicBezTo>
                    <a:pt x="355642" y="230831"/>
                    <a:pt x="317802" y="240914"/>
                    <a:pt x="279202" y="246701"/>
                  </a:cubicBezTo>
                  <a:cubicBezTo>
                    <a:pt x="199715" y="258022"/>
                    <a:pt x="115089" y="248603"/>
                    <a:pt x="20657" y="206745"/>
                  </a:cubicBezTo>
                  <a:cubicBezTo>
                    <a:pt x="19229" y="206745"/>
                    <a:pt x="1618" y="184674"/>
                    <a:pt x="0" y="184008"/>
                  </a:cubicBezTo>
                  <a:cubicBezTo>
                    <a:pt x="3141" y="185530"/>
                    <a:pt x="6188" y="186862"/>
                    <a:pt x="9519" y="188194"/>
                  </a:cubicBezTo>
                  <a:lnTo>
                    <a:pt x="13708" y="190002"/>
                  </a:lnTo>
                  <a:cubicBezTo>
                    <a:pt x="32746" y="197993"/>
                    <a:pt x="45217" y="196375"/>
                    <a:pt x="63494" y="201418"/>
                  </a:cubicBezTo>
                  <a:cubicBezTo>
                    <a:pt x="77392" y="205318"/>
                    <a:pt x="95669" y="202654"/>
                    <a:pt x="109187" y="205033"/>
                  </a:cubicBezTo>
                  <a:cubicBezTo>
                    <a:pt x="188340" y="222149"/>
                    <a:pt x="270672" y="217146"/>
                    <a:pt x="347170" y="190572"/>
                  </a:cubicBezTo>
                  <a:cubicBezTo>
                    <a:pt x="359354" y="186482"/>
                    <a:pt x="371444" y="182106"/>
                    <a:pt x="383438" y="177254"/>
                  </a:cubicBezTo>
                  <a:cubicBezTo>
                    <a:pt x="428312" y="158435"/>
                    <a:pt x="471663" y="136171"/>
                    <a:pt x="513091" y="110661"/>
                  </a:cubicBezTo>
                  <a:cubicBezTo>
                    <a:pt x="551645" y="87544"/>
                    <a:pt x="590103" y="62238"/>
                    <a:pt x="629322" y="36077"/>
                  </a:cubicBezTo>
                  <a:lnTo>
                    <a:pt x="654834" y="19143"/>
                  </a:lnTo>
                  <a:cubicBezTo>
                    <a:pt x="662830" y="13816"/>
                    <a:pt x="671017" y="8869"/>
                    <a:pt x="679299" y="4302"/>
                  </a:cubicBezTo>
                  <a:cubicBezTo>
                    <a:pt x="694606" y="-3964"/>
                    <a:pt x="713644" y="-30"/>
                    <a:pt x="724420" y="13625"/>
                  </a:cubicBezTo>
                  <a:close/>
                </a:path>
              </a:pathLst>
            </a:custGeom>
            <a:solidFill>
              <a:srgbClr val="939598">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2" name="Google Shape;1222;p51"/>
            <p:cNvSpPr/>
            <p:nvPr/>
          </p:nvSpPr>
          <p:spPr>
            <a:xfrm>
              <a:off x="5580528" y="2280590"/>
              <a:ext cx="744220" cy="245443"/>
            </a:xfrm>
            <a:custGeom>
              <a:rect b="b" l="l" r="r" t="t"/>
              <a:pathLst>
                <a:path extrusionOk="0" h="245443" w="744220">
                  <a:moveTo>
                    <a:pt x="725943" y="13189"/>
                  </a:moveTo>
                  <a:lnTo>
                    <a:pt x="744220" y="36592"/>
                  </a:lnTo>
                  <a:cubicBezTo>
                    <a:pt x="734349" y="24412"/>
                    <a:pt x="716691" y="22035"/>
                    <a:pt x="703954" y="31169"/>
                  </a:cubicBezTo>
                  <a:cubicBezTo>
                    <a:pt x="698433" y="34879"/>
                    <a:pt x="693387" y="39160"/>
                    <a:pt x="687866" y="42776"/>
                  </a:cubicBezTo>
                  <a:cubicBezTo>
                    <a:pt x="660260" y="61136"/>
                    <a:pt x="630179" y="81590"/>
                    <a:pt x="603239" y="98999"/>
                  </a:cubicBezTo>
                  <a:lnTo>
                    <a:pt x="600003" y="101092"/>
                  </a:lnTo>
                  <a:cubicBezTo>
                    <a:pt x="583439" y="111747"/>
                    <a:pt x="565067" y="123448"/>
                    <a:pt x="548503" y="133437"/>
                  </a:cubicBezTo>
                  <a:cubicBezTo>
                    <a:pt x="497127" y="165646"/>
                    <a:pt x="442734" y="192791"/>
                    <a:pt x="386104" y="214490"/>
                  </a:cubicBezTo>
                  <a:cubicBezTo>
                    <a:pt x="350063" y="227954"/>
                    <a:pt x="312595" y="237242"/>
                    <a:pt x="274442" y="242174"/>
                  </a:cubicBezTo>
                  <a:cubicBezTo>
                    <a:pt x="196098" y="251687"/>
                    <a:pt x="112613" y="241318"/>
                    <a:pt x="19705" y="199459"/>
                  </a:cubicBezTo>
                  <a:cubicBezTo>
                    <a:pt x="18943" y="199459"/>
                    <a:pt x="666" y="176342"/>
                    <a:pt x="0" y="176057"/>
                  </a:cubicBezTo>
                  <a:cubicBezTo>
                    <a:pt x="3713" y="177769"/>
                    <a:pt x="7425" y="179481"/>
                    <a:pt x="11138" y="181004"/>
                  </a:cubicBezTo>
                  <a:lnTo>
                    <a:pt x="16183" y="183192"/>
                  </a:lnTo>
                  <a:cubicBezTo>
                    <a:pt x="34803" y="190163"/>
                    <a:pt x="53889" y="195821"/>
                    <a:pt x="73299" y="200125"/>
                  </a:cubicBezTo>
                  <a:cubicBezTo>
                    <a:pt x="88615" y="203303"/>
                    <a:pt x="104094" y="205684"/>
                    <a:pt x="119658" y="207260"/>
                  </a:cubicBezTo>
                  <a:cubicBezTo>
                    <a:pt x="198164" y="222499"/>
                    <a:pt x="279325" y="216287"/>
                    <a:pt x="354595" y="189280"/>
                  </a:cubicBezTo>
                  <a:cubicBezTo>
                    <a:pt x="366494" y="185189"/>
                    <a:pt x="378393" y="180718"/>
                    <a:pt x="390197" y="175866"/>
                  </a:cubicBezTo>
                  <a:cubicBezTo>
                    <a:pt x="434395" y="157277"/>
                    <a:pt x="477099" y="135333"/>
                    <a:pt x="517946" y="110225"/>
                  </a:cubicBezTo>
                  <a:cubicBezTo>
                    <a:pt x="556024" y="87488"/>
                    <a:pt x="594101" y="62658"/>
                    <a:pt x="632178" y="36687"/>
                  </a:cubicBezTo>
                  <a:lnTo>
                    <a:pt x="657309" y="20039"/>
                  </a:lnTo>
                  <a:cubicBezTo>
                    <a:pt x="665115" y="14806"/>
                    <a:pt x="673111" y="9669"/>
                    <a:pt x="681107" y="4817"/>
                  </a:cubicBezTo>
                  <a:cubicBezTo>
                    <a:pt x="696043" y="-4001"/>
                    <a:pt x="715205" y="-424"/>
                    <a:pt x="725943" y="13189"/>
                  </a:cubicBezTo>
                  <a:close/>
                </a:path>
              </a:pathLst>
            </a:custGeom>
            <a:solidFill>
              <a:srgbClr val="939598">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3" name="Google Shape;1223;p51"/>
            <p:cNvSpPr/>
            <p:nvPr/>
          </p:nvSpPr>
          <p:spPr>
            <a:xfrm>
              <a:off x="5577197" y="2282381"/>
              <a:ext cx="746885" cy="240296"/>
            </a:xfrm>
            <a:custGeom>
              <a:rect b="b" l="l" r="r" t="t"/>
              <a:pathLst>
                <a:path extrusionOk="0" h="240296" w="746885">
                  <a:moveTo>
                    <a:pt x="683678" y="5309"/>
                  </a:moveTo>
                  <a:cubicBezTo>
                    <a:pt x="698080" y="-3948"/>
                    <a:pt x="717157" y="-826"/>
                    <a:pt x="727847" y="12540"/>
                  </a:cubicBezTo>
                  <a:lnTo>
                    <a:pt x="746886" y="36608"/>
                  </a:lnTo>
                  <a:cubicBezTo>
                    <a:pt x="736253" y="23225"/>
                    <a:pt x="717205" y="20060"/>
                    <a:pt x="702811" y="29283"/>
                  </a:cubicBezTo>
                  <a:cubicBezTo>
                    <a:pt x="647980" y="65624"/>
                    <a:pt x="594862" y="101869"/>
                    <a:pt x="541745" y="133929"/>
                  </a:cubicBezTo>
                  <a:cubicBezTo>
                    <a:pt x="490902" y="165483"/>
                    <a:pt x="436966" y="191750"/>
                    <a:pt x="380773" y="212318"/>
                  </a:cubicBezTo>
                  <a:cubicBezTo>
                    <a:pt x="271396" y="250372"/>
                    <a:pt x="155260" y="254938"/>
                    <a:pt x="19039" y="192341"/>
                  </a:cubicBezTo>
                  <a:lnTo>
                    <a:pt x="0" y="168367"/>
                  </a:lnTo>
                  <a:cubicBezTo>
                    <a:pt x="136221" y="230965"/>
                    <a:pt x="252262" y="226493"/>
                    <a:pt x="361734" y="188250"/>
                  </a:cubicBezTo>
                  <a:cubicBezTo>
                    <a:pt x="417850" y="167570"/>
                    <a:pt x="471730" y="141241"/>
                    <a:pt x="522516" y="109670"/>
                  </a:cubicBezTo>
                  <a:cubicBezTo>
                    <a:pt x="575729" y="77801"/>
                    <a:pt x="628846" y="41650"/>
                    <a:pt x="683678" y="5309"/>
                  </a:cubicBezTo>
                  <a:close/>
                </a:path>
              </a:pathLst>
            </a:custGeom>
            <a:solidFill>
              <a:srgbClr val="939598">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4" name="Google Shape;1224;p51"/>
            <p:cNvSpPr/>
            <p:nvPr/>
          </p:nvSpPr>
          <p:spPr>
            <a:xfrm>
              <a:off x="5558634" y="2258353"/>
              <a:ext cx="860841" cy="841296"/>
            </a:xfrm>
            <a:custGeom>
              <a:rect b="b" l="l" r="r" t="t"/>
              <a:pathLst>
                <a:path extrusionOk="0" h="841296" w="860841">
                  <a:moveTo>
                    <a:pt x="727657" y="12499"/>
                  </a:moveTo>
                  <a:lnTo>
                    <a:pt x="854073" y="175081"/>
                  </a:lnTo>
                  <a:cubicBezTo>
                    <a:pt x="864392" y="188709"/>
                    <a:pt x="862746" y="207923"/>
                    <a:pt x="850266" y="219603"/>
                  </a:cubicBezTo>
                  <a:cubicBezTo>
                    <a:pt x="655120" y="396074"/>
                    <a:pt x="480440" y="537918"/>
                    <a:pt x="523562" y="841296"/>
                  </a:cubicBezTo>
                  <a:lnTo>
                    <a:pt x="0" y="168326"/>
                  </a:lnTo>
                  <a:cubicBezTo>
                    <a:pt x="283581" y="284864"/>
                    <a:pt x="464257" y="150632"/>
                    <a:pt x="683582" y="5269"/>
                  </a:cubicBezTo>
                  <a:cubicBezTo>
                    <a:pt x="697966" y="-3930"/>
                    <a:pt x="716976" y="-812"/>
                    <a:pt x="727657" y="12499"/>
                  </a:cubicBez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5" name="Google Shape;1225;p51"/>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rgbClr val="FF8FB6"/>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6" name="Google Shape;1226;p51"/>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7" name="Google Shape;1227;p51"/>
            <p:cNvSpPr/>
            <p:nvPr/>
          </p:nvSpPr>
          <p:spPr>
            <a:xfrm>
              <a:off x="5403374" y="2435406"/>
              <a:ext cx="646034" cy="803518"/>
            </a:xfrm>
            <a:custGeom>
              <a:rect b="b" l="l" r="r" t="t"/>
              <a:pathLst>
                <a:path extrusionOk="0" h="803518" w="646034">
                  <a:moveTo>
                    <a:pt x="595909" y="803519"/>
                  </a:moveTo>
                  <a:lnTo>
                    <a:pt x="630940" y="776406"/>
                  </a:lnTo>
                  <a:cubicBezTo>
                    <a:pt x="650931" y="760899"/>
                    <a:pt x="649979" y="733501"/>
                    <a:pt x="634463" y="713618"/>
                  </a:cubicBezTo>
                  <a:lnTo>
                    <a:pt x="92337" y="16675"/>
                  </a:lnTo>
                  <a:cubicBezTo>
                    <a:pt x="76821" y="-3303"/>
                    <a:pt x="54926" y="-5206"/>
                    <a:pt x="35221" y="10301"/>
                  </a:cubicBezTo>
                  <a:lnTo>
                    <a:pt x="0" y="37509"/>
                  </a:ln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8" name="Google Shape;1228;p51"/>
            <p:cNvSpPr/>
            <p:nvPr/>
          </p:nvSpPr>
          <p:spPr>
            <a:xfrm rot="-2271599">
              <a:off x="5761971" y="2354877"/>
              <a:ext cx="66635" cy="856195"/>
            </a:xfrm>
            <a:custGeom>
              <a:rect b="b" l="l" r="r" t="t"/>
              <a:pathLst>
                <a:path extrusionOk="0" h="856195" w="66635">
                  <a:moveTo>
                    <a:pt x="0" y="0"/>
                  </a:moveTo>
                  <a:lnTo>
                    <a:pt x="66635" y="0"/>
                  </a:lnTo>
                  <a:lnTo>
                    <a:pt x="66635" y="856196"/>
                  </a:lnTo>
                  <a:lnTo>
                    <a:pt x="0" y="856196"/>
                  </a:ln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229" name="Google Shape;1229;p51"/>
            <p:cNvSpPr/>
            <p:nvPr/>
          </p:nvSpPr>
          <p:spPr>
            <a:xfrm>
              <a:off x="6136171" y="2261624"/>
              <a:ext cx="270158" cy="296909"/>
            </a:xfrm>
            <a:custGeom>
              <a:rect b="b" l="l" r="r" t="t"/>
              <a:pathLst>
                <a:path extrusionOk="0" h="296909" w="270158">
                  <a:moveTo>
                    <a:pt x="178106" y="296910"/>
                  </a:moveTo>
                  <a:lnTo>
                    <a:pt x="0" y="68591"/>
                  </a:lnTo>
                  <a:cubicBezTo>
                    <a:pt x="32175" y="47947"/>
                    <a:pt x="71490" y="21024"/>
                    <a:pt x="103380" y="0"/>
                  </a:cubicBezTo>
                  <a:lnTo>
                    <a:pt x="270158" y="214049"/>
                  </a:lnTo>
                  <a:cubicBezTo>
                    <a:pt x="241981" y="239830"/>
                    <a:pt x="206093" y="271129"/>
                    <a:pt x="178106" y="296910"/>
                  </a:cubicBez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230" name="Google Shape;1230;p51"/>
          <p:cNvSpPr/>
          <p:nvPr/>
        </p:nvSpPr>
        <p:spPr>
          <a:xfrm>
            <a:off x="4649179" y="4041357"/>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B</a:t>
            </a:r>
            <a:endParaRPr/>
          </a:p>
        </p:txBody>
      </p:sp>
      <p:sp>
        <p:nvSpPr>
          <p:cNvPr id="1231" name="Google Shape;1231;p51"/>
          <p:cNvSpPr/>
          <p:nvPr/>
        </p:nvSpPr>
        <p:spPr>
          <a:xfrm>
            <a:off x="9207205" y="1294169"/>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C</a:t>
            </a:r>
            <a:endParaRPr/>
          </a:p>
        </p:txBody>
      </p:sp>
      <p:sp>
        <p:nvSpPr>
          <p:cNvPr id="1232" name="Google Shape;1232;p51"/>
          <p:cNvSpPr/>
          <p:nvPr/>
        </p:nvSpPr>
        <p:spPr>
          <a:xfrm>
            <a:off x="9142972" y="4126099"/>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D</a:t>
            </a:r>
            <a:endParaRPr/>
          </a:p>
        </p:txBody>
      </p:sp>
      <p:sp>
        <p:nvSpPr>
          <p:cNvPr id="1233" name="Google Shape;1233;p51"/>
          <p:cNvSpPr txBox="1"/>
          <p:nvPr/>
        </p:nvSpPr>
        <p:spPr>
          <a:xfrm>
            <a:off x="431371" y="807728"/>
            <a:ext cx="769048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172AC"/>
              </a:buClr>
              <a:buSzPts val="2800"/>
              <a:buFont typeface="Trebuchet MS"/>
              <a:buNone/>
            </a:pPr>
            <a:r>
              <a:rPr b="1" lang="pt-BR" sz="2800">
                <a:solidFill>
                  <a:srgbClr val="2172AC"/>
                </a:solidFill>
                <a:latin typeface="Trebuchet MS"/>
                <a:ea typeface="Trebuchet MS"/>
                <a:cs typeface="Trebuchet MS"/>
                <a:sym typeface="Trebuchet MS"/>
              </a:rPr>
              <a:t>Key Takeaways </a:t>
            </a:r>
            <a:r>
              <a:rPr b="1" i="1" lang="pt-BR" sz="2400">
                <a:solidFill>
                  <a:srgbClr val="2172AC"/>
                </a:solidFill>
                <a:latin typeface="Trebuchet MS"/>
                <a:ea typeface="Trebuchet MS"/>
                <a:cs typeface="Trebuchet MS"/>
                <a:sym typeface="Trebuchet MS"/>
              </a:rPr>
              <a:t>(Wagner et al., 2020)</a:t>
            </a:r>
            <a:r>
              <a:rPr b="1" lang="pt-BR" sz="2800">
                <a:solidFill>
                  <a:srgbClr val="2172AC"/>
                </a:solidFill>
                <a:latin typeface="Trebuchet MS"/>
                <a:ea typeface="Trebuchet MS"/>
                <a:cs typeface="Trebuchet MS"/>
                <a:sym typeface="Trebuchet MS"/>
              </a:rPr>
              <a: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52"/>
          <p:cNvSpPr txBox="1"/>
          <p:nvPr>
            <p:ph type="title"/>
          </p:nvPr>
        </p:nvSpPr>
        <p:spPr>
          <a:xfrm>
            <a:off x="431371" y="107951"/>
            <a:ext cx="10777197"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t>Survey Instrument Evaluation Methods</a:t>
            </a:r>
            <a:endParaRPr/>
          </a:p>
        </p:txBody>
      </p:sp>
      <p:sp>
        <p:nvSpPr>
          <p:cNvPr id="1240" name="Google Shape;1240;p52"/>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3200"/>
              <a:buFont typeface="Trebuchet MS"/>
              <a:buChar char="•"/>
            </a:pPr>
            <a:r>
              <a:rPr lang="pt-BR" sz="3200">
                <a:latin typeface="Trebuchet MS"/>
                <a:ea typeface="Trebuchet MS"/>
                <a:cs typeface="Trebuchet MS"/>
                <a:sym typeface="Trebuchet MS"/>
              </a:rPr>
              <a:t>Used to assess the </a:t>
            </a:r>
            <a:r>
              <a:rPr b="1" lang="pt-BR" sz="3200">
                <a:solidFill>
                  <a:srgbClr val="2172AC"/>
                </a:solidFill>
                <a:latin typeface="Trebuchet MS"/>
                <a:ea typeface="Trebuchet MS"/>
                <a:cs typeface="Trebuchet MS"/>
                <a:sym typeface="Trebuchet MS"/>
              </a:rPr>
              <a:t>validity</a:t>
            </a:r>
            <a:r>
              <a:rPr lang="pt-BR" sz="3200">
                <a:latin typeface="Trebuchet MS"/>
                <a:ea typeface="Trebuchet MS"/>
                <a:cs typeface="Trebuchet MS"/>
                <a:sym typeface="Trebuchet MS"/>
              </a:rPr>
              <a:t> and </a:t>
            </a:r>
            <a:r>
              <a:rPr b="1" lang="pt-BR" sz="3200">
                <a:solidFill>
                  <a:srgbClr val="2172AC"/>
                </a:solidFill>
                <a:latin typeface="Trebuchet MS"/>
                <a:ea typeface="Trebuchet MS"/>
                <a:cs typeface="Trebuchet MS"/>
                <a:sym typeface="Trebuchet MS"/>
              </a:rPr>
              <a:t>reliability</a:t>
            </a:r>
            <a:r>
              <a:rPr lang="pt-BR" sz="3200">
                <a:latin typeface="Trebuchet MS"/>
                <a:ea typeface="Trebuchet MS"/>
                <a:cs typeface="Trebuchet MS"/>
                <a:sym typeface="Trebuchet MS"/>
              </a:rPr>
              <a:t> of the survey instrument</a:t>
            </a:r>
            <a:endParaRPr sz="3200">
              <a:latin typeface="Trebuchet MS"/>
              <a:ea typeface="Trebuchet MS"/>
              <a:cs typeface="Trebuchet MS"/>
              <a:sym typeface="Trebuchet MS"/>
            </a:endParaRPr>
          </a:p>
          <a:p>
            <a:pPr indent="-228600" lvl="0" marL="342900" rtl="0" algn="l">
              <a:lnSpc>
                <a:spcPct val="120000"/>
              </a:lnSpc>
              <a:spcBef>
                <a:spcPts val="360"/>
              </a:spcBef>
              <a:spcAft>
                <a:spcPts val="0"/>
              </a:spcAft>
              <a:buSzPts val="1800"/>
              <a:buFont typeface="Verdana"/>
              <a:buNone/>
            </a:pPr>
            <a:r>
              <a:t/>
            </a:r>
            <a:endParaRPr sz="1800">
              <a:latin typeface="Trebuchet MS"/>
              <a:ea typeface="Trebuchet MS"/>
              <a:cs typeface="Trebuchet MS"/>
              <a:sym typeface="Trebuchet MS"/>
            </a:endParaRPr>
          </a:p>
          <a:p>
            <a:pPr indent="-342900" lvl="0" marL="342900" rtl="0" algn="l">
              <a:lnSpc>
                <a:spcPct val="120000"/>
              </a:lnSpc>
              <a:spcBef>
                <a:spcPts val="640"/>
              </a:spcBef>
              <a:spcAft>
                <a:spcPts val="0"/>
              </a:spcAft>
              <a:buSzPts val="3200"/>
              <a:buFont typeface="Trebuchet MS"/>
              <a:buChar char="•"/>
            </a:pPr>
            <a:r>
              <a:rPr lang="pt-BR" sz="3200">
                <a:latin typeface="Trebuchet MS"/>
                <a:ea typeface="Trebuchet MS"/>
                <a:cs typeface="Trebuchet MS"/>
                <a:sym typeface="Trebuchet MS"/>
              </a:rPr>
              <a:t>A survey can be evaluated, to avoid </a:t>
            </a:r>
            <a:r>
              <a:rPr b="1" lang="pt-BR" sz="3200">
                <a:solidFill>
                  <a:srgbClr val="2172AC"/>
                </a:solidFill>
                <a:latin typeface="Trebuchet MS"/>
                <a:ea typeface="Trebuchet MS"/>
                <a:cs typeface="Trebuchet MS"/>
                <a:sym typeface="Trebuchet MS"/>
              </a:rPr>
              <a:t>threats to validity and reliability</a:t>
            </a:r>
            <a:r>
              <a:rPr lang="pt-BR" sz="3200">
                <a:latin typeface="Trebuchet MS"/>
                <a:ea typeface="Trebuchet MS"/>
                <a:cs typeface="Trebuchet MS"/>
                <a:sym typeface="Trebuchet MS"/>
              </a:rPr>
              <a:t>, using the following methods </a:t>
            </a:r>
            <a:r>
              <a:rPr i="1" lang="pt-BR" sz="2800">
                <a:latin typeface="Trebuchet MS"/>
                <a:ea typeface="Trebuchet MS"/>
                <a:cs typeface="Trebuchet MS"/>
                <a:sym typeface="Trebuchet MS"/>
              </a:rPr>
              <a:t>(Robson, 2002 apud Linaker et al., 2015)</a:t>
            </a:r>
            <a:r>
              <a:rPr lang="pt-BR" sz="3200">
                <a:latin typeface="Trebuchet MS"/>
                <a:ea typeface="Trebuchet MS"/>
                <a:cs typeface="Trebuchet MS"/>
                <a:sym typeface="Trebuchet MS"/>
              </a:rPr>
              <a:t>: </a:t>
            </a:r>
            <a:endParaRPr sz="3200" u="sng">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i="1" sz="2400">
              <a:latin typeface="Trebuchet MS"/>
              <a:ea typeface="Trebuchet MS"/>
              <a:cs typeface="Trebuchet MS"/>
              <a:sym typeface="Trebuchet MS"/>
            </a:endParaRPr>
          </a:p>
        </p:txBody>
      </p:sp>
      <p:sp>
        <p:nvSpPr>
          <p:cNvPr id="1241" name="Google Shape;1241;p52"/>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1242" name="Google Shape;1242;p52"/>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1243" name="Google Shape;1243;p52"/>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1244" name="Google Shape;1244;p52"/>
          <p:cNvSpPr/>
          <p:nvPr/>
        </p:nvSpPr>
        <p:spPr>
          <a:xfrm>
            <a:off x="2723467" y="5068599"/>
            <a:ext cx="471487" cy="542925"/>
          </a:xfrm>
          <a:custGeom>
            <a:rect b="b" l="l" r="r" t="t"/>
            <a:pathLst>
              <a:path extrusionOk="0" h="158" w="137">
                <a:moveTo>
                  <a:pt x="123" y="79"/>
                </a:moveTo>
                <a:cubicBezTo>
                  <a:pt x="123" y="51"/>
                  <a:pt x="128" y="25"/>
                  <a:pt x="137" y="0"/>
                </a:cubicBezTo>
                <a:cubicBezTo>
                  <a:pt x="94" y="32"/>
                  <a:pt x="44" y="32"/>
                  <a:pt x="0" y="0"/>
                </a:cubicBezTo>
                <a:cubicBezTo>
                  <a:pt x="10" y="25"/>
                  <a:pt x="15" y="51"/>
                  <a:pt x="15" y="79"/>
                </a:cubicBezTo>
                <a:cubicBezTo>
                  <a:pt x="15" y="107"/>
                  <a:pt x="10" y="133"/>
                  <a:pt x="0" y="158"/>
                </a:cubicBezTo>
                <a:cubicBezTo>
                  <a:pt x="44" y="126"/>
                  <a:pt x="94" y="126"/>
                  <a:pt x="137" y="158"/>
                </a:cubicBezTo>
                <a:cubicBezTo>
                  <a:pt x="128" y="133"/>
                  <a:pt x="123" y="107"/>
                  <a:pt x="123" y="79"/>
                </a:cubicBezTo>
                <a:close/>
              </a:path>
            </a:pathLst>
          </a:custGeom>
          <a:solidFill>
            <a:srgbClr val="38A1C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52"/>
          <p:cNvSpPr/>
          <p:nvPr/>
        </p:nvSpPr>
        <p:spPr>
          <a:xfrm>
            <a:off x="4871864" y="5068599"/>
            <a:ext cx="471487" cy="542925"/>
          </a:xfrm>
          <a:custGeom>
            <a:rect b="b" l="l" r="r" t="t"/>
            <a:pathLst>
              <a:path extrusionOk="0" h="158" w="137">
                <a:moveTo>
                  <a:pt x="122" y="79"/>
                </a:moveTo>
                <a:cubicBezTo>
                  <a:pt x="122" y="51"/>
                  <a:pt x="128" y="25"/>
                  <a:pt x="137" y="0"/>
                </a:cubicBezTo>
                <a:cubicBezTo>
                  <a:pt x="93" y="32"/>
                  <a:pt x="44" y="32"/>
                  <a:pt x="0" y="0"/>
                </a:cubicBezTo>
                <a:cubicBezTo>
                  <a:pt x="10" y="25"/>
                  <a:pt x="15" y="51"/>
                  <a:pt x="15" y="79"/>
                </a:cubicBezTo>
                <a:cubicBezTo>
                  <a:pt x="15" y="107"/>
                  <a:pt x="10" y="133"/>
                  <a:pt x="0" y="158"/>
                </a:cubicBezTo>
                <a:cubicBezTo>
                  <a:pt x="44" y="126"/>
                  <a:pt x="93" y="126"/>
                  <a:pt x="137" y="158"/>
                </a:cubicBezTo>
                <a:cubicBezTo>
                  <a:pt x="128" y="133"/>
                  <a:pt x="122" y="107"/>
                  <a:pt x="122" y="79"/>
                </a:cubicBezTo>
                <a:close/>
              </a:path>
            </a:pathLst>
          </a:custGeom>
          <a:solidFill>
            <a:srgbClr val="38A1C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6" name="Google Shape;1246;p52"/>
          <p:cNvSpPr/>
          <p:nvPr/>
        </p:nvSpPr>
        <p:spPr>
          <a:xfrm>
            <a:off x="7032104" y="5068599"/>
            <a:ext cx="469900" cy="542925"/>
          </a:xfrm>
          <a:custGeom>
            <a:rect b="b" l="l" r="r" t="t"/>
            <a:pathLst>
              <a:path extrusionOk="0" h="158" w="137">
                <a:moveTo>
                  <a:pt x="122" y="79"/>
                </a:moveTo>
                <a:cubicBezTo>
                  <a:pt x="122" y="51"/>
                  <a:pt x="128" y="25"/>
                  <a:pt x="137" y="0"/>
                </a:cubicBezTo>
                <a:cubicBezTo>
                  <a:pt x="93" y="32"/>
                  <a:pt x="44" y="32"/>
                  <a:pt x="0" y="0"/>
                </a:cubicBezTo>
                <a:cubicBezTo>
                  <a:pt x="9" y="25"/>
                  <a:pt x="15" y="51"/>
                  <a:pt x="15" y="79"/>
                </a:cubicBezTo>
                <a:cubicBezTo>
                  <a:pt x="15" y="107"/>
                  <a:pt x="9" y="133"/>
                  <a:pt x="0" y="158"/>
                </a:cubicBezTo>
                <a:cubicBezTo>
                  <a:pt x="44" y="126"/>
                  <a:pt x="93" y="126"/>
                  <a:pt x="137" y="158"/>
                </a:cubicBezTo>
                <a:cubicBezTo>
                  <a:pt x="128" y="133"/>
                  <a:pt x="122" y="107"/>
                  <a:pt x="122" y="79"/>
                </a:cubicBezTo>
                <a:close/>
              </a:path>
            </a:pathLst>
          </a:custGeom>
          <a:solidFill>
            <a:srgbClr val="38A1C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7" name="Google Shape;1247;p52"/>
          <p:cNvSpPr/>
          <p:nvPr/>
        </p:nvSpPr>
        <p:spPr>
          <a:xfrm>
            <a:off x="9272941" y="5068599"/>
            <a:ext cx="469900" cy="542925"/>
          </a:xfrm>
          <a:custGeom>
            <a:rect b="b" l="l" r="r" t="t"/>
            <a:pathLst>
              <a:path extrusionOk="0" h="158" w="137">
                <a:moveTo>
                  <a:pt x="122" y="79"/>
                </a:moveTo>
                <a:cubicBezTo>
                  <a:pt x="122" y="51"/>
                  <a:pt x="127" y="25"/>
                  <a:pt x="137" y="0"/>
                </a:cubicBezTo>
                <a:cubicBezTo>
                  <a:pt x="93" y="32"/>
                  <a:pt x="44" y="32"/>
                  <a:pt x="0" y="0"/>
                </a:cubicBezTo>
                <a:cubicBezTo>
                  <a:pt x="9" y="25"/>
                  <a:pt x="14" y="51"/>
                  <a:pt x="14" y="79"/>
                </a:cubicBezTo>
                <a:cubicBezTo>
                  <a:pt x="14" y="107"/>
                  <a:pt x="9" y="133"/>
                  <a:pt x="0" y="158"/>
                </a:cubicBezTo>
                <a:cubicBezTo>
                  <a:pt x="44" y="126"/>
                  <a:pt x="93" y="126"/>
                  <a:pt x="137" y="158"/>
                </a:cubicBezTo>
                <a:cubicBezTo>
                  <a:pt x="127" y="133"/>
                  <a:pt x="122" y="107"/>
                  <a:pt x="122" y="79"/>
                </a:cubicBezTo>
                <a:close/>
              </a:path>
            </a:pathLst>
          </a:custGeom>
          <a:solidFill>
            <a:srgbClr val="38A1C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8" name="Google Shape;1248;p52"/>
          <p:cNvSpPr/>
          <p:nvPr/>
        </p:nvSpPr>
        <p:spPr>
          <a:xfrm>
            <a:off x="935204" y="4727993"/>
            <a:ext cx="1893596" cy="1224136"/>
          </a:xfrm>
          <a:prstGeom prst="ellipse">
            <a:avLst/>
          </a:prstGeom>
          <a:solidFill>
            <a:srgbClr val="0652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9" name="Google Shape;1249;p52"/>
          <p:cNvSpPr/>
          <p:nvPr/>
        </p:nvSpPr>
        <p:spPr>
          <a:xfrm>
            <a:off x="5231904" y="4727993"/>
            <a:ext cx="1889369" cy="1224136"/>
          </a:xfrm>
          <a:prstGeom prst="ellipse">
            <a:avLst/>
          </a:prstGeom>
          <a:solidFill>
            <a:srgbClr val="0652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52"/>
          <p:cNvSpPr/>
          <p:nvPr/>
        </p:nvSpPr>
        <p:spPr>
          <a:xfrm>
            <a:off x="7392144" y="4727993"/>
            <a:ext cx="2007635" cy="1224136"/>
          </a:xfrm>
          <a:prstGeom prst="ellipse">
            <a:avLst/>
          </a:prstGeom>
          <a:solidFill>
            <a:srgbClr val="0652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52"/>
          <p:cNvSpPr/>
          <p:nvPr/>
        </p:nvSpPr>
        <p:spPr>
          <a:xfrm>
            <a:off x="9632981" y="4727993"/>
            <a:ext cx="2007635" cy="1224136"/>
          </a:xfrm>
          <a:prstGeom prst="ellipse">
            <a:avLst/>
          </a:prstGeom>
          <a:solidFill>
            <a:srgbClr val="0652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52"/>
          <p:cNvSpPr/>
          <p:nvPr/>
        </p:nvSpPr>
        <p:spPr>
          <a:xfrm>
            <a:off x="3085664" y="4727993"/>
            <a:ext cx="1889400" cy="1224000"/>
          </a:xfrm>
          <a:prstGeom prst="ellipse">
            <a:avLst/>
          </a:prstGeom>
          <a:solidFill>
            <a:srgbClr val="06528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3" name="Google Shape;1253;p52"/>
          <p:cNvSpPr txBox="1"/>
          <p:nvPr/>
        </p:nvSpPr>
        <p:spPr>
          <a:xfrm>
            <a:off x="1170613" y="4924562"/>
            <a:ext cx="142699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EXPERT </a:t>
            </a:r>
            <a:endParaRPr/>
          </a:p>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REVIEWS</a:t>
            </a:r>
            <a:endParaRPr/>
          </a:p>
        </p:txBody>
      </p:sp>
      <p:sp>
        <p:nvSpPr>
          <p:cNvPr id="1254" name="Google Shape;1254;p52"/>
          <p:cNvSpPr txBox="1"/>
          <p:nvPr/>
        </p:nvSpPr>
        <p:spPr>
          <a:xfrm>
            <a:off x="3332633" y="4919929"/>
            <a:ext cx="134203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FOCUS</a:t>
            </a:r>
            <a:endParaRPr/>
          </a:p>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GROUPS</a:t>
            </a:r>
            <a:endParaRPr/>
          </a:p>
        </p:txBody>
      </p:sp>
      <p:sp>
        <p:nvSpPr>
          <p:cNvPr id="1255" name="Google Shape;1255;p52"/>
          <p:cNvSpPr txBox="1"/>
          <p:nvPr/>
        </p:nvSpPr>
        <p:spPr>
          <a:xfrm>
            <a:off x="5440114" y="4919928"/>
            <a:ext cx="143834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PILOT</a:t>
            </a:r>
            <a:endParaRPr/>
          </a:p>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SURVEYS</a:t>
            </a:r>
            <a:endParaRPr/>
          </a:p>
        </p:txBody>
      </p:sp>
      <p:sp>
        <p:nvSpPr>
          <p:cNvPr id="1256" name="Google Shape;1256;p52"/>
          <p:cNvSpPr txBox="1"/>
          <p:nvPr/>
        </p:nvSpPr>
        <p:spPr>
          <a:xfrm>
            <a:off x="7440675" y="4919925"/>
            <a:ext cx="189359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COGNITIVE</a:t>
            </a:r>
            <a:endParaRPr/>
          </a:p>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INTERVIEWS</a:t>
            </a:r>
            <a:endParaRPr/>
          </a:p>
        </p:txBody>
      </p:sp>
      <p:sp>
        <p:nvSpPr>
          <p:cNvPr id="1257" name="Google Shape;1257;p52"/>
          <p:cNvSpPr txBox="1"/>
          <p:nvPr/>
        </p:nvSpPr>
        <p:spPr>
          <a:xfrm>
            <a:off x="9586721" y="5104592"/>
            <a:ext cx="212590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chemeClr val="lt1"/>
                </a:solidFill>
                <a:latin typeface="Trebuchet MS"/>
                <a:ea typeface="Trebuchet MS"/>
                <a:cs typeface="Trebuchet MS"/>
                <a:sym typeface="Trebuchet MS"/>
              </a:rPr>
              <a:t>EXPERIMENTS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53"/>
          <p:cNvSpPr/>
          <p:nvPr/>
        </p:nvSpPr>
        <p:spPr>
          <a:xfrm>
            <a:off x="1487488" y="3429000"/>
            <a:ext cx="554461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600"/>
              <a:buFont typeface="Calibri"/>
              <a:buNone/>
            </a:pPr>
            <a:r>
              <a:rPr b="1" i="0" lang="pt-BR" sz="3600" u="none" cap="none" strike="noStrike">
                <a:solidFill>
                  <a:srgbClr val="FFFFFF"/>
                </a:solidFill>
                <a:latin typeface="Calibri"/>
                <a:ea typeface="Calibri"/>
                <a:cs typeface="Calibri"/>
                <a:sym typeface="Calibri"/>
              </a:rPr>
              <a:t>SAMPLING</a:t>
            </a:r>
            <a:endParaRPr b="1" i="0" sz="3600" u="none" cap="none" strike="noStrike">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54"/>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269" name="Google Shape;1269;p54"/>
          <p:cNvSpPr txBox="1"/>
          <p:nvPr>
            <p:ph idx="1" type="body"/>
          </p:nvPr>
        </p:nvSpPr>
        <p:spPr>
          <a:xfrm>
            <a:off x="431375" y="1066800"/>
            <a:ext cx="11455800" cy="2733600"/>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lang="pt-BR" sz="2400">
                <a:latin typeface="Trebuchet MS"/>
                <a:ea typeface="Trebuchet MS"/>
                <a:cs typeface="Trebuchet MS"/>
                <a:sym typeface="Trebuchet MS"/>
              </a:rPr>
              <a:t>At the beginning of any design of survey research, we should clarify what the </a:t>
            </a:r>
            <a:r>
              <a:rPr b="1" lang="pt-BR" sz="2400">
                <a:solidFill>
                  <a:srgbClr val="2172AC"/>
                </a:solidFill>
                <a:latin typeface="Trebuchet MS"/>
                <a:ea typeface="Trebuchet MS"/>
                <a:cs typeface="Trebuchet MS"/>
                <a:sym typeface="Trebuchet MS"/>
              </a:rPr>
              <a:t>target population </a:t>
            </a:r>
            <a:r>
              <a:rPr lang="pt-BR" sz="2400">
                <a:latin typeface="Trebuchet MS"/>
                <a:ea typeface="Trebuchet MS"/>
                <a:cs typeface="Trebuchet MS"/>
                <a:sym typeface="Trebuchet MS"/>
              </a:rPr>
              <a:t>is that we try to characterize and generalize to</a:t>
            </a:r>
            <a:endParaRPr/>
          </a:p>
          <a:p>
            <a:pPr indent="-285750" lvl="1" marL="74295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Statistical analysis relies on systematic sampling from this target population</a:t>
            </a:r>
            <a:endParaRPr sz="2000">
              <a:latin typeface="Trebuchet MS"/>
              <a:ea typeface="Trebuchet MS"/>
              <a:cs typeface="Trebuchet MS"/>
              <a:sym typeface="Trebuchet MS"/>
            </a:endParaRPr>
          </a:p>
          <a:p>
            <a:pPr indent="-158750" lvl="1" marL="742950" rtl="0" algn="l">
              <a:lnSpc>
                <a:spcPct val="120000"/>
              </a:lnSpc>
              <a:spcBef>
                <a:spcPts val="400"/>
              </a:spcBef>
              <a:spcAft>
                <a:spcPts val="0"/>
              </a:spcAft>
              <a:buSzPts val="2000"/>
              <a:buFont typeface="Verdana"/>
              <a:buNone/>
            </a:pPr>
            <a:r>
              <a:t/>
            </a:r>
            <a:endParaRPr sz="20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In software engineering surveys, the unit of analysis that defines the granularity of the target population is often </a:t>
            </a:r>
            <a:r>
              <a:rPr i="1" lang="pt-BR">
                <a:latin typeface="Trebuchet MS"/>
                <a:ea typeface="Trebuchet MS"/>
                <a:cs typeface="Trebuchet MS"/>
                <a:sym typeface="Trebuchet MS"/>
              </a:rPr>
              <a:t>(de Mello et al. 2015)</a:t>
            </a:r>
            <a:endParaRPr/>
          </a:p>
          <a:p>
            <a:pPr indent="-158750" lvl="1" marL="742950" rtl="0" algn="l">
              <a:lnSpc>
                <a:spcPct val="120000"/>
              </a:lnSpc>
              <a:spcBef>
                <a:spcPts val="400"/>
              </a:spcBef>
              <a:spcAft>
                <a:spcPts val="0"/>
              </a:spcAft>
              <a:buSzPts val="2000"/>
              <a:buFont typeface="Verdana"/>
              <a:buNone/>
            </a:pPr>
            <a:r>
              <a:t/>
            </a:r>
            <a:endParaRPr sz="2000">
              <a:latin typeface="Trebuchet MS"/>
              <a:ea typeface="Trebuchet MS"/>
              <a:cs typeface="Trebuchet MS"/>
              <a:sym typeface="Trebuchet MS"/>
            </a:endParaRPr>
          </a:p>
        </p:txBody>
      </p:sp>
      <p:sp>
        <p:nvSpPr>
          <p:cNvPr id="1270" name="Google Shape;1270;p54"/>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Sampling</a:t>
            </a:r>
            <a:endParaRPr>
              <a:latin typeface="Trebuchet MS"/>
              <a:ea typeface="Trebuchet MS"/>
              <a:cs typeface="Trebuchet MS"/>
              <a:sym typeface="Trebuchet MS"/>
            </a:endParaRPr>
          </a:p>
        </p:txBody>
      </p:sp>
      <p:pic>
        <p:nvPicPr>
          <p:cNvPr descr="What is Random Sampling? | Displayr" id="1271" name="Google Shape;1271;p54"/>
          <p:cNvPicPr preferRelativeResize="0"/>
          <p:nvPr/>
        </p:nvPicPr>
        <p:blipFill rotWithShape="1">
          <a:blip r:embed="rId3">
            <a:alphaModFix/>
          </a:blip>
          <a:srcRect b="0" l="0" r="0" t="0"/>
          <a:stretch/>
        </p:blipFill>
        <p:spPr>
          <a:xfrm>
            <a:off x="6570134" y="3910405"/>
            <a:ext cx="4062370" cy="2499919"/>
          </a:xfrm>
          <a:prstGeom prst="rect">
            <a:avLst/>
          </a:prstGeom>
          <a:noFill/>
          <a:ln>
            <a:noFill/>
          </a:ln>
        </p:spPr>
      </p:pic>
      <p:sp>
        <p:nvSpPr>
          <p:cNvPr id="1272" name="Google Shape;1272;p5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1273" name="Google Shape;1273;p54"/>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1274" name="Google Shape;1274;p54"/>
          <p:cNvSpPr/>
          <p:nvPr/>
        </p:nvSpPr>
        <p:spPr>
          <a:xfrm>
            <a:off x="1395378" y="4011686"/>
            <a:ext cx="763587" cy="768350"/>
          </a:xfrm>
          <a:prstGeom prst="ellipse">
            <a:avLst/>
          </a:prstGeom>
          <a:solidFill>
            <a:srgbClr val="34B2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54"/>
          <p:cNvSpPr/>
          <p:nvPr/>
        </p:nvSpPr>
        <p:spPr>
          <a:xfrm>
            <a:off x="1395378" y="4827512"/>
            <a:ext cx="763587" cy="768350"/>
          </a:xfrm>
          <a:prstGeom prst="ellipse">
            <a:avLst/>
          </a:prstGeom>
          <a:solidFill>
            <a:srgbClr val="34B2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54"/>
          <p:cNvSpPr/>
          <p:nvPr/>
        </p:nvSpPr>
        <p:spPr>
          <a:xfrm>
            <a:off x="1459671" y="5049762"/>
            <a:ext cx="635000" cy="323850"/>
          </a:xfrm>
          <a:custGeom>
            <a:rect b="b" l="l" r="r" t="t"/>
            <a:pathLst>
              <a:path extrusionOk="0" h="83" w="163">
                <a:moveTo>
                  <a:pt x="83" y="83"/>
                </a:moveTo>
                <a:cubicBezTo>
                  <a:pt x="73" y="83"/>
                  <a:pt x="66" y="83"/>
                  <a:pt x="58" y="81"/>
                </a:cubicBezTo>
                <a:cubicBezTo>
                  <a:pt x="55" y="80"/>
                  <a:pt x="53" y="79"/>
                  <a:pt x="51" y="78"/>
                </a:cubicBezTo>
                <a:cubicBezTo>
                  <a:pt x="46" y="76"/>
                  <a:pt x="44" y="73"/>
                  <a:pt x="44" y="71"/>
                </a:cubicBezTo>
                <a:cubicBezTo>
                  <a:pt x="44" y="68"/>
                  <a:pt x="45" y="65"/>
                  <a:pt x="47" y="63"/>
                </a:cubicBezTo>
                <a:cubicBezTo>
                  <a:pt x="51" y="59"/>
                  <a:pt x="55" y="56"/>
                  <a:pt x="62" y="53"/>
                </a:cubicBezTo>
                <a:cubicBezTo>
                  <a:pt x="63" y="52"/>
                  <a:pt x="65" y="52"/>
                  <a:pt x="67" y="51"/>
                </a:cubicBezTo>
                <a:cubicBezTo>
                  <a:pt x="69" y="50"/>
                  <a:pt x="69" y="50"/>
                  <a:pt x="69" y="50"/>
                </a:cubicBezTo>
                <a:cubicBezTo>
                  <a:pt x="70" y="50"/>
                  <a:pt x="71" y="49"/>
                  <a:pt x="71" y="48"/>
                </a:cubicBezTo>
                <a:cubicBezTo>
                  <a:pt x="72" y="47"/>
                  <a:pt x="71" y="46"/>
                  <a:pt x="70" y="45"/>
                </a:cubicBezTo>
                <a:cubicBezTo>
                  <a:pt x="64" y="38"/>
                  <a:pt x="61" y="30"/>
                  <a:pt x="61" y="20"/>
                </a:cubicBezTo>
                <a:cubicBezTo>
                  <a:pt x="61" y="10"/>
                  <a:pt x="67" y="4"/>
                  <a:pt x="77" y="1"/>
                </a:cubicBezTo>
                <a:cubicBezTo>
                  <a:pt x="79" y="1"/>
                  <a:pt x="81" y="0"/>
                  <a:pt x="83" y="0"/>
                </a:cubicBezTo>
                <a:cubicBezTo>
                  <a:pt x="85" y="0"/>
                  <a:pt x="87" y="1"/>
                  <a:pt x="89" y="1"/>
                </a:cubicBezTo>
                <a:cubicBezTo>
                  <a:pt x="99" y="4"/>
                  <a:pt x="104" y="10"/>
                  <a:pt x="105" y="20"/>
                </a:cubicBezTo>
                <a:cubicBezTo>
                  <a:pt x="105" y="30"/>
                  <a:pt x="102" y="38"/>
                  <a:pt x="96" y="45"/>
                </a:cubicBezTo>
                <a:cubicBezTo>
                  <a:pt x="95" y="46"/>
                  <a:pt x="94" y="47"/>
                  <a:pt x="94" y="48"/>
                </a:cubicBezTo>
                <a:cubicBezTo>
                  <a:pt x="95" y="49"/>
                  <a:pt x="96" y="50"/>
                  <a:pt x="97" y="50"/>
                </a:cubicBezTo>
                <a:cubicBezTo>
                  <a:pt x="99" y="51"/>
                  <a:pt x="99" y="51"/>
                  <a:pt x="99" y="51"/>
                </a:cubicBezTo>
                <a:cubicBezTo>
                  <a:pt x="100" y="52"/>
                  <a:pt x="102" y="52"/>
                  <a:pt x="104" y="53"/>
                </a:cubicBezTo>
                <a:cubicBezTo>
                  <a:pt x="111" y="56"/>
                  <a:pt x="115" y="59"/>
                  <a:pt x="119" y="63"/>
                </a:cubicBezTo>
                <a:cubicBezTo>
                  <a:pt x="121" y="65"/>
                  <a:pt x="122" y="68"/>
                  <a:pt x="121" y="71"/>
                </a:cubicBezTo>
                <a:cubicBezTo>
                  <a:pt x="121" y="74"/>
                  <a:pt x="119" y="77"/>
                  <a:pt x="115" y="78"/>
                </a:cubicBezTo>
                <a:cubicBezTo>
                  <a:pt x="115" y="78"/>
                  <a:pt x="115" y="78"/>
                  <a:pt x="115" y="78"/>
                </a:cubicBezTo>
                <a:cubicBezTo>
                  <a:pt x="113" y="79"/>
                  <a:pt x="111" y="80"/>
                  <a:pt x="108" y="81"/>
                </a:cubicBezTo>
                <a:cubicBezTo>
                  <a:pt x="100" y="83"/>
                  <a:pt x="92" y="83"/>
                  <a:pt x="83" y="83"/>
                </a:cubicBezTo>
                <a:close/>
                <a:moveTo>
                  <a:pt x="83" y="5"/>
                </a:moveTo>
                <a:cubicBezTo>
                  <a:pt x="81" y="5"/>
                  <a:pt x="80" y="5"/>
                  <a:pt x="78" y="6"/>
                </a:cubicBezTo>
                <a:cubicBezTo>
                  <a:pt x="70" y="8"/>
                  <a:pt x="66" y="12"/>
                  <a:pt x="65" y="20"/>
                </a:cubicBezTo>
                <a:cubicBezTo>
                  <a:pt x="65" y="29"/>
                  <a:pt x="68" y="36"/>
                  <a:pt x="73" y="41"/>
                </a:cubicBezTo>
                <a:cubicBezTo>
                  <a:pt x="75" y="43"/>
                  <a:pt x="76" y="46"/>
                  <a:pt x="76" y="48"/>
                </a:cubicBezTo>
                <a:cubicBezTo>
                  <a:pt x="75" y="51"/>
                  <a:pt x="73" y="53"/>
                  <a:pt x="70" y="54"/>
                </a:cubicBezTo>
                <a:cubicBezTo>
                  <a:pt x="69" y="55"/>
                  <a:pt x="69" y="55"/>
                  <a:pt x="69" y="55"/>
                </a:cubicBezTo>
                <a:cubicBezTo>
                  <a:pt x="67" y="56"/>
                  <a:pt x="65" y="56"/>
                  <a:pt x="63" y="57"/>
                </a:cubicBezTo>
                <a:cubicBezTo>
                  <a:pt x="58" y="60"/>
                  <a:pt x="53" y="63"/>
                  <a:pt x="50" y="66"/>
                </a:cubicBezTo>
                <a:cubicBezTo>
                  <a:pt x="49" y="67"/>
                  <a:pt x="48" y="69"/>
                  <a:pt x="48" y="70"/>
                </a:cubicBezTo>
                <a:cubicBezTo>
                  <a:pt x="49" y="72"/>
                  <a:pt x="50" y="73"/>
                  <a:pt x="52" y="74"/>
                </a:cubicBezTo>
                <a:cubicBezTo>
                  <a:pt x="54" y="75"/>
                  <a:pt x="56" y="76"/>
                  <a:pt x="59" y="76"/>
                </a:cubicBezTo>
                <a:cubicBezTo>
                  <a:pt x="66" y="78"/>
                  <a:pt x="74" y="78"/>
                  <a:pt x="83" y="79"/>
                </a:cubicBezTo>
                <a:cubicBezTo>
                  <a:pt x="92" y="78"/>
                  <a:pt x="100" y="78"/>
                  <a:pt x="107" y="76"/>
                </a:cubicBezTo>
                <a:cubicBezTo>
                  <a:pt x="109" y="76"/>
                  <a:pt x="111" y="75"/>
                  <a:pt x="113" y="74"/>
                </a:cubicBezTo>
                <a:cubicBezTo>
                  <a:pt x="115" y="73"/>
                  <a:pt x="116" y="72"/>
                  <a:pt x="117" y="70"/>
                </a:cubicBezTo>
                <a:cubicBezTo>
                  <a:pt x="117" y="68"/>
                  <a:pt x="116" y="67"/>
                  <a:pt x="116" y="66"/>
                </a:cubicBezTo>
                <a:cubicBezTo>
                  <a:pt x="112" y="63"/>
                  <a:pt x="108" y="60"/>
                  <a:pt x="102" y="57"/>
                </a:cubicBezTo>
                <a:cubicBezTo>
                  <a:pt x="101" y="56"/>
                  <a:pt x="99" y="56"/>
                  <a:pt x="97" y="55"/>
                </a:cubicBezTo>
                <a:cubicBezTo>
                  <a:pt x="95" y="54"/>
                  <a:pt x="95" y="54"/>
                  <a:pt x="95" y="54"/>
                </a:cubicBezTo>
                <a:cubicBezTo>
                  <a:pt x="93" y="53"/>
                  <a:pt x="91" y="51"/>
                  <a:pt x="90" y="48"/>
                </a:cubicBezTo>
                <a:cubicBezTo>
                  <a:pt x="90" y="46"/>
                  <a:pt x="90" y="43"/>
                  <a:pt x="92" y="41"/>
                </a:cubicBezTo>
                <a:cubicBezTo>
                  <a:pt x="98" y="36"/>
                  <a:pt x="101" y="29"/>
                  <a:pt x="100" y="20"/>
                </a:cubicBezTo>
                <a:cubicBezTo>
                  <a:pt x="100" y="12"/>
                  <a:pt x="96" y="8"/>
                  <a:pt x="88" y="6"/>
                </a:cubicBezTo>
                <a:cubicBezTo>
                  <a:pt x="86" y="5"/>
                  <a:pt x="84" y="5"/>
                  <a:pt x="83" y="5"/>
                </a:cubicBezTo>
                <a:close/>
                <a:moveTo>
                  <a:pt x="114" y="76"/>
                </a:moveTo>
                <a:cubicBezTo>
                  <a:pt x="114" y="76"/>
                  <a:pt x="114" y="76"/>
                  <a:pt x="114" y="76"/>
                </a:cubicBezTo>
                <a:close/>
                <a:moveTo>
                  <a:pt x="135" y="83"/>
                </a:moveTo>
                <a:cubicBezTo>
                  <a:pt x="134" y="83"/>
                  <a:pt x="134" y="83"/>
                  <a:pt x="134" y="83"/>
                </a:cubicBezTo>
                <a:cubicBezTo>
                  <a:pt x="129" y="83"/>
                  <a:pt x="128" y="83"/>
                  <a:pt x="123" y="82"/>
                </a:cubicBezTo>
                <a:cubicBezTo>
                  <a:pt x="122" y="82"/>
                  <a:pt x="121" y="81"/>
                  <a:pt x="121" y="80"/>
                </a:cubicBezTo>
                <a:cubicBezTo>
                  <a:pt x="121" y="79"/>
                  <a:pt x="122" y="78"/>
                  <a:pt x="124" y="78"/>
                </a:cubicBezTo>
                <a:cubicBezTo>
                  <a:pt x="128" y="78"/>
                  <a:pt x="129" y="78"/>
                  <a:pt x="134" y="78"/>
                </a:cubicBezTo>
                <a:cubicBezTo>
                  <a:pt x="135" y="79"/>
                  <a:pt x="135" y="79"/>
                  <a:pt x="135" y="79"/>
                </a:cubicBezTo>
                <a:cubicBezTo>
                  <a:pt x="141" y="78"/>
                  <a:pt x="147" y="78"/>
                  <a:pt x="152" y="77"/>
                </a:cubicBezTo>
                <a:cubicBezTo>
                  <a:pt x="153" y="77"/>
                  <a:pt x="155" y="76"/>
                  <a:pt x="156" y="76"/>
                </a:cubicBezTo>
                <a:cubicBezTo>
                  <a:pt x="157" y="75"/>
                  <a:pt x="158" y="74"/>
                  <a:pt x="158" y="73"/>
                </a:cubicBezTo>
                <a:cubicBezTo>
                  <a:pt x="158" y="72"/>
                  <a:pt x="158" y="71"/>
                  <a:pt x="157" y="71"/>
                </a:cubicBezTo>
                <a:cubicBezTo>
                  <a:pt x="155" y="69"/>
                  <a:pt x="152" y="67"/>
                  <a:pt x="148" y="65"/>
                </a:cubicBezTo>
                <a:cubicBezTo>
                  <a:pt x="147" y="64"/>
                  <a:pt x="146" y="64"/>
                  <a:pt x="145" y="63"/>
                </a:cubicBezTo>
                <a:cubicBezTo>
                  <a:pt x="144" y="63"/>
                  <a:pt x="144" y="63"/>
                  <a:pt x="144" y="63"/>
                </a:cubicBezTo>
                <a:cubicBezTo>
                  <a:pt x="141" y="62"/>
                  <a:pt x="140" y="60"/>
                  <a:pt x="139" y="58"/>
                </a:cubicBezTo>
                <a:cubicBezTo>
                  <a:pt x="139" y="56"/>
                  <a:pt x="140" y="54"/>
                  <a:pt x="141" y="53"/>
                </a:cubicBezTo>
                <a:cubicBezTo>
                  <a:pt x="145" y="49"/>
                  <a:pt x="147" y="44"/>
                  <a:pt x="147" y="38"/>
                </a:cubicBezTo>
                <a:cubicBezTo>
                  <a:pt x="146" y="33"/>
                  <a:pt x="144" y="30"/>
                  <a:pt x="138" y="29"/>
                </a:cubicBezTo>
                <a:cubicBezTo>
                  <a:pt x="137" y="29"/>
                  <a:pt x="136" y="29"/>
                  <a:pt x="135" y="29"/>
                </a:cubicBezTo>
                <a:cubicBezTo>
                  <a:pt x="134" y="29"/>
                  <a:pt x="133" y="29"/>
                  <a:pt x="132" y="29"/>
                </a:cubicBezTo>
                <a:cubicBezTo>
                  <a:pt x="126" y="30"/>
                  <a:pt x="124" y="33"/>
                  <a:pt x="124" y="38"/>
                </a:cubicBezTo>
                <a:cubicBezTo>
                  <a:pt x="123" y="44"/>
                  <a:pt x="125" y="49"/>
                  <a:pt x="129" y="53"/>
                </a:cubicBezTo>
                <a:cubicBezTo>
                  <a:pt x="131" y="55"/>
                  <a:pt x="132" y="57"/>
                  <a:pt x="131" y="59"/>
                </a:cubicBezTo>
                <a:cubicBezTo>
                  <a:pt x="131" y="60"/>
                  <a:pt x="129" y="62"/>
                  <a:pt x="127" y="63"/>
                </a:cubicBezTo>
                <a:cubicBezTo>
                  <a:pt x="127" y="63"/>
                  <a:pt x="127" y="63"/>
                  <a:pt x="127" y="63"/>
                </a:cubicBezTo>
                <a:cubicBezTo>
                  <a:pt x="126" y="63"/>
                  <a:pt x="125" y="63"/>
                  <a:pt x="124" y="62"/>
                </a:cubicBezTo>
                <a:cubicBezTo>
                  <a:pt x="124" y="60"/>
                  <a:pt x="124" y="59"/>
                  <a:pt x="125" y="59"/>
                </a:cubicBezTo>
                <a:cubicBezTo>
                  <a:pt x="126" y="58"/>
                  <a:pt x="126" y="58"/>
                  <a:pt x="126" y="58"/>
                </a:cubicBezTo>
                <a:cubicBezTo>
                  <a:pt x="126" y="58"/>
                  <a:pt x="127" y="58"/>
                  <a:pt x="127" y="58"/>
                </a:cubicBezTo>
                <a:cubicBezTo>
                  <a:pt x="127" y="57"/>
                  <a:pt x="127" y="57"/>
                  <a:pt x="126" y="56"/>
                </a:cubicBezTo>
                <a:cubicBezTo>
                  <a:pt x="121" y="51"/>
                  <a:pt x="119" y="45"/>
                  <a:pt x="119" y="38"/>
                </a:cubicBezTo>
                <a:cubicBezTo>
                  <a:pt x="119" y="33"/>
                  <a:pt x="122" y="27"/>
                  <a:pt x="131" y="25"/>
                </a:cubicBezTo>
                <a:cubicBezTo>
                  <a:pt x="132" y="24"/>
                  <a:pt x="134" y="24"/>
                  <a:pt x="135" y="24"/>
                </a:cubicBezTo>
                <a:cubicBezTo>
                  <a:pt x="137" y="24"/>
                  <a:pt x="138" y="24"/>
                  <a:pt x="139" y="25"/>
                </a:cubicBezTo>
                <a:cubicBezTo>
                  <a:pt x="149" y="27"/>
                  <a:pt x="151" y="33"/>
                  <a:pt x="151" y="38"/>
                </a:cubicBezTo>
                <a:cubicBezTo>
                  <a:pt x="151" y="45"/>
                  <a:pt x="149" y="51"/>
                  <a:pt x="144" y="56"/>
                </a:cubicBezTo>
                <a:cubicBezTo>
                  <a:pt x="144" y="56"/>
                  <a:pt x="144" y="57"/>
                  <a:pt x="144" y="58"/>
                </a:cubicBezTo>
                <a:cubicBezTo>
                  <a:pt x="144" y="58"/>
                  <a:pt x="144" y="59"/>
                  <a:pt x="145" y="59"/>
                </a:cubicBezTo>
                <a:cubicBezTo>
                  <a:pt x="146" y="59"/>
                  <a:pt x="146" y="59"/>
                  <a:pt x="146" y="59"/>
                </a:cubicBezTo>
                <a:cubicBezTo>
                  <a:pt x="148" y="60"/>
                  <a:pt x="149" y="60"/>
                  <a:pt x="150" y="61"/>
                </a:cubicBezTo>
                <a:cubicBezTo>
                  <a:pt x="155" y="63"/>
                  <a:pt x="158" y="65"/>
                  <a:pt x="161" y="68"/>
                </a:cubicBezTo>
                <a:cubicBezTo>
                  <a:pt x="162" y="69"/>
                  <a:pt x="163" y="72"/>
                  <a:pt x="162" y="74"/>
                </a:cubicBezTo>
                <a:cubicBezTo>
                  <a:pt x="162" y="76"/>
                  <a:pt x="160" y="78"/>
                  <a:pt x="158" y="80"/>
                </a:cubicBezTo>
                <a:cubicBezTo>
                  <a:pt x="156" y="80"/>
                  <a:pt x="155" y="81"/>
                  <a:pt x="153" y="81"/>
                </a:cubicBezTo>
                <a:cubicBezTo>
                  <a:pt x="147" y="83"/>
                  <a:pt x="142" y="83"/>
                  <a:pt x="135" y="83"/>
                </a:cubicBezTo>
                <a:close/>
                <a:moveTo>
                  <a:pt x="30" y="83"/>
                </a:moveTo>
                <a:cubicBezTo>
                  <a:pt x="23" y="83"/>
                  <a:pt x="17" y="83"/>
                  <a:pt x="11" y="81"/>
                </a:cubicBezTo>
                <a:cubicBezTo>
                  <a:pt x="9" y="81"/>
                  <a:pt x="7" y="80"/>
                  <a:pt x="5" y="79"/>
                </a:cubicBezTo>
                <a:cubicBezTo>
                  <a:pt x="2" y="78"/>
                  <a:pt x="0" y="76"/>
                  <a:pt x="0" y="73"/>
                </a:cubicBezTo>
                <a:cubicBezTo>
                  <a:pt x="0" y="71"/>
                  <a:pt x="0" y="68"/>
                  <a:pt x="2" y="66"/>
                </a:cubicBezTo>
                <a:cubicBezTo>
                  <a:pt x="5" y="64"/>
                  <a:pt x="9" y="61"/>
                  <a:pt x="14" y="59"/>
                </a:cubicBezTo>
                <a:cubicBezTo>
                  <a:pt x="15" y="58"/>
                  <a:pt x="17" y="58"/>
                  <a:pt x="18" y="57"/>
                </a:cubicBezTo>
                <a:cubicBezTo>
                  <a:pt x="19" y="57"/>
                  <a:pt x="19" y="57"/>
                  <a:pt x="19" y="57"/>
                </a:cubicBezTo>
                <a:cubicBezTo>
                  <a:pt x="20" y="56"/>
                  <a:pt x="21" y="56"/>
                  <a:pt x="21" y="55"/>
                </a:cubicBezTo>
                <a:cubicBezTo>
                  <a:pt x="21" y="54"/>
                  <a:pt x="21" y="54"/>
                  <a:pt x="20" y="53"/>
                </a:cubicBezTo>
                <a:cubicBezTo>
                  <a:pt x="15" y="48"/>
                  <a:pt x="13" y="41"/>
                  <a:pt x="13" y="34"/>
                </a:cubicBezTo>
                <a:cubicBezTo>
                  <a:pt x="13" y="28"/>
                  <a:pt x="15" y="22"/>
                  <a:pt x="26" y="19"/>
                </a:cubicBezTo>
                <a:cubicBezTo>
                  <a:pt x="27" y="19"/>
                  <a:pt x="29" y="18"/>
                  <a:pt x="30" y="18"/>
                </a:cubicBezTo>
                <a:cubicBezTo>
                  <a:pt x="32" y="18"/>
                  <a:pt x="33" y="19"/>
                  <a:pt x="35" y="19"/>
                </a:cubicBezTo>
                <a:cubicBezTo>
                  <a:pt x="45" y="22"/>
                  <a:pt x="48" y="28"/>
                  <a:pt x="48" y="34"/>
                </a:cubicBezTo>
                <a:cubicBezTo>
                  <a:pt x="48" y="42"/>
                  <a:pt x="46" y="48"/>
                  <a:pt x="40" y="53"/>
                </a:cubicBezTo>
                <a:cubicBezTo>
                  <a:pt x="40" y="54"/>
                  <a:pt x="40" y="54"/>
                  <a:pt x="40" y="55"/>
                </a:cubicBezTo>
                <a:cubicBezTo>
                  <a:pt x="40" y="56"/>
                  <a:pt x="41" y="56"/>
                  <a:pt x="41" y="57"/>
                </a:cubicBezTo>
                <a:cubicBezTo>
                  <a:pt x="43" y="57"/>
                  <a:pt x="43" y="57"/>
                  <a:pt x="43" y="57"/>
                </a:cubicBezTo>
                <a:cubicBezTo>
                  <a:pt x="44" y="58"/>
                  <a:pt x="44" y="59"/>
                  <a:pt x="44" y="60"/>
                </a:cubicBezTo>
                <a:cubicBezTo>
                  <a:pt x="43" y="61"/>
                  <a:pt x="42" y="62"/>
                  <a:pt x="41" y="61"/>
                </a:cubicBezTo>
                <a:cubicBezTo>
                  <a:pt x="40" y="61"/>
                  <a:pt x="40" y="61"/>
                  <a:pt x="40" y="61"/>
                </a:cubicBezTo>
                <a:cubicBezTo>
                  <a:pt x="37" y="60"/>
                  <a:pt x="36" y="58"/>
                  <a:pt x="35" y="56"/>
                </a:cubicBezTo>
                <a:cubicBezTo>
                  <a:pt x="35" y="54"/>
                  <a:pt x="36" y="52"/>
                  <a:pt x="37" y="50"/>
                </a:cubicBezTo>
                <a:cubicBezTo>
                  <a:pt x="42" y="46"/>
                  <a:pt x="44" y="41"/>
                  <a:pt x="43" y="34"/>
                </a:cubicBezTo>
                <a:cubicBezTo>
                  <a:pt x="43" y="28"/>
                  <a:pt x="40" y="25"/>
                  <a:pt x="34" y="23"/>
                </a:cubicBezTo>
                <a:cubicBezTo>
                  <a:pt x="33" y="23"/>
                  <a:pt x="32" y="23"/>
                  <a:pt x="30" y="23"/>
                </a:cubicBezTo>
                <a:cubicBezTo>
                  <a:pt x="29" y="23"/>
                  <a:pt x="28" y="23"/>
                  <a:pt x="27" y="23"/>
                </a:cubicBezTo>
                <a:cubicBezTo>
                  <a:pt x="21" y="25"/>
                  <a:pt x="18" y="28"/>
                  <a:pt x="17" y="34"/>
                </a:cubicBezTo>
                <a:cubicBezTo>
                  <a:pt x="17" y="40"/>
                  <a:pt x="19" y="46"/>
                  <a:pt x="23" y="50"/>
                </a:cubicBezTo>
                <a:cubicBezTo>
                  <a:pt x="25" y="52"/>
                  <a:pt x="26" y="54"/>
                  <a:pt x="25" y="56"/>
                </a:cubicBezTo>
                <a:cubicBezTo>
                  <a:pt x="25" y="58"/>
                  <a:pt x="23" y="60"/>
                  <a:pt x="21" y="61"/>
                </a:cubicBezTo>
                <a:cubicBezTo>
                  <a:pt x="20" y="61"/>
                  <a:pt x="20" y="61"/>
                  <a:pt x="20" y="61"/>
                </a:cubicBezTo>
                <a:cubicBezTo>
                  <a:pt x="18" y="62"/>
                  <a:pt x="17" y="62"/>
                  <a:pt x="16" y="63"/>
                </a:cubicBezTo>
                <a:cubicBezTo>
                  <a:pt x="11" y="65"/>
                  <a:pt x="8" y="67"/>
                  <a:pt x="6" y="70"/>
                </a:cubicBezTo>
                <a:cubicBezTo>
                  <a:pt x="5" y="71"/>
                  <a:pt x="4" y="72"/>
                  <a:pt x="4" y="72"/>
                </a:cubicBezTo>
                <a:cubicBezTo>
                  <a:pt x="5" y="73"/>
                  <a:pt x="6" y="74"/>
                  <a:pt x="7" y="75"/>
                </a:cubicBezTo>
                <a:cubicBezTo>
                  <a:pt x="9" y="76"/>
                  <a:pt x="10" y="76"/>
                  <a:pt x="12" y="77"/>
                </a:cubicBezTo>
                <a:cubicBezTo>
                  <a:pt x="18" y="78"/>
                  <a:pt x="23" y="78"/>
                  <a:pt x="30" y="79"/>
                </a:cubicBezTo>
                <a:cubicBezTo>
                  <a:pt x="35" y="78"/>
                  <a:pt x="38" y="78"/>
                  <a:pt x="41" y="78"/>
                </a:cubicBezTo>
                <a:cubicBezTo>
                  <a:pt x="43" y="78"/>
                  <a:pt x="44" y="79"/>
                  <a:pt x="44" y="80"/>
                </a:cubicBezTo>
                <a:cubicBezTo>
                  <a:pt x="44" y="81"/>
                  <a:pt x="43" y="82"/>
                  <a:pt x="42" y="82"/>
                </a:cubicBezTo>
                <a:cubicBezTo>
                  <a:pt x="38" y="83"/>
                  <a:pt x="35" y="83"/>
                  <a:pt x="30" y="8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7" name="Google Shape;1277;p54"/>
          <p:cNvSpPr/>
          <p:nvPr/>
        </p:nvSpPr>
        <p:spPr>
          <a:xfrm>
            <a:off x="1395378" y="5667870"/>
            <a:ext cx="763587" cy="768350"/>
          </a:xfrm>
          <a:prstGeom prst="ellipse">
            <a:avLst/>
          </a:prstGeom>
          <a:solidFill>
            <a:srgbClr val="34B2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54"/>
          <p:cNvSpPr txBox="1"/>
          <p:nvPr/>
        </p:nvSpPr>
        <p:spPr>
          <a:xfrm>
            <a:off x="2235200" y="4195806"/>
            <a:ext cx="237411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AN ORGANIZATION</a:t>
            </a:r>
            <a:endParaRPr/>
          </a:p>
        </p:txBody>
      </p:sp>
      <p:sp>
        <p:nvSpPr>
          <p:cNvPr id="1279" name="Google Shape;1279;p54"/>
          <p:cNvSpPr txBox="1"/>
          <p:nvPr/>
        </p:nvSpPr>
        <p:spPr>
          <a:xfrm>
            <a:off x="2235200" y="5011632"/>
            <a:ext cx="401039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A SOFTWARE TEAM OR PROJECT</a:t>
            </a:r>
            <a:endParaRPr/>
          </a:p>
        </p:txBody>
      </p:sp>
      <p:sp>
        <p:nvSpPr>
          <p:cNvPr id="1280" name="Google Shape;1280;p54"/>
          <p:cNvSpPr txBox="1"/>
          <p:nvPr/>
        </p:nvSpPr>
        <p:spPr>
          <a:xfrm>
            <a:off x="2235200" y="5851990"/>
            <a:ext cx="194796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AN INDIVIDUAL</a:t>
            </a:r>
            <a:endParaRPr/>
          </a:p>
        </p:txBody>
      </p:sp>
      <p:sp>
        <p:nvSpPr>
          <p:cNvPr id="1281" name="Google Shape;1281;p54"/>
          <p:cNvSpPr/>
          <p:nvPr/>
        </p:nvSpPr>
        <p:spPr>
          <a:xfrm>
            <a:off x="1549365" y="4200958"/>
            <a:ext cx="455612" cy="393700"/>
          </a:xfrm>
          <a:custGeom>
            <a:rect b="b" l="l" r="r" t="t"/>
            <a:pathLst>
              <a:path extrusionOk="0" h="101" w="117">
                <a:moveTo>
                  <a:pt x="104" y="101"/>
                </a:moveTo>
                <a:cubicBezTo>
                  <a:pt x="14" y="101"/>
                  <a:pt x="14" y="101"/>
                  <a:pt x="14" y="101"/>
                </a:cubicBezTo>
                <a:cubicBezTo>
                  <a:pt x="6" y="101"/>
                  <a:pt x="0" y="95"/>
                  <a:pt x="0" y="88"/>
                </a:cubicBezTo>
                <a:cubicBezTo>
                  <a:pt x="0" y="66"/>
                  <a:pt x="0" y="66"/>
                  <a:pt x="0" y="66"/>
                </a:cubicBezTo>
                <a:cubicBezTo>
                  <a:pt x="0" y="64"/>
                  <a:pt x="1" y="63"/>
                  <a:pt x="3" y="63"/>
                </a:cubicBezTo>
                <a:cubicBezTo>
                  <a:pt x="4" y="63"/>
                  <a:pt x="5" y="64"/>
                  <a:pt x="5" y="66"/>
                </a:cubicBezTo>
                <a:cubicBezTo>
                  <a:pt x="5" y="88"/>
                  <a:pt x="5" y="88"/>
                  <a:pt x="5" y="88"/>
                </a:cubicBezTo>
                <a:cubicBezTo>
                  <a:pt x="5" y="93"/>
                  <a:pt x="9" y="96"/>
                  <a:pt x="14" y="96"/>
                </a:cubicBezTo>
                <a:cubicBezTo>
                  <a:pt x="104" y="96"/>
                  <a:pt x="104" y="96"/>
                  <a:pt x="104" y="96"/>
                </a:cubicBezTo>
                <a:cubicBezTo>
                  <a:pt x="108" y="96"/>
                  <a:pt x="112" y="93"/>
                  <a:pt x="112" y="88"/>
                </a:cubicBezTo>
                <a:cubicBezTo>
                  <a:pt x="112" y="66"/>
                  <a:pt x="112" y="66"/>
                  <a:pt x="112" y="66"/>
                </a:cubicBezTo>
                <a:cubicBezTo>
                  <a:pt x="112" y="64"/>
                  <a:pt x="113" y="63"/>
                  <a:pt x="115" y="63"/>
                </a:cubicBezTo>
                <a:cubicBezTo>
                  <a:pt x="116" y="63"/>
                  <a:pt x="117" y="64"/>
                  <a:pt x="117" y="66"/>
                </a:cubicBezTo>
                <a:cubicBezTo>
                  <a:pt x="117" y="88"/>
                  <a:pt x="117" y="88"/>
                  <a:pt x="117" y="88"/>
                </a:cubicBezTo>
                <a:cubicBezTo>
                  <a:pt x="117" y="95"/>
                  <a:pt x="111" y="101"/>
                  <a:pt x="104" y="101"/>
                </a:cubicBezTo>
                <a:close/>
                <a:moveTo>
                  <a:pt x="64" y="73"/>
                </a:moveTo>
                <a:cubicBezTo>
                  <a:pt x="54" y="73"/>
                  <a:pt x="54" y="73"/>
                  <a:pt x="54" y="73"/>
                </a:cubicBezTo>
                <a:cubicBezTo>
                  <a:pt x="50" y="73"/>
                  <a:pt x="47" y="69"/>
                  <a:pt x="47" y="65"/>
                </a:cubicBezTo>
                <a:cubicBezTo>
                  <a:pt x="47" y="54"/>
                  <a:pt x="47" y="54"/>
                  <a:pt x="47" y="54"/>
                </a:cubicBezTo>
                <a:cubicBezTo>
                  <a:pt x="47" y="50"/>
                  <a:pt x="50" y="47"/>
                  <a:pt x="54" y="47"/>
                </a:cubicBezTo>
                <a:cubicBezTo>
                  <a:pt x="64" y="47"/>
                  <a:pt x="64" y="47"/>
                  <a:pt x="64" y="47"/>
                </a:cubicBezTo>
                <a:cubicBezTo>
                  <a:pt x="67" y="47"/>
                  <a:pt x="70" y="50"/>
                  <a:pt x="70" y="54"/>
                </a:cubicBezTo>
                <a:cubicBezTo>
                  <a:pt x="70" y="65"/>
                  <a:pt x="70" y="65"/>
                  <a:pt x="70" y="65"/>
                </a:cubicBezTo>
                <a:cubicBezTo>
                  <a:pt x="70" y="69"/>
                  <a:pt x="67" y="73"/>
                  <a:pt x="64" y="73"/>
                </a:cubicBezTo>
                <a:close/>
                <a:moveTo>
                  <a:pt x="54" y="52"/>
                </a:moveTo>
                <a:cubicBezTo>
                  <a:pt x="53" y="52"/>
                  <a:pt x="53" y="53"/>
                  <a:pt x="53" y="54"/>
                </a:cubicBezTo>
                <a:cubicBezTo>
                  <a:pt x="53" y="65"/>
                  <a:pt x="53" y="65"/>
                  <a:pt x="53" y="65"/>
                </a:cubicBezTo>
                <a:cubicBezTo>
                  <a:pt x="53" y="67"/>
                  <a:pt x="53" y="67"/>
                  <a:pt x="54" y="67"/>
                </a:cubicBezTo>
                <a:cubicBezTo>
                  <a:pt x="64" y="67"/>
                  <a:pt x="64" y="67"/>
                  <a:pt x="64" y="67"/>
                </a:cubicBezTo>
                <a:cubicBezTo>
                  <a:pt x="64" y="67"/>
                  <a:pt x="65" y="67"/>
                  <a:pt x="65" y="65"/>
                </a:cubicBezTo>
                <a:cubicBezTo>
                  <a:pt x="65" y="54"/>
                  <a:pt x="65" y="54"/>
                  <a:pt x="65" y="54"/>
                </a:cubicBezTo>
                <a:cubicBezTo>
                  <a:pt x="65" y="53"/>
                  <a:pt x="64" y="52"/>
                  <a:pt x="64" y="52"/>
                </a:cubicBezTo>
                <a:lnTo>
                  <a:pt x="54" y="52"/>
                </a:lnTo>
                <a:close/>
                <a:moveTo>
                  <a:pt x="104" y="62"/>
                </a:moveTo>
                <a:cubicBezTo>
                  <a:pt x="77" y="62"/>
                  <a:pt x="77" y="62"/>
                  <a:pt x="77" y="62"/>
                </a:cubicBezTo>
                <a:cubicBezTo>
                  <a:pt x="76" y="62"/>
                  <a:pt x="75" y="61"/>
                  <a:pt x="75" y="60"/>
                </a:cubicBezTo>
                <a:cubicBezTo>
                  <a:pt x="75" y="58"/>
                  <a:pt x="76" y="57"/>
                  <a:pt x="77" y="57"/>
                </a:cubicBezTo>
                <a:cubicBezTo>
                  <a:pt x="104" y="57"/>
                  <a:pt x="104" y="57"/>
                  <a:pt x="104" y="57"/>
                </a:cubicBezTo>
                <a:cubicBezTo>
                  <a:pt x="108" y="57"/>
                  <a:pt x="112" y="53"/>
                  <a:pt x="112" y="49"/>
                </a:cubicBezTo>
                <a:cubicBezTo>
                  <a:pt x="112" y="31"/>
                  <a:pt x="112" y="31"/>
                  <a:pt x="112" y="31"/>
                </a:cubicBezTo>
                <a:cubicBezTo>
                  <a:pt x="112" y="27"/>
                  <a:pt x="108" y="23"/>
                  <a:pt x="104" y="23"/>
                </a:cubicBezTo>
                <a:cubicBezTo>
                  <a:pt x="14" y="23"/>
                  <a:pt x="14" y="23"/>
                  <a:pt x="14" y="23"/>
                </a:cubicBezTo>
                <a:cubicBezTo>
                  <a:pt x="9" y="23"/>
                  <a:pt x="5" y="27"/>
                  <a:pt x="5" y="31"/>
                </a:cubicBezTo>
                <a:cubicBezTo>
                  <a:pt x="5" y="49"/>
                  <a:pt x="5" y="49"/>
                  <a:pt x="5" y="49"/>
                </a:cubicBezTo>
                <a:cubicBezTo>
                  <a:pt x="5" y="53"/>
                  <a:pt x="9" y="57"/>
                  <a:pt x="14" y="57"/>
                </a:cubicBezTo>
                <a:cubicBezTo>
                  <a:pt x="40" y="57"/>
                  <a:pt x="40" y="57"/>
                  <a:pt x="40" y="57"/>
                </a:cubicBezTo>
                <a:cubicBezTo>
                  <a:pt x="42" y="57"/>
                  <a:pt x="43" y="58"/>
                  <a:pt x="43" y="60"/>
                </a:cubicBezTo>
                <a:cubicBezTo>
                  <a:pt x="43" y="61"/>
                  <a:pt x="42" y="62"/>
                  <a:pt x="40" y="62"/>
                </a:cubicBezTo>
                <a:cubicBezTo>
                  <a:pt x="14" y="62"/>
                  <a:pt x="14" y="62"/>
                  <a:pt x="14" y="62"/>
                </a:cubicBezTo>
                <a:cubicBezTo>
                  <a:pt x="6" y="62"/>
                  <a:pt x="0" y="56"/>
                  <a:pt x="0" y="49"/>
                </a:cubicBezTo>
                <a:cubicBezTo>
                  <a:pt x="0" y="31"/>
                  <a:pt x="0" y="31"/>
                  <a:pt x="0" y="31"/>
                </a:cubicBezTo>
                <a:cubicBezTo>
                  <a:pt x="0" y="24"/>
                  <a:pt x="6" y="18"/>
                  <a:pt x="14" y="18"/>
                </a:cubicBezTo>
                <a:cubicBezTo>
                  <a:pt x="104" y="18"/>
                  <a:pt x="104" y="18"/>
                  <a:pt x="104" y="18"/>
                </a:cubicBezTo>
                <a:cubicBezTo>
                  <a:pt x="111" y="18"/>
                  <a:pt x="117" y="24"/>
                  <a:pt x="117" y="31"/>
                </a:cubicBezTo>
                <a:cubicBezTo>
                  <a:pt x="117" y="51"/>
                  <a:pt x="117" y="51"/>
                  <a:pt x="117" y="51"/>
                </a:cubicBezTo>
                <a:cubicBezTo>
                  <a:pt x="117" y="51"/>
                  <a:pt x="117" y="52"/>
                  <a:pt x="117" y="52"/>
                </a:cubicBezTo>
                <a:cubicBezTo>
                  <a:pt x="116" y="58"/>
                  <a:pt x="110" y="62"/>
                  <a:pt x="104" y="62"/>
                </a:cubicBezTo>
                <a:close/>
                <a:moveTo>
                  <a:pt x="78" y="13"/>
                </a:moveTo>
                <a:cubicBezTo>
                  <a:pt x="77" y="13"/>
                  <a:pt x="76" y="12"/>
                  <a:pt x="76" y="11"/>
                </a:cubicBezTo>
                <a:cubicBezTo>
                  <a:pt x="76" y="8"/>
                  <a:pt x="73" y="5"/>
                  <a:pt x="69" y="5"/>
                </a:cubicBezTo>
                <a:cubicBezTo>
                  <a:pt x="49" y="5"/>
                  <a:pt x="49" y="5"/>
                  <a:pt x="49" y="5"/>
                </a:cubicBezTo>
                <a:cubicBezTo>
                  <a:pt x="45" y="5"/>
                  <a:pt x="42" y="8"/>
                  <a:pt x="42" y="11"/>
                </a:cubicBezTo>
                <a:cubicBezTo>
                  <a:pt x="42" y="12"/>
                  <a:pt x="41" y="13"/>
                  <a:pt x="39" y="13"/>
                </a:cubicBezTo>
                <a:cubicBezTo>
                  <a:pt x="38" y="13"/>
                  <a:pt x="37" y="12"/>
                  <a:pt x="37" y="11"/>
                </a:cubicBezTo>
                <a:cubicBezTo>
                  <a:pt x="37" y="5"/>
                  <a:pt x="42" y="0"/>
                  <a:pt x="49" y="0"/>
                </a:cubicBezTo>
                <a:cubicBezTo>
                  <a:pt x="69" y="0"/>
                  <a:pt x="69" y="0"/>
                  <a:pt x="69" y="0"/>
                </a:cubicBezTo>
                <a:cubicBezTo>
                  <a:pt x="75" y="0"/>
                  <a:pt x="81" y="5"/>
                  <a:pt x="81" y="11"/>
                </a:cubicBezTo>
                <a:cubicBezTo>
                  <a:pt x="81" y="12"/>
                  <a:pt x="80" y="13"/>
                  <a:pt x="78" y="1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282" name="Google Shape;1282;p54"/>
          <p:cNvPicPr preferRelativeResize="0"/>
          <p:nvPr/>
        </p:nvPicPr>
        <p:blipFill rotWithShape="1">
          <a:blip r:embed="rId4">
            <a:alphaModFix/>
          </a:blip>
          <a:srcRect b="0" l="0" r="0" t="0"/>
          <a:stretch/>
        </p:blipFill>
        <p:spPr>
          <a:xfrm>
            <a:off x="1507171" y="5779518"/>
            <a:ext cx="540000" cy="540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55"/>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288" name="Google Shape;1288;p55"/>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lang="pt-BR" sz="2400">
                <a:latin typeface="Trebuchet MS"/>
                <a:ea typeface="Trebuchet MS"/>
                <a:cs typeface="Trebuchet MS"/>
                <a:sym typeface="Trebuchet MS"/>
              </a:rPr>
              <a:t>For common research questions, we are typically interested in producing results related to all organizations that develop software </a:t>
            </a:r>
            <a:r>
              <a:rPr b="1" lang="pt-BR" sz="2400">
                <a:solidFill>
                  <a:srgbClr val="2172AC"/>
                </a:solidFill>
                <a:latin typeface="Trebuchet MS"/>
                <a:ea typeface="Trebuchet MS"/>
                <a:cs typeface="Trebuchet MS"/>
                <a:sym typeface="Trebuchet MS"/>
              </a:rPr>
              <a:t>in the world </a:t>
            </a:r>
            <a:r>
              <a:rPr lang="pt-BR" sz="2400">
                <a:latin typeface="Trebuchet MS"/>
                <a:ea typeface="Trebuchet MS"/>
                <a:cs typeface="Trebuchet MS"/>
                <a:sym typeface="Trebuchet MS"/>
              </a:rPr>
              <a:t>or all software developers </a:t>
            </a:r>
            <a:r>
              <a:rPr b="1" lang="pt-BR" sz="2400">
                <a:solidFill>
                  <a:srgbClr val="2172AC"/>
                </a:solidFill>
                <a:latin typeface="Trebuchet MS"/>
                <a:ea typeface="Trebuchet MS"/>
                <a:cs typeface="Trebuchet MS"/>
                <a:sym typeface="Trebuchet MS"/>
              </a:rPr>
              <a:t>in the world</a:t>
            </a:r>
            <a:endParaRPr/>
          </a:p>
          <a:p>
            <a:pPr indent="-285750" lvl="1" marL="74295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We want to find theories that have a scope as wide as possible</a:t>
            </a:r>
            <a:endParaRPr sz="2000" u="sng">
              <a:latin typeface="Trebuchet MS"/>
              <a:ea typeface="Trebuchet MS"/>
              <a:cs typeface="Trebuchet MS"/>
              <a:sym typeface="Trebuchet MS"/>
            </a:endParaRPr>
          </a:p>
          <a:p>
            <a:pPr indent="-279400" lvl="0" marL="342900" rtl="0" algn="l">
              <a:lnSpc>
                <a:spcPct val="120000"/>
              </a:lnSpc>
              <a:spcBef>
                <a:spcPts val="200"/>
              </a:spcBef>
              <a:spcAft>
                <a:spcPts val="0"/>
              </a:spcAft>
              <a:buSzPts val="1000"/>
              <a:buFont typeface="Verdana"/>
              <a:buNone/>
            </a:pPr>
            <a:r>
              <a:t/>
            </a:r>
            <a:endParaRPr sz="10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We have no solid understanding about the </a:t>
            </a:r>
            <a:r>
              <a:rPr b="1" lang="pt-BR" sz="2400">
                <a:solidFill>
                  <a:srgbClr val="2172AC"/>
                </a:solidFill>
                <a:latin typeface="Trebuchet MS"/>
                <a:ea typeface="Trebuchet MS"/>
                <a:cs typeface="Trebuchet MS"/>
                <a:sym typeface="Trebuchet MS"/>
              </a:rPr>
              <a:t>target population</a:t>
            </a:r>
            <a:endParaRPr/>
          </a:p>
          <a:p>
            <a:pPr indent="-285750" lvl="1" marL="74295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Which companies are developing software? </a:t>
            </a:r>
            <a:endParaRPr/>
          </a:p>
          <a:p>
            <a:pPr indent="-285750" lvl="1" marL="74295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How many software developers are there in the world? </a:t>
            </a:r>
            <a:endParaRPr/>
          </a:p>
          <a:p>
            <a:pPr indent="-285750" lvl="1" marL="74295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What are the demographics of software engineers in the world? </a:t>
            </a:r>
            <a:endParaRPr/>
          </a:p>
          <a:p>
            <a:pPr indent="-222250" lvl="1" marL="742950" rtl="0" algn="l">
              <a:lnSpc>
                <a:spcPct val="120000"/>
              </a:lnSpc>
              <a:spcBef>
                <a:spcPts val="200"/>
              </a:spcBef>
              <a:spcAft>
                <a:spcPts val="0"/>
              </a:spcAft>
              <a:buSzPts val="1000"/>
              <a:buFont typeface="Verdana"/>
              <a:buNone/>
            </a:pPr>
            <a:r>
              <a:t/>
            </a:r>
            <a:endParaRPr sz="10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We face enormous difficulties to discuss </a:t>
            </a:r>
            <a:r>
              <a:rPr b="1" lang="pt-BR" sz="2400">
                <a:solidFill>
                  <a:srgbClr val="2172AC"/>
                </a:solidFill>
                <a:latin typeface="Trebuchet MS"/>
                <a:ea typeface="Trebuchet MS"/>
                <a:cs typeface="Trebuchet MS"/>
                <a:sym typeface="Trebuchet MS"/>
              </a:rPr>
              <a:t>representativeness</a:t>
            </a:r>
            <a:r>
              <a:rPr lang="pt-BR" sz="2400">
                <a:latin typeface="Trebuchet MS"/>
                <a:ea typeface="Trebuchet MS"/>
                <a:cs typeface="Trebuchet MS"/>
                <a:sym typeface="Trebuchet MS"/>
              </a:rPr>
              <a:t> of a sample, the </a:t>
            </a:r>
            <a:r>
              <a:rPr b="1" lang="pt-BR" sz="2400">
                <a:solidFill>
                  <a:srgbClr val="2172AC"/>
                </a:solidFill>
                <a:latin typeface="Trebuchet MS"/>
                <a:ea typeface="Trebuchet MS"/>
                <a:cs typeface="Trebuchet MS"/>
                <a:sym typeface="Trebuchet MS"/>
              </a:rPr>
              <a:t>needed size </a:t>
            </a:r>
            <a:r>
              <a:rPr lang="pt-BR" sz="2400">
                <a:latin typeface="Trebuchet MS"/>
                <a:ea typeface="Trebuchet MS"/>
                <a:cs typeface="Trebuchet MS"/>
                <a:sym typeface="Trebuchet MS"/>
              </a:rPr>
              <a:t>of the sample and, therefore, to what degree we can </a:t>
            </a:r>
            <a:r>
              <a:rPr b="1" lang="pt-BR" sz="2400">
                <a:solidFill>
                  <a:srgbClr val="2172AC"/>
                </a:solidFill>
                <a:latin typeface="Trebuchet MS"/>
                <a:ea typeface="Trebuchet MS"/>
                <a:cs typeface="Trebuchet MS"/>
                <a:sym typeface="Trebuchet MS"/>
              </a:rPr>
              <a:t>generalize</a:t>
            </a:r>
            <a:r>
              <a:rPr lang="pt-BR" sz="2400">
                <a:latin typeface="Trebuchet MS"/>
                <a:ea typeface="Trebuchet MS"/>
                <a:cs typeface="Trebuchet MS"/>
                <a:sym typeface="Trebuchet MS"/>
              </a:rPr>
              <a:t> our results</a:t>
            </a:r>
            <a:endParaRPr/>
          </a:p>
        </p:txBody>
      </p:sp>
      <p:sp>
        <p:nvSpPr>
          <p:cNvPr id="1289" name="Google Shape;1289;p55"/>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Sampling</a:t>
            </a:r>
            <a:endParaRPr/>
          </a:p>
        </p:txBody>
      </p:sp>
      <p:sp>
        <p:nvSpPr>
          <p:cNvPr id="1290" name="Google Shape;1290;p55"/>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1291" name="Google Shape;1291;p55"/>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56"/>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297" name="Google Shape;1297;p56"/>
          <p:cNvSpPr txBox="1"/>
          <p:nvPr>
            <p:ph idx="1" type="body"/>
          </p:nvPr>
        </p:nvSpPr>
        <p:spPr>
          <a:xfrm>
            <a:off x="431371" y="978694"/>
            <a:ext cx="1142526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000"/>
              <a:buFont typeface="Trebuchet MS"/>
              <a:buChar char="•"/>
            </a:pPr>
            <a:r>
              <a:rPr lang="pt-BR">
                <a:latin typeface="Trebuchet MS"/>
                <a:ea typeface="Trebuchet MS"/>
                <a:cs typeface="Trebuchet MS"/>
                <a:sym typeface="Trebuchet MS"/>
              </a:rPr>
              <a:t>Scientists often rely on </a:t>
            </a:r>
            <a:r>
              <a:rPr b="1" lang="pt-BR">
                <a:solidFill>
                  <a:srgbClr val="2172AC"/>
                </a:solidFill>
                <a:latin typeface="Trebuchet MS"/>
                <a:ea typeface="Trebuchet MS"/>
                <a:cs typeface="Trebuchet MS"/>
                <a:sym typeface="Trebuchet MS"/>
              </a:rPr>
              <a:t>demographic information </a:t>
            </a:r>
            <a:r>
              <a:rPr lang="pt-BR">
                <a:latin typeface="Trebuchet MS"/>
                <a:ea typeface="Trebuchet MS"/>
                <a:cs typeface="Trebuchet MS"/>
                <a:sym typeface="Trebuchet MS"/>
              </a:rPr>
              <a:t>published by governmental or other public bodies such as statistical offices</a:t>
            </a:r>
            <a:endParaRPr/>
          </a:p>
          <a:p>
            <a:pPr indent="-285750" lvl="1" marL="742950" rtl="0" algn="l">
              <a:lnSpc>
                <a:spcPct val="120000"/>
              </a:lnSpc>
              <a:spcBef>
                <a:spcPts val="360"/>
              </a:spcBef>
              <a:spcAft>
                <a:spcPts val="0"/>
              </a:spcAft>
              <a:buSzPts val="1800"/>
              <a:buFont typeface="Trebuchet MS"/>
              <a:buChar char="–"/>
            </a:pPr>
            <a:r>
              <a:rPr lang="pt-BR">
                <a:latin typeface="Trebuchet MS"/>
                <a:ea typeface="Trebuchet MS"/>
                <a:cs typeface="Trebuchet MS"/>
                <a:sym typeface="Trebuchet MS"/>
              </a:rPr>
              <a:t>These bodies are, so far, rather unhelpful for our task, because they do not provide a good idea about software-developing companies</a:t>
            </a:r>
            <a:endParaRPr/>
          </a:p>
          <a:p>
            <a:pPr indent="-254000" lvl="0" marL="342900" rtl="0" algn="l">
              <a:lnSpc>
                <a:spcPct val="120000"/>
              </a:lnSpc>
              <a:spcBef>
                <a:spcPts val="280"/>
              </a:spcBef>
              <a:spcAft>
                <a:spcPts val="0"/>
              </a:spcAft>
              <a:buSzPts val="1400"/>
              <a:buFont typeface="Verdana"/>
              <a:buNone/>
            </a:pPr>
            <a:r>
              <a:t/>
            </a:r>
            <a:endParaRPr sz="1400">
              <a:latin typeface="Trebuchet MS"/>
              <a:ea typeface="Trebuchet MS"/>
              <a:cs typeface="Trebuchet MS"/>
              <a:sym typeface="Trebuchet MS"/>
            </a:endParaRPr>
          </a:p>
          <a:p>
            <a:pPr indent="-342900" lvl="0" marL="342900" rtl="0" algn="l">
              <a:lnSpc>
                <a:spcPct val="120000"/>
              </a:lnSpc>
              <a:spcBef>
                <a:spcPts val="400"/>
              </a:spcBef>
              <a:spcAft>
                <a:spcPts val="0"/>
              </a:spcAft>
              <a:buSzPts val="2000"/>
              <a:buFont typeface="Trebuchet MS"/>
              <a:buChar char="•"/>
            </a:pPr>
            <a:r>
              <a:rPr lang="pt-BR">
                <a:latin typeface="Trebuchet MS"/>
                <a:ea typeface="Trebuchet MS"/>
                <a:cs typeface="Trebuchet MS"/>
                <a:sym typeface="Trebuchet MS"/>
              </a:rPr>
              <a:t>There are possibilities to approach the demographics of software engineers</a:t>
            </a:r>
            <a:endParaRPr/>
          </a:p>
          <a:p>
            <a:pPr indent="-285750" lvl="1" marL="742950" rtl="0" algn="l">
              <a:lnSpc>
                <a:spcPct val="120000"/>
              </a:lnSpc>
              <a:spcBef>
                <a:spcPts val="360"/>
              </a:spcBef>
              <a:spcAft>
                <a:spcPts val="0"/>
              </a:spcAft>
              <a:buSzPts val="1800"/>
              <a:buFont typeface="Trebuchet MS"/>
              <a:buChar char="–"/>
            </a:pPr>
            <a:r>
              <a:rPr lang="pt-BR">
                <a:latin typeface="Trebuchet MS"/>
                <a:ea typeface="Trebuchet MS"/>
                <a:cs typeface="Trebuchet MS"/>
                <a:sym typeface="Trebuchet MS"/>
              </a:rPr>
              <a:t>Commercial </a:t>
            </a:r>
            <a:r>
              <a:rPr b="1" lang="pt-BR">
                <a:solidFill>
                  <a:srgbClr val="2172AC"/>
                </a:solidFill>
                <a:latin typeface="Trebuchet MS"/>
                <a:ea typeface="Trebuchet MS"/>
                <a:cs typeface="Trebuchet MS"/>
                <a:sym typeface="Trebuchet MS"/>
              </a:rPr>
              <a:t>providers of data </a:t>
            </a:r>
            <a:r>
              <a:rPr lang="pt-BR">
                <a:latin typeface="Trebuchet MS"/>
                <a:ea typeface="Trebuchet MS"/>
                <a:cs typeface="Trebuchet MS"/>
                <a:sym typeface="Trebuchet MS"/>
              </a:rPr>
              <a:t>from large surveys such as Evans Data Corporation</a:t>
            </a:r>
            <a:endParaRPr/>
          </a:p>
          <a:p>
            <a:pPr indent="-228600" lvl="2" marL="1143000" rtl="0" algn="l">
              <a:lnSpc>
                <a:spcPct val="120000"/>
              </a:lnSpc>
              <a:spcBef>
                <a:spcPts val="320"/>
              </a:spcBef>
              <a:spcAft>
                <a:spcPts val="0"/>
              </a:spcAft>
              <a:buSzPts val="1600"/>
              <a:buFont typeface="Trebuchet MS"/>
              <a:buChar char="•"/>
            </a:pPr>
            <a:r>
              <a:rPr lang="pt-BR">
                <a:latin typeface="Trebuchet MS"/>
                <a:ea typeface="Trebuchet MS"/>
                <a:cs typeface="Trebuchet MS"/>
                <a:sym typeface="Trebuchet MS"/>
              </a:rPr>
              <a:t>Estimated number of developers worldwide as of 2018: 23 million</a:t>
            </a:r>
            <a:endParaRPr/>
          </a:p>
          <a:p>
            <a:pPr indent="-228600" lvl="2" marL="1143000" rtl="0" algn="l">
              <a:lnSpc>
                <a:spcPct val="120000"/>
              </a:lnSpc>
              <a:spcBef>
                <a:spcPts val="320"/>
              </a:spcBef>
              <a:spcAft>
                <a:spcPts val="0"/>
              </a:spcAft>
              <a:buSzPts val="1600"/>
              <a:buFont typeface="Trebuchet MS"/>
              <a:buChar char="•"/>
            </a:pPr>
            <a:r>
              <a:rPr lang="pt-BR">
                <a:latin typeface="Trebuchet MS"/>
                <a:ea typeface="Trebuchet MS"/>
                <a:cs typeface="Trebuchet MS"/>
                <a:sym typeface="Trebuchet MS"/>
              </a:rPr>
              <a:t>Include information on different roles, genders, used development processes and technologies</a:t>
            </a:r>
            <a:endParaRPr/>
          </a:p>
          <a:p>
            <a:pPr indent="-285750" lvl="1" marL="742950" rtl="0" algn="l">
              <a:lnSpc>
                <a:spcPct val="120000"/>
              </a:lnSpc>
              <a:spcBef>
                <a:spcPts val="360"/>
              </a:spcBef>
              <a:spcAft>
                <a:spcPts val="0"/>
              </a:spcAft>
              <a:buSzPts val="1800"/>
              <a:buFont typeface="Trebuchet MS"/>
              <a:buChar char="–"/>
            </a:pPr>
            <a:r>
              <a:rPr lang="pt-BR">
                <a:latin typeface="Trebuchet MS"/>
                <a:ea typeface="Trebuchet MS"/>
                <a:cs typeface="Trebuchet MS"/>
                <a:sym typeface="Trebuchet MS"/>
              </a:rPr>
              <a:t>An open alternative is the </a:t>
            </a:r>
            <a:r>
              <a:rPr b="1" i="1" lang="pt-BR">
                <a:solidFill>
                  <a:srgbClr val="2172AC"/>
                </a:solidFill>
                <a:latin typeface="Trebuchet MS"/>
                <a:ea typeface="Trebuchet MS"/>
                <a:cs typeface="Trebuchet MS"/>
                <a:sym typeface="Trebuchet MS"/>
              </a:rPr>
              <a:t>Stack Overflow Annual Developer Survey</a:t>
            </a:r>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p:txBody>
      </p:sp>
      <p:sp>
        <p:nvSpPr>
          <p:cNvPr id="1298" name="Google Shape;1298;p56"/>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Representativeness</a:t>
            </a:r>
            <a:endParaRPr/>
          </a:p>
        </p:txBody>
      </p:sp>
      <p:pic>
        <p:nvPicPr>
          <p:cNvPr descr="Cartoon Diverse People, HD Png Download - 1200x432(#539916) - PngFind" id="1299" name="Google Shape;1299;p56"/>
          <p:cNvPicPr preferRelativeResize="0"/>
          <p:nvPr/>
        </p:nvPicPr>
        <p:blipFill rotWithShape="1">
          <a:blip r:embed="rId3">
            <a:alphaModFix/>
          </a:blip>
          <a:srcRect b="0" l="0" r="0" t="0"/>
          <a:stretch/>
        </p:blipFill>
        <p:spPr>
          <a:xfrm>
            <a:off x="4163785" y="4863346"/>
            <a:ext cx="3960440" cy="1612464"/>
          </a:xfrm>
          <a:prstGeom prst="rect">
            <a:avLst/>
          </a:prstGeom>
          <a:noFill/>
          <a:ln>
            <a:noFill/>
          </a:ln>
        </p:spPr>
      </p:pic>
      <p:sp>
        <p:nvSpPr>
          <p:cNvPr id="1300" name="Google Shape;1300;p56"/>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1301" name="Google Shape;1301;p56"/>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57"/>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307" name="Google Shape;1307;p57"/>
          <p:cNvSpPr txBox="1"/>
          <p:nvPr>
            <p:ph idx="1" type="body"/>
          </p:nvPr>
        </p:nvSpPr>
        <p:spPr>
          <a:xfrm>
            <a:off x="431371" y="1066800"/>
            <a:ext cx="5520613"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lang="pt-BR" sz="2400">
                <a:latin typeface="Trebuchet MS"/>
                <a:ea typeface="Trebuchet MS"/>
                <a:cs typeface="Trebuchet MS"/>
                <a:sym typeface="Trebuchet MS"/>
              </a:rPr>
              <a:t>Having demographic information, we can design our survey in a way that we collect </a:t>
            </a:r>
            <a:r>
              <a:rPr b="1" lang="pt-BR" sz="2400">
                <a:solidFill>
                  <a:srgbClr val="2172AC"/>
                </a:solidFill>
                <a:latin typeface="Trebuchet MS"/>
                <a:ea typeface="Trebuchet MS"/>
                <a:cs typeface="Trebuchet MS"/>
                <a:sym typeface="Trebuchet MS"/>
              </a:rPr>
              <a:t>comparable data</a:t>
            </a:r>
            <a:endParaRPr sz="20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p:txBody>
      </p:sp>
      <p:sp>
        <p:nvSpPr>
          <p:cNvPr id="1308" name="Google Shape;1308;p57"/>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Representativeness</a:t>
            </a:r>
            <a:endParaRPr/>
          </a:p>
        </p:txBody>
      </p:sp>
      <p:pic>
        <p:nvPicPr>
          <p:cNvPr descr="Representativeness: The Behavioural Bias Series | The Behaviours Agency" id="1309" name="Google Shape;1309;p57"/>
          <p:cNvPicPr preferRelativeResize="0"/>
          <p:nvPr/>
        </p:nvPicPr>
        <p:blipFill rotWithShape="1">
          <a:blip r:embed="rId3">
            <a:alphaModFix/>
          </a:blip>
          <a:srcRect b="0" l="0" r="0" t="0"/>
          <a:stretch/>
        </p:blipFill>
        <p:spPr>
          <a:xfrm>
            <a:off x="1271464" y="3068960"/>
            <a:ext cx="3822569" cy="2548379"/>
          </a:xfrm>
          <a:prstGeom prst="rect">
            <a:avLst/>
          </a:prstGeom>
          <a:noFill/>
          <a:ln>
            <a:noFill/>
          </a:ln>
        </p:spPr>
      </p:pic>
      <p:sp>
        <p:nvSpPr>
          <p:cNvPr id="1310" name="Google Shape;1310;p57"/>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1311" name="Google Shape;1311;p57"/>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1312" name="Google Shape;1312;p57"/>
          <p:cNvSpPr txBox="1"/>
          <p:nvPr/>
        </p:nvSpPr>
        <p:spPr>
          <a:xfrm>
            <a:off x="6242786" y="1066799"/>
            <a:ext cx="5520613" cy="53435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hlink"/>
              </a:buClr>
              <a:buSzPts val="2400"/>
              <a:buFont typeface="Trebuchet MS"/>
              <a:buChar char="•"/>
            </a:pPr>
            <a:r>
              <a:rPr lang="pt-BR" sz="2400">
                <a:solidFill>
                  <a:schemeClr val="dk1"/>
                </a:solidFill>
                <a:latin typeface="Trebuchet MS"/>
                <a:ea typeface="Trebuchet MS"/>
                <a:cs typeface="Trebuchet MS"/>
                <a:sym typeface="Trebuchet MS"/>
              </a:rPr>
              <a:t>Then, we can </a:t>
            </a:r>
            <a:r>
              <a:rPr b="1" lang="pt-BR" sz="2400">
                <a:solidFill>
                  <a:srgbClr val="2172AC"/>
                </a:solidFill>
                <a:latin typeface="Trebuchet MS"/>
                <a:ea typeface="Trebuchet MS"/>
                <a:cs typeface="Trebuchet MS"/>
                <a:sym typeface="Trebuchet MS"/>
              </a:rPr>
              <a:t>compare the distributions </a:t>
            </a:r>
            <a:r>
              <a:rPr lang="pt-BR" sz="2400">
                <a:solidFill>
                  <a:schemeClr val="dk1"/>
                </a:solidFill>
                <a:latin typeface="Trebuchet MS"/>
                <a:ea typeface="Trebuchet MS"/>
                <a:cs typeface="Trebuchet MS"/>
                <a:sym typeface="Trebuchet MS"/>
              </a:rPr>
              <a:t>in our survey and the larger surveys to estimate </a:t>
            </a:r>
            <a:r>
              <a:rPr b="1" lang="pt-BR" sz="2400">
                <a:solidFill>
                  <a:srgbClr val="2172AC"/>
                </a:solidFill>
                <a:latin typeface="Trebuchet MS"/>
                <a:ea typeface="Trebuchet MS"/>
                <a:cs typeface="Trebuchet MS"/>
                <a:sym typeface="Trebuchet MS"/>
              </a:rPr>
              <a:t>representativeness</a:t>
            </a:r>
            <a:endParaRPr sz="2000">
              <a:solidFill>
                <a:schemeClr val="dk1"/>
              </a:solidFill>
              <a:latin typeface="Trebuchet MS"/>
              <a:ea typeface="Trebuchet MS"/>
              <a:cs typeface="Trebuchet MS"/>
              <a:sym typeface="Trebuchet MS"/>
            </a:endParaRPr>
          </a:p>
          <a:p>
            <a:pPr indent="-190500" lvl="0" marL="342900" marR="0" rtl="0" algn="l">
              <a:lnSpc>
                <a:spcPct val="120000"/>
              </a:lnSpc>
              <a:spcBef>
                <a:spcPts val="480"/>
              </a:spcBef>
              <a:spcAft>
                <a:spcPts val="0"/>
              </a:spcAft>
              <a:buClr>
                <a:schemeClr val="hlink"/>
              </a:buClr>
              <a:buSzPts val="2400"/>
              <a:buFont typeface="Verdana"/>
              <a:buNone/>
            </a:pPr>
            <a:r>
              <a:t/>
            </a:r>
            <a:endParaRPr sz="2400">
              <a:solidFill>
                <a:schemeClr val="dk1"/>
              </a:solidFill>
              <a:latin typeface="Trebuchet MS"/>
              <a:ea typeface="Trebuchet MS"/>
              <a:cs typeface="Trebuchet MS"/>
              <a:sym typeface="Trebuchet MS"/>
            </a:endParaRPr>
          </a:p>
        </p:txBody>
      </p:sp>
      <p:sp>
        <p:nvSpPr>
          <p:cNvPr id="1313" name="Google Shape;1313;p57"/>
          <p:cNvSpPr/>
          <p:nvPr/>
        </p:nvSpPr>
        <p:spPr>
          <a:xfrm>
            <a:off x="4607984" y="-8259"/>
            <a:ext cx="6096000" cy="40011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t/>
            </a:r>
            <a:endParaRPr b="0" i="0" sz="2000" u="none" cap="none" strike="noStrike">
              <a:solidFill>
                <a:schemeClr val="dk1"/>
              </a:solidFill>
              <a:latin typeface="Trebuchet MS"/>
              <a:ea typeface="Trebuchet MS"/>
              <a:cs typeface="Trebuchet MS"/>
              <a:sym typeface="Trebuchet MS"/>
            </a:endParaRPr>
          </a:p>
        </p:txBody>
      </p:sp>
      <p:sp>
        <p:nvSpPr>
          <p:cNvPr id="1314" name="Google Shape;1314;p57"/>
          <p:cNvSpPr/>
          <p:nvPr/>
        </p:nvSpPr>
        <p:spPr>
          <a:xfrm>
            <a:off x="6672064" y="3100878"/>
            <a:ext cx="504780" cy="504780"/>
          </a:xfrm>
          <a:prstGeom prst="ellipse">
            <a:avLst/>
          </a:prstGeom>
          <a:solidFill>
            <a:srgbClr val="5ECCF3"/>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A</a:t>
            </a:r>
            <a:endParaRPr/>
          </a:p>
        </p:txBody>
      </p:sp>
      <p:sp>
        <p:nvSpPr>
          <p:cNvPr id="1315" name="Google Shape;1315;p57"/>
          <p:cNvSpPr/>
          <p:nvPr/>
        </p:nvSpPr>
        <p:spPr>
          <a:xfrm>
            <a:off x="6664952" y="4144667"/>
            <a:ext cx="504780" cy="504780"/>
          </a:xfrm>
          <a:prstGeom prst="ellipse">
            <a:avLst/>
          </a:prstGeom>
          <a:solidFill>
            <a:srgbClr val="5ECCF3"/>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B</a:t>
            </a:r>
            <a:endParaRPr/>
          </a:p>
        </p:txBody>
      </p:sp>
      <p:sp>
        <p:nvSpPr>
          <p:cNvPr id="1316" name="Google Shape;1316;p57"/>
          <p:cNvSpPr/>
          <p:nvPr/>
        </p:nvSpPr>
        <p:spPr>
          <a:xfrm>
            <a:off x="6664952" y="5198931"/>
            <a:ext cx="504780" cy="504780"/>
          </a:xfrm>
          <a:prstGeom prst="ellipse">
            <a:avLst/>
          </a:prstGeom>
          <a:solidFill>
            <a:srgbClr val="5ECCF3"/>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C</a:t>
            </a:r>
            <a:endParaRPr/>
          </a:p>
        </p:txBody>
      </p:sp>
      <p:sp>
        <p:nvSpPr>
          <p:cNvPr id="1317" name="Google Shape;1317;p57"/>
          <p:cNvSpPr/>
          <p:nvPr/>
        </p:nvSpPr>
        <p:spPr>
          <a:xfrm>
            <a:off x="7272525" y="2999325"/>
            <a:ext cx="4296083"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Should be part of the interpretation and discussion of the results</a:t>
            </a:r>
            <a:endParaRPr sz="2000">
              <a:solidFill>
                <a:schemeClr val="dk1"/>
              </a:solidFill>
              <a:latin typeface="Trebuchet MS"/>
              <a:ea typeface="Trebuchet MS"/>
              <a:cs typeface="Trebuchet MS"/>
              <a:sym typeface="Trebuchet MS"/>
            </a:endParaRPr>
          </a:p>
        </p:txBody>
      </p:sp>
      <p:sp>
        <p:nvSpPr>
          <p:cNvPr id="1318" name="Google Shape;1318;p57"/>
          <p:cNvSpPr/>
          <p:nvPr/>
        </p:nvSpPr>
        <p:spPr>
          <a:xfrm>
            <a:off x="7272525" y="4202239"/>
            <a:ext cx="422407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Prevents us from overclaiming </a:t>
            </a:r>
            <a:endParaRPr/>
          </a:p>
        </p:txBody>
      </p:sp>
      <p:sp>
        <p:nvSpPr>
          <p:cNvPr id="1319" name="Google Shape;1319;p57"/>
          <p:cNvSpPr/>
          <p:nvPr/>
        </p:nvSpPr>
        <p:spPr>
          <a:xfrm>
            <a:off x="7272525" y="5097378"/>
            <a:ext cx="403367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Gives us more credibility in case we cover the population well</a:t>
            </a:r>
            <a:endParaRPr sz="2000">
              <a:solidFill>
                <a:schemeClr val="dk1"/>
              </a:solidFill>
              <a:latin typeface="Trebuchet MS"/>
              <a:ea typeface="Trebuchet MS"/>
              <a:cs typeface="Trebuchet MS"/>
              <a:sym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58"/>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325" name="Google Shape;1325;p58"/>
          <p:cNvSpPr txBox="1"/>
          <p:nvPr>
            <p:ph idx="1" type="body"/>
          </p:nvPr>
        </p:nvSpPr>
        <p:spPr>
          <a:xfrm>
            <a:off x="431371" y="1066800"/>
            <a:ext cx="11497200" cy="5343600"/>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lang="pt-BR" sz="2400">
                <a:latin typeface="Trebuchet MS"/>
                <a:ea typeface="Trebuchet MS"/>
                <a:cs typeface="Trebuchet MS"/>
                <a:sym typeface="Trebuchet MS"/>
              </a:rPr>
              <a:t>A good sample size (n) can be estimated as follows</a:t>
            </a:r>
            <a:r>
              <a:rPr i="1" lang="pt-BR">
                <a:latin typeface="Trebuchet MS"/>
                <a:ea typeface="Trebuchet MS"/>
                <a:cs typeface="Trebuchet MS"/>
                <a:sym typeface="Trebuchet MS"/>
              </a:rPr>
              <a:t> (Yamane, 1973 apud Wagner et al., 2020)</a:t>
            </a:r>
            <a:r>
              <a:rPr lang="pt-BR" sz="2400">
                <a:latin typeface="Trebuchet MS"/>
                <a:ea typeface="Trebuchet MS"/>
                <a:cs typeface="Trebuchet MS"/>
                <a:sym typeface="Trebuchet MS"/>
              </a:rPr>
              <a:t>:</a:t>
            </a:r>
            <a:endParaRPr>
              <a:latin typeface="Trebuchet MS"/>
              <a:ea typeface="Trebuchet MS"/>
              <a:cs typeface="Trebuchet MS"/>
              <a:sym typeface="Trebuchet MS"/>
            </a:endParaRPr>
          </a:p>
          <a:p>
            <a:pPr indent="0" lvl="0" marL="0" rtl="0" algn="l">
              <a:lnSpc>
                <a:spcPct val="120000"/>
              </a:lnSpc>
              <a:spcBef>
                <a:spcPts val="480"/>
              </a:spcBef>
              <a:spcAft>
                <a:spcPts val="0"/>
              </a:spcAft>
              <a:buSzPts val="2400"/>
              <a:buFont typeface="Trebuchet MS"/>
              <a:buNone/>
            </a:pPr>
            <a:r>
              <a:rPr lang="pt-BR" sz="2400">
                <a:latin typeface="Trebuchet MS"/>
                <a:ea typeface="Trebuchet MS"/>
                <a:cs typeface="Trebuchet MS"/>
                <a:sym typeface="Trebuchet MS"/>
              </a:rPr>
              <a:t>					n - sample size</a:t>
            </a:r>
            <a:endParaRPr/>
          </a:p>
          <a:p>
            <a:pPr indent="0" lvl="0" marL="0" rtl="0" algn="l">
              <a:lnSpc>
                <a:spcPct val="120000"/>
              </a:lnSpc>
              <a:spcBef>
                <a:spcPts val="480"/>
              </a:spcBef>
              <a:spcAft>
                <a:spcPts val="0"/>
              </a:spcAft>
              <a:buSzPts val="2400"/>
              <a:buFont typeface="Trebuchet MS"/>
              <a:buNone/>
            </a:pPr>
            <a:r>
              <a:rPr i="1" lang="pt-BR" sz="2400">
                <a:latin typeface="Trebuchet MS"/>
                <a:ea typeface="Trebuchet MS"/>
                <a:cs typeface="Trebuchet MS"/>
                <a:sym typeface="Trebuchet MS"/>
              </a:rPr>
              <a:t>					N </a:t>
            </a:r>
            <a:r>
              <a:rPr lang="pt-BR" sz="2400">
                <a:latin typeface="Trebuchet MS"/>
                <a:ea typeface="Trebuchet MS"/>
                <a:cs typeface="Trebuchet MS"/>
                <a:sym typeface="Trebuchet MS"/>
              </a:rPr>
              <a:t>- population size</a:t>
            </a:r>
            <a:endParaRPr/>
          </a:p>
          <a:p>
            <a:pPr indent="0" lvl="0" marL="0" rtl="0" algn="l">
              <a:lnSpc>
                <a:spcPct val="120000"/>
              </a:lnSpc>
              <a:spcBef>
                <a:spcPts val="480"/>
              </a:spcBef>
              <a:spcAft>
                <a:spcPts val="0"/>
              </a:spcAft>
              <a:buSzPts val="2400"/>
              <a:buFont typeface="Trebuchet MS"/>
              <a:buNone/>
            </a:pPr>
            <a:r>
              <a:rPr i="1" lang="pt-BR" sz="2400">
                <a:latin typeface="Trebuchet MS"/>
                <a:ea typeface="Trebuchet MS"/>
                <a:cs typeface="Trebuchet MS"/>
                <a:sym typeface="Trebuchet MS"/>
              </a:rPr>
              <a:t>					e - </a:t>
            </a:r>
            <a:r>
              <a:rPr lang="pt-BR" sz="2400">
                <a:latin typeface="Trebuchet MS"/>
                <a:ea typeface="Trebuchet MS"/>
                <a:cs typeface="Trebuchet MS"/>
                <a:sym typeface="Trebuchet MS"/>
              </a:rPr>
              <a:t>level of precision (often set to 0.05 or 0.01)</a:t>
            </a:r>
            <a:endParaRPr/>
          </a:p>
          <a:p>
            <a:pPr indent="0" lvl="0" marL="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0" lvl="0" marL="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Reasonable sample size for software developers (using precision 0.05):</a:t>
            </a:r>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p:txBody>
      </p:sp>
      <p:sp>
        <p:nvSpPr>
          <p:cNvPr id="1326" name="Google Shape;1326;p58"/>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Sample Size Estimation</a:t>
            </a:r>
            <a:endParaRPr>
              <a:latin typeface="Trebuchet MS"/>
              <a:ea typeface="Trebuchet MS"/>
              <a:cs typeface="Trebuchet MS"/>
              <a:sym typeface="Trebuchet MS"/>
            </a:endParaRPr>
          </a:p>
        </p:txBody>
      </p:sp>
      <p:pic>
        <p:nvPicPr>
          <p:cNvPr id="1327" name="Google Shape;1327;p58"/>
          <p:cNvPicPr preferRelativeResize="0"/>
          <p:nvPr/>
        </p:nvPicPr>
        <p:blipFill rotWithShape="1">
          <a:blip r:embed="rId3">
            <a:alphaModFix/>
          </a:blip>
          <a:srcRect b="0" l="0" r="0" t="0"/>
          <a:stretch/>
        </p:blipFill>
        <p:spPr>
          <a:xfrm>
            <a:off x="1098880" y="2158006"/>
            <a:ext cx="3047344" cy="1446633"/>
          </a:xfrm>
          <a:prstGeom prst="rect">
            <a:avLst/>
          </a:prstGeom>
          <a:noFill/>
          <a:ln>
            <a:noFill/>
          </a:ln>
        </p:spPr>
      </p:pic>
      <p:pic>
        <p:nvPicPr>
          <p:cNvPr id="1328" name="Google Shape;1328;p58"/>
          <p:cNvPicPr preferRelativeResize="0"/>
          <p:nvPr/>
        </p:nvPicPr>
        <p:blipFill rotWithShape="1">
          <a:blip r:embed="rId4">
            <a:alphaModFix/>
          </a:blip>
          <a:srcRect b="0" l="0" r="0" t="0"/>
          <a:stretch/>
        </p:blipFill>
        <p:spPr>
          <a:xfrm>
            <a:off x="3071664" y="5117859"/>
            <a:ext cx="5534797" cy="1152686"/>
          </a:xfrm>
          <a:prstGeom prst="rect">
            <a:avLst/>
          </a:prstGeom>
          <a:noFill/>
          <a:ln>
            <a:noFill/>
          </a:ln>
        </p:spPr>
      </p:pic>
      <p:sp>
        <p:nvSpPr>
          <p:cNvPr id="1329" name="Google Shape;1329;p58"/>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1330" name="Google Shape;1330;p58"/>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59"/>
          <p:cNvSpPr txBox="1"/>
          <p:nvPr/>
        </p:nvSpPr>
        <p:spPr>
          <a:xfrm>
            <a:off x="6096000" y="1066800"/>
            <a:ext cx="5448605" cy="53435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0000"/>
              </a:lnSpc>
              <a:spcBef>
                <a:spcPts val="0"/>
              </a:spcBef>
              <a:spcAft>
                <a:spcPts val="0"/>
              </a:spcAft>
              <a:buClr>
                <a:schemeClr val="hlink"/>
              </a:buClr>
              <a:buSzPts val="2000"/>
              <a:buFont typeface="Trebuchet MS"/>
              <a:buChar char="•"/>
            </a:pPr>
            <a:r>
              <a:rPr lang="pt-BR" sz="2000">
                <a:solidFill>
                  <a:schemeClr val="dk1"/>
                </a:solidFill>
                <a:latin typeface="Trebuchet MS"/>
                <a:ea typeface="Trebuchet MS"/>
                <a:cs typeface="Trebuchet MS"/>
                <a:sym typeface="Trebuchet MS"/>
              </a:rPr>
              <a:t>We will probably need </a:t>
            </a:r>
            <a:r>
              <a:rPr b="1" lang="pt-BR" sz="2000">
                <a:solidFill>
                  <a:srgbClr val="2172AC"/>
                </a:solidFill>
                <a:latin typeface="Trebuchet MS"/>
                <a:ea typeface="Trebuchet MS"/>
                <a:cs typeface="Trebuchet MS"/>
                <a:sym typeface="Trebuchet MS"/>
              </a:rPr>
              <a:t>flexible rules and guidelines </a:t>
            </a:r>
            <a:r>
              <a:rPr lang="pt-BR" sz="2000">
                <a:solidFill>
                  <a:schemeClr val="dk1"/>
                </a:solidFill>
                <a:latin typeface="Trebuchet MS"/>
                <a:ea typeface="Trebuchet MS"/>
                <a:cs typeface="Trebuchet MS"/>
                <a:sym typeface="Trebuchet MS"/>
              </a:rPr>
              <a:t>to keep developers in social media from being spammed by study requests while still allowing research to take place</a:t>
            </a:r>
            <a:endParaRPr/>
          </a:p>
          <a:p>
            <a:pPr indent="-215900" lvl="0" marL="342900" marR="0" rtl="0" algn="l">
              <a:lnSpc>
                <a:spcPct val="120000"/>
              </a:lnSpc>
              <a:spcBef>
                <a:spcPts val="400"/>
              </a:spcBef>
              <a:spcAft>
                <a:spcPts val="0"/>
              </a:spcAft>
              <a:buClr>
                <a:schemeClr val="hlink"/>
              </a:buClr>
              <a:buSzPts val="2000"/>
              <a:buFont typeface="Verdana"/>
              <a:buNone/>
            </a:pPr>
            <a:r>
              <a:t/>
            </a:r>
            <a:endParaRPr sz="2000">
              <a:solidFill>
                <a:schemeClr val="dk1"/>
              </a:solidFill>
              <a:latin typeface="Trebuchet MS"/>
              <a:ea typeface="Trebuchet MS"/>
              <a:cs typeface="Trebuchet MS"/>
              <a:sym typeface="Trebuchet MS"/>
            </a:endParaRPr>
          </a:p>
          <a:p>
            <a:pPr indent="-342900" lvl="0" marL="342900" marR="0" rtl="0" algn="l">
              <a:lnSpc>
                <a:spcPct val="120000"/>
              </a:lnSpc>
              <a:spcBef>
                <a:spcPts val="400"/>
              </a:spcBef>
              <a:spcAft>
                <a:spcPts val="0"/>
              </a:spcAft>
              <a:buClr>
                <a:schemeClr val="hlink"/>
              </a:buClr>
              <a:buSzPts val="2000"/>
              <a:buFont typeface="Trebuchet MS"/>
              <a:buChar char="•"/>
            </a:pPr>
            <a:r>
              <a:rPr lang="pt-BR" sz="2000">
                <a:solidFill>
                  <a:schemeClr val="dk1"/>
                </a:solidFill>
                <a:latin typeface="Trebuchet MS"/>
                <a:ea typeface="Trebuchet MS"/>
                <a:cs typeface="Trebuchet MS"/>
                <a:sym typeface="Trebuchet MS"/>
              </a:rPr>
              <a:t>We should all consider thoughtfully </a:t>
            </a:r>
            <a:r>
              <a:rPr b="1" lang="pt-BR" sz="2000">
                <a:solidFill>
                  <a:srgbClr val="2172AC"/>
                </a:solidFill>
                <a:latin typeface="Trebuchet MS"/>
                <a:ea typeface="Trebuchet MS"/>
                <a:cs typeface="Trebuchet MS"/>
                <a:sym typeface="Trebuchet MS"/>
              </a:rPr>
              <a:t>how and whom</a:t>
            </a:r>
            <a:r>
              <a:rPr lang="pt-BR" sz="2000">
                <a:solidFill>
                  <a:schemeClr val="dk1"/>
                </a:solidFill>
                <a:latin typeface="Trebuchet MS"/>
                <a:ea typeface="Trebuchet MS"/>
                <a:cs typeface="Trebuchet MS"/>
                <a:sym typeface="Trebuchet MS"/>
              </a:rPr>
              <a:t> we contact for a survey study</a:t>
            </a:r>
            <a:endParaRPr sz="2000">
              <a:solidFill>
                <a:schemeClr val="dk1"/>
              </a:solidFill>
              <a:latin typeface="Trebuchet MS"/>
              <a:ea typeface="Trebuchet MS"/>
              <a:cs typeface="Trebuchet MS"/>
              <a:sym typeface="Trebuchet MS"/>
            </a:endParaRPr>
          </a:p>
          <a:p>
            <a:pPr indent="-215900" lvl="0" marL="342900" marR="0" rtl="0" algn="l">
              <a:lnSpc>
                <a:spcPct val="120000"/>
              </a:lnSpc>
              <a:spcBef>
                <a:spcPts val="400"/>
              </a:spcBef>
              <a:spcAft>
                <a:spcPts val="0"/>
              </a:spcAft>
              <a:buClr>
                <a:schemeClr val="hlink"/>
              </a:buClr>
              <a:buSzPts val="2000"/>
              <a:buFont typeface="Verdana"/>
              <a:buNone/>
            </a:pPr>
            <a:r>
              <a:t/>
            </a:r>
            <a:endParaRPr sz="2000">
              <a:solidFill>
                <a:schemeClr val="dk1"/>
              </a:solidFill>
              <a:latin typeface="Trebuchet MS"/>
              <a:ea typeface="Trebuchet MS"/>
              <a:cs typeface="Trebuchet MS"/>
              <a:sym typeface="Trebuchet MS"/>
            </a:endParaRPr>
          </a:p>
        </p:txBody>
      </p:sp>
      <p:sp>
        <p:nvSpPr>
          <p:cNvPr id="1337" name="Google Shape;1337;p59"/>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338" name="Google Shape;1338;p59"/>
          <p:cNvSpPr txBox="1"/>
          <p:nvPr>
            <p:ph idx="1" type="body"/>
          </p:nvPr>
        </p:nvSpPr>
        <p:spPr>
          <a:xfrm>
            <a:off x="431371" y="1066800"/>
            <a:ext cx="5448605"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000"/>
              <a:buFont typeface="Trebuchet MS"/>
              <a:buChar char="•"/>
            </a:pPr>
            <a:r>
              <a:rPr lang="pt-BR">
                <a:latin typeface="Trebuchet MS"/>
                <a:ea typeface="Trebuchet MS"/>
                <a:cs typeface="Trebuchet MS"/>
                <a:sym typeface="Trebuchet MS"/>
              </a:rPr>
              <a:t>In software engineering, there is yet </a:t>
            </a:r>
            <a:r>
              <a:rPr b="1" lang="pt-BR">
                <a:solidFill>
                  <a:srgbClr val="2172AC"/>
                </a:solidFill>
                <a:latin typeface="Trebuchet MS"/>
                <a:ea typeface="Trebuchet MS"/>
                <a:cs typeface="Trebuchet MS"/>
                <a:sym typeface="Trebuchet MS"/>
              </a:rPr>
              <a:t>no established standard or guidelines</a:t>
            </a:r>
            <a:r>
              <a:rPr lang="pt-BR">
                <a:latin typeface="Trebuchet MS"/>
                <a:ea typeface="Trebuchet MS"/>
                <a:cs typeface="Trebuchet MS"/>
                <a:sym typeface="Trebuchet MS"/>
              </a:rPr>
              <a:t> on how to conduct surveys ethically</a:t>
            </a:r>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342900" lvl="0" marL="342900" rtl="0" algn="l">
              <a:lnSpc>
                <a:spcPct val="120000"/>
              </a:lnSpc>
              <a:spcBef>
                <a:spcPts val="400"/>
              </a:spcBef>
              <a:spcAft>
                <a:spcPts val="0"/>
              </a:spcAft>
              <a:buSzPts val="2000"/>
              <a:buFont typeface="Trebuchet MS"/>
              <a:buChar char="•"/>
            </a:pPr>
            <a:r>
              <a:rPr lang="pt-BR">
                <a:latin typeface="Trebuchet MS"/>
                <a:ea typeface="Trebuchet MS"/>
                <a:cs typeface="Trebuchet MS"/>
                <a:sym typeface="Trebuchet MS"/>
              </a:rPr>
              <a:t>The </a:t>
            </a:r>
            <a:r>
              <a:rPr i="1" lang="pt-BR">
                <a:latin typeface="Trebuchet MS"/>
                <a:ea typeface="Trebuchet MS"/>
                <a:cs typeface="Trebuchet MS"/>
                <a:sym typeface="Trebuchet MS"/>
              </a:rPr>
              <a:t>Insight Association </a:t>
            </a:r>
            <a:r>
              <a:rPr lang="pt-BR">
                <a:latin typeface="Trebuchet MS"/>
                <a:ea typeface="Trebuchet MS"/>
                <a:cs typeface="Trebuchet MS"/>
                <a:sym typeface="Trebuchet MS"/>
              </a:rPr>
              <a:t>provides ethical guidelines that consider </a:t>
            </a:r>
            <a:r>
              <a:rPr b="1" lang="pt-BR">
                <a:solidFill>
                  <a:srgbClr val="2172AC"/>
                </a:solidFill>
                <a:latin typeface="Trebuchet MS"/>
                <a:ea typeface="Trebuchet MS"/>
                <a:cs typeface="Trebuchet MS"/>
                <a:sym typeface="Trebuchet MS"/>
              </a:rPr>
              <a:t>unethical sampling</a:t>
            </a:r>
            <a:r>
              <a:rPr lang="pt-BR">
                <a:latin typeface="Trebuchet MS"/>
                <a:ea typeface="Trebuchet MS"/>
                <a:cs typeface="Trebuchet MS"/>
                <a:sym typeface="Trebuchet MS"/>
              </a:rPr>
              <a:t>, among other practices: </a:t>
            </a:r>
            <a:r>
              <a:rPr i="1" lang="pt-BR">
                <a:latin typeface="Trebuchet MS"/>
                <a:ea typeface="Trebuchet MS"/>
                <a:cs typeface="Trebuchet MS"/>
                <a:sym typeface="Trebuchet MS"/>
              </a:rPr>
              <a:t>“Collection of respondent emails from Websites, portals, Usenet or other bulletin board postings without specifically notifying individuals that they are being ‘recruited’ for research purposes.”</a:t>
            </a:r>
            <a:endParaRPr/>
          </a:p>
        </p:txBody>
      </p:sp>
      <p:sp>
        <p:nvSpPr>
          <p:cNvPr id="1339" name="Google Shape;1339;p59"/>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Ethics</a:t>
            </a:r>
            <a:endParaRPr>
              <a:latin typeface="Trebuchet MS"/>
              <a:ea typeface="Trebuchet MS"/>
              <a:cs typeface="Trebuchet MS"/>
              <a:sym typeface="Trebuchet MS"/>
            </a:endParaRPr>
          </a:p>
        </p:txBody>
      </p:sp>
      <p:sp>
        <p:nvSpPr>
          <p:cNvPr id="1340" name="Google Shape;1340;p59"/>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1341" name="Google Shape;1341;p59"/>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pic>
        <p:nvPicPr>
          <p:cNvPr descr="Gray Areas of Ethical Behavior" id="1342" name="Google Shape;1342;p59"/>
          <p:cNvPicPr preferRelativeResize="0"/>
          <p:nvPr/>
        </p:nvPicPr>
        <p:blipFill rotWithShape="1">
          <a:blip r:embed="rId3">
            <a:alphaModFix/>
          </a:blip>
          <a:srcRect b="0" l="0" r="0" t="0"/>
          <a:stretch/>
        </p:blipFill>
        <p:spPr>
          <a:xfrm>
            <a:off x="7068446" y="4437112"/>
            <a:ext cx="3503712" cy="18640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6"/>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Agenda</a:t>
            </a:r>
            <a:endParaRPr/>
          </a:p>
        </p:txBody>
      </p:sp>
      <p:sp>
        <p:nvSpPr>
          <p:cNvPr id="221" name="Google Shape;221;p6"/>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22" name="Google Shape;222;p6"/>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223" name="Google Shape;223;p6"/>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a:t>October 2023</a:t>
            </a:r>
            <a:endParaRPr/>
          </a:p>
        </p:txBody>
      </p:sp>
      <p:pic>
        <p:nvPicPr>
          <p:cNvPr descr="Pin on Study Island" id="224" name="Google Shape;224;p6"/>
          <p:cNvPicPr preferRelativeResize="0"/>
          <p:nvPr/>
        </p:nvPicPr>
        <p:blipFill rotWithShape="1">
          <a:blip r:embed="rId3">
            <a:alphaModFix amt="40000"/>
          </a:blip>
          <a:srcRect b="0" l="0" r="0" t="0"/>
          <a:stretch/>
        </p:blipFill>
        <p:spPr>
          <a:xfrm>
            <a:off x="8040216" y="1106673"/>
            <a:ext cx="2823272" cy="2823272"/>
          </a:xfrm>
          <a:prstGeom prst="rect">
            <a:avLst/>
          </a:prstGeom>
          <a:noFill/>
          <a:ln>
            <a:noFill/>
          </a:ln>
        </p:spPr>
      </p:pic>
      <p:sp>
        <p:nvSpPr>
          <p:cNvPr id="225" name="Google Shape;225;p6"/>
          <p:cNvSpPr/>
          <p:nvPr/>
        </p:nvSpPr>
        <p:spPr>
          <a:xfrm>
            <a:off x="547691" y="1124744"/>
            <a:ext cx="623743" cy="623743"/>
          </a:xfrm>
          <a:prstGeom prst="ellipse">
            <a:avLst/>
          </a:prstGeom>
          <a:solidFill>
            <a:srgbClr val="2172AC"/>
          </a:solidFill>
          <a:ln>
            <a:noFill/>
          </a:ln>
          <a:effectLst>
            <a:outerShdw blurRad="190500" rotWithShape="0" algn="tl" dir="2700000" dist="381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cap="none">
                <a:solidFill>
                  <a:schemeClr val="lt1"/>
                </a:solidFill>
                <a:latin typeface="Twentieth Century"/>
                <a:ea typeface="Twentieth Century"/>
                <a:cs typeface="Twentieth Century"/>
                <a:sym typeface="Twentieth Century"/>
              </a:rPr>
              <a:t>4</a:t>
            </a:r>
            <a:endParaRPr/>
          </a:p>
        </p:txBody>
      </p:sp>
      <p:sp>
        <p:nvSpPr>
          <p:cNvPr id="226" name="Google Shape;226;p6"/>
          <p:cNvSpPr txBox="1"/>
          <p:nvPr/>
        </p:nvSpPr>
        <p:spPr>
          <a:xfrm>
            <a:off x="1355461" y="1124744"/>
            <a:ext cx="5944319"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chemeClr val="dk1"/>
                </a:solidFill>
                <a:latin typeface="Trebuchet MS"/>
                <a:ea typeface="Trebuchet MS"/>
                <a:cs typeface="Trebuchet MS"/>
                <a:sym typeface="Trebuchet MS"/>
              </a:rPr>
              <a:t>DATA COLLECTION</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Invitation and Follow-Up</a:t>
            </a:r>
            <a:endParaRPr/>
          </a:p>
        </p:txBody>
      </p:sp>
      <p:sp>
        <p:nvSpPr>
          <p:cNvPr id="227" name="Google Shape;227;p6"/>
          <p:cNvSpPr/>
          <p:nvPr/>
        </p:nvSpPr>
        <p:spPr>
          <a:xfrm>
            <a:off x="547690" y="2060848"/>
            <a:ext cx="623743" cy="623743"/>
          </a:xfrm>
          <a:prstGeom prst="ellipse">
            <a:avLst/>
          </a:prstGeom>
          <a:solidFill>
            <a:srgbClr val="2172AC"/>
          </a:solidFill>
          <a:ln>
            <a:noFill/>
          </a:ln>
          <a:effectLst>
            <a:outerShdw blurRad="190500" rotWithShape="0" algn="tl" dir="2700000" dist="381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cap="none">
                <a:solidFill>
                  <a:schemeClr val="lt1"/>
                </a:solidFill>
                <a:latin typeface="Twentieth Century"/>
                <a:ea typeface="Twentieth Century"/>
                <a:cs typeface="Twentieth Century"/>
                <a:sym typeface="Twentieth Century"/>
              </a:rPr>
              <a:t>5</a:t>
            </a:r>
            <a:endParaRPr/>
          </a:p>
        </p:txBody>
      </p:sp>
      <p:sp>
        <p:nvSpPr>
          <p:cNvPr id="228" name="Google Shape;228;p6"/>
          <p:cNvSpPr txBox="1"/>
          <p:nvPr/>
        </p:nvSpPr>
        <p:spPr>
          <a:xfrm>
            <a:off x="1355461" y="2146332"/>
            <a:ext cx="5944319" cy="20005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chemeClr val="dk1"/>
                </a:solidFill>
                <a:latin typeface="Trebuchet MS"/>
                <a:ea typeface="Trebuchet MS"/>
                <a:cs typeface="Trebuchet MS"/>
                <a:sym typeface="Trebuchet MS"/>
              </a:rPr>
              <a:t>STATISTICAL ANALYSIS</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Descriptive Statistics</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Null-hypothesis Significance Testing</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Bootstrapping Confidence Intervals</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Bayesian Analysis</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Structural Equation Modeling</a:t>
            </a:r>
            <a:endParaRPr/>
          </a:p>
        </p:txBody>
      </p:sp>
      <p:sp>
        <p:nvSpPr>
          <p:cNvPr id="229" name="Google Shape;229;p6"/>
          <p:cNvSpPr/>
          <p:nvPr/>
        </p:nvSpPr>
        <p:spPr>
          <a:xfrm>
            <a:off x="547691" y="4365104"/>
            <a:ext cx="623743" cy="623743"/>
          </a:xfrm>
          <a:prstGeom prst="ellipse">
            <a:avLst/>
          </a:prstGeom>
          <a:solidFill>
            <a:srgbClr val="2172AC"/>
          </a:solidFill>
          <a:ln>
            <a:noFill/>
          </a:ln>
          <a:effectLst>
            <a:outerShdw blurRad="190500" rotWithShape="0" algn="tl" dir="2700000" dist="381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cap="none">
                <a:solidFill>
                  <a:schemeClr val="lt1"/>
                </a:solidFill>
                <a:latin typeface="Twentieth Century"/>
                <a:ea typeface="Twentieth Century"/>
                <a:cs typeface="Twentieth Century"/>
                <a:sym typeface="Twentieth Century"/>
              </a:rPr>
              <a:t>6</a:t>
            </a:r>
            <a:endParaRPr/>
          </a:p>
        </p:txBody>
      </p:sp>
      <p:sp>
        <p:nvSpPr>
          <p:cNvPr id="230" name="Google Shape;230;p6"/>
          <p:cNvSpPr txBox="1"/>
          <p:nvPr/>
        </p:nvSpPr>
        <p:spPr>
          <a:xfrm>
            <a:off x="1355461" y="4399027"/>
            <a:ext cx="5944319"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chemeClr val="dk1"/>
                </a:solidFill>
                <a:latin typeface="Trebuchet MS"/>
                <a:ea typeface="Trebuchet MS"/>
                <a:cs typeface="Trebuchet MS"/>
                <a:sym typeface="Trebuchet MS"/>
              </a:rPr>
              <a:t>QUALITATIVE ANALYSIS</a:t>
            </a:r>
            <a:endParaRPr/>
          </a:p>
          <a:p>
            <a:pPr indent="-285750" lvl="1" marL="285750" marR="0" rtl="0" algn="l">
              <a:spcBef>
                <a:spcPts val="0"/>
              </a:spcBef>
              <a:spcAft>
                <a:spcPts val="0"/>
              </a:spcAft>
              <a:buClr>
                <a:srgbClr val="2172AC"/>
              </a:buClr>
              <a:buSzPts val="2000"/>
              <a:buFont typeface="Noto Sans Symbols"/>
              <a:buChar char="▪"/>
            </a:pPr>
            <a:r>
              <a:rPr b="0" i="0" lang="pt-BR" sz="2000" u="none" cap="none" strike="noStrike">
                <a:solidFill>
                  <a:schemeClr val="dk1"/>
                </a:solidFill>
                <a:latin typeface="Trebuchet MS"/>
                <a:ea typeface="Trebuchet MS"/>
                <a:cs typeface="Trebuchet MS"/>
                <a:sym typeface="Trebuchet MS"/>
              </a:rPr>
              <a:t>Grounded Theory Procedures</a:t>
            </a:r>
            <a:endParaRPr/>
          </a:p>
        </p:txBody>
      </p:sp>
      <p:sp>
        <p:nvSpPr>
          <p:cNvPr id="231" name="Google Shape;231;p6"/>
          <p:cNvSpPr/>
          <p:nvPr/>
        </p:nvSpPr>
        <p:spPr>
          <a:xfrm>
            <a:off x="547690" y="5371900"/>
            <a:ext cx="623743" cy="623743"/>
          </a:xfrm>
          <a:prstGeom prst="ellipse">
            <a:avLst/>
          </a:prstGeom>
          <a:solidFill>
            <a:srgbClr val="2172AC"/>
          </a:solidFill>
          <a:ln>
            <a:noFill/>
          </a:ln>
          <a:effectLst>
            <a:outerShdw blurRad="190500" rotWithShape="0" algn="tl" dir="2700000" dist="381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cap="none">
                <a:solidFill>
                  <a:schemeClr val="lt1"/>
                </a:solidFill>
                <a:latin typeface="Twentieth Century"/>
                <a:ea typeface="Twentieth Century"/>
                <a:cs typeface="Twentieth Century"/>
                <a:sym typeface="Twentieth Century"/>
              </a:rPr>
              <a:t>7</a:t>
            </a:r>
            <a:endParaRPr/>
          </a:p>
        </p:txBody>
      </p:sp>
      <p:sp>
        <p:nvSpPr>
          <p:cNvPr id="232" name="Google Shape;232;p6"/>
          <p:cNvSpPr txBox="1"/>
          <p:nvPr/>
        </p:nvSpPr>
        <p:spPr>
          <a:xfrm>
            <a:off x="1355461" y="5517232"/>
            <a:ext cx="59443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chemeClr val="dk1"/>
                </a:solidFill>
                <a:latin typeface="Trebuchet MS"/>
                <a:ea typeface="Trebuchet MS"/>
                <a:cs typeface="Trebuchet MS"/>
                <a:sym typeface="Trebuchet MS"/>
              </a:rPr>
              <a:t>THREATS TO VALIDITY AND RELIABILITY</a:t>
            </a:r>
            <a:endParaRPr/>
          </a:p>
        </p:txBody>
      </p:sp>
      <p:sp>
        <p:nvSpPr>
          <p:cNvPr id="233" name="Google Shape;233;p6"/>
          <p:cNvSpPr/>
          <p:nvPr/>
        </p:nvSpPr>
        <p:spPr>
          <a:xfrm>
            <a:off x="7299780" y="4395851"/>
            <a:ext cx="623743" cy="623743"/>
          </a:xfrm>
          <a:prstGeom prst="ellipse">
            <a:avLst/>
          </a:prstGeom>
          <a:solidFill>
            <a:srgbClr val="2172AC"/>
          </a:solidFill>
          <a:ln>
            <a:noFill/>
          </a:ln>
          <a:effectLst>
            <a:outerShdw blurRad="190500" rotWithShape="0" algn="tl" dir="2700000" dist="381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cap="none">
                <a:solidFill>
                  <a:schemeClr val="lt1"/>
                </a:solidFill>
                <a:latin typeface="Twentieth Century"/>
                <a:ea typeface="Twentieth Century"/>
                <a:cs typeface="Twentieth Century"/>
                <a:sym typeface="Twentieth Century"/>
              </a:rPr>
              <a:t>8</a:t>
            </a:r>
            <a:endParaRPr/>
          </a:p>
        </p:txBody>
      </p:sp>
      <p:sp>
        <p:nvSpPr>
          <p:cNvPr id="234" name="Google Shape;234;p6"/>
          <p:cNvSpPr txBox="1"/>
          <p:nvPr/>
        </p:nvSpPr>
        <p:spPr>
          <a:xfrm>
            <a:off x="8089659" y="4446142"/>
            <a:ext cx="34069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chemeClr val="dk1"/>
                </a:solidFill>
                <a:latin typeface="Trebuchet MS"/>
                <a:ea typeface="Trebuchet MS"/>
                <a:cs typeface="Trebuchet MS"/>
                <a:sym typeface="Trebuchet MS"/>
              </a:rPr>
              <a:t>HANDS-ON EXERCISE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grpSp>
        <p:nvGrpSpPr>
          <p:cNvPr id="1348" name="Google Shape;1348;p60"/>
          <p:cNvGrpSpPr/>
          <p:nvPr/>
        </p:nvGrpSpPr>
        <p:grpSpPr>
          <a:xfrm>
            <a:off x="7110493" y="4365181"/>
            <a:ext cx="4905122" cy="1367134"/>
            <a:chOff x="1369742" y="1133247"/>
            <a:chExt cx="3743160" cy="1412365"/>
          </a:xfrm>
        </p:grpSpPr>
        <p:sp>
          <p:nvSpPr>
            <p:cNvPr id="1349" name="Google Shape;1349;p60"/>
            <p:cNvSpPr/>
            <p:nvPr/>
          </p:nvSpPr>
          <p:spPr>
            <a:xfrm rot="-283928">
              <a:off x="1392545" y="1280278"/>
              <a:ext cx="3582597"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0" name="Google Shape;1350;p60"/>
            <p:cNvSpPr/>
            <p:nvPr/>
          </p:nvSpPr>
          <p:spPr>
            <a:xfrm rot="-283928">
              <a:off x="1433756" y="1580217"/>
              <a:ext cx="3667731"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1" name="Google Shape;1351;p60"/>
            <p:cNvSpPr/>
            <p:nvPr/>
          </p:nvSpPr>
          <p:spPr>
            <a:xfrm rot="-283928">
              <a:off x="1381284" y="1972147"/>
              <a:ext cx="3565173"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52" name="Google Shape;1352;p60"/>
          <p:cNvSpPr txBox="1"/>
          <p:nvPr/>
        </p:nvSpPr>
        <p:spPr>
          <a:xfrm rot="-208015">
            <a:off x="7269979" y="4579279"/>
            <a:ext cx="469337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For the estimate of 23 million developers worldwide, a good sample size would be 400 respondents</a:t>
            </a:r>
            <a:endParaRPr sz="2000">
              <a:solidFill>
                <a:schemeClr val="dk1"/>
              </a:solidFill>
              <a:latin typeface="Trebuchet MS"/>
              <a:ea typeface="Trebuchet MS"/>
              <a:cs typeface="Trebuchet MS"/>
              <a:sym typeface="Trebuchet MS"/>
            </a:endParaRPr>
          </a:p>
        </p:txBody>
      </p:sp>
      <p:grpSp>
        <p:nvGrpSpPr>
          <p:cNvPr id="1353" name="Google Shape;1353;p60"/>
          <p:cNvGrpSpPr/>
          <p:nvPr/>
        </p:nvGrpSpPr>
        <p:grpSpPr>
          <a:xfrm>
            <a:off x="2298944" y="1841641"/>
            <a:ext cx="4302575" cy="1617947"/>
            <a:chOff x="1461114" y="1110871"/>
            <a:chExt cx="3728312" cy="2047718"/>
          </a:xfrm>
        </p:grpSpPr>
        <p:sp>
          <p:nvSpPr>
            <p:cNvPr id="1354" name="Google Shape;1354;p60"/>
            <p:cNvSpPr/>
            <p:nvPr/>
          </p:nvSpPr>
          <p:spPr>
            <a:xfrm rot="-283928">
              <a:off x="1497346" y="1261932"/>
              <a:ext cx="3680286"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5" name="Google Shape;1355;p60"/>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6" name="Google Shape;1356;p60"/>
            <p:cNvSpPr/>
            <p:nvPr/>
          </p:nvSpPr>
          <p:spPr>
            <a:xfrm rot="-283928">
              <a:off x="1513817" y="1963756"/>
              <a:ext cx="3432413"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7" name="Google Shape;1357;p60"/>
            <p:cNvSpPr/>
            <p:nvPr/>
          </p:nvSpPr>
          <p:spPr>
            <a:xfrm rot="-283928">
              <a:off x="1779202" y="2274162"/>
              <a:ext cx="3125998"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8" name="Google Shape;1358;p60"/>
            <p:cNvSpPr/>
            <p:nvPr/>
          </p:nvSpPr>
          <p:spPr>
            <a:xfrm rot="-283928">
              <a:off x="1653352" y="2597383"/>
              <a:ext cx="3455198"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359" name="Google Shape;1359;p60"/>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Sampling</a:t>
            </a:r>
            <a:endParaRPr>
              <a:latin typeface="Trebuchet MS"/>
              <a:ea typeface="Trebuchet MS"/>
              <a:cs typeface="Trebuchet MS"/>
              <a:sym typeface="Trebuchet MS"/>
            </a:endParaRPr>
          </a:p>
        </p:txBody>
      </p:sp>
      <p:sp>
        <p:nvSpPr>
          <p:cNvPr id="1360" name="Google Shape;1360;p60"/>
          <p:cNvSpPr txBox="1"/>
          <p:nvPr>
            <p:ph idx="4294967295"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361" name="Google Shape;1361;p60"/>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362" name="Google Shape;1362;p60"/>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1363" name="Google Shape;1363;p60"/>
          <p:cNvSpPr txBox="1"/>
          <p:nvPr/>
        </p:nvSpPr>
        <p:spPr>
          <a:xfrm rot="-276463">
            <a:off x="2498156" y="1972839"/>
            <a:ext cx="4197434"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There is no suitable official data on the number and properties of software developing companies in the world</a:t>
            </a:r>
            <a:endParaRPr/>
          </a:p>
        </p:txBody>
      </p:sp>
      <p:sp>
        <p:nvSpPr>
          <p:cNvPr id="1364" name="Google Shape;1364;p60"/>
          <p:cNvSpPr/>
          <p:nvPr/>
        </p:nvSpPr>
        <p:spPr>
          <a:xfrm>
            <a:off x="3853175" y="1527653"/>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A</a:t>
            </a:r>
            <a:endParaRPr/>
          </a:p>
        </p:txBody>
      </p:sp>
      <p:grpSp>
        <p:nvGrpSpPr>
          <p:cNvPr id="1365" name="Google Shape;1365;p60"/>
          <p:cNvGrpSpPr/>
          <p:nvPr/>
        </p:nvGrpSpPr>
        <p:grpSpPr>
          <a:xfrm rot="5233628">
            <a:off x="-92938" y="2821421"/>
            <a:ext cx="3715052" cy="3114428"/>
            <a:chOff x="3435403" y="2139941"/>
            <a:chExt cx="3078168" cy="2580511"/>
          </a:xfrm>
        </p:grpSpPr>
        <p:sp>
          <p:nvSpPr>
            <p:cNvPr id="1366" name="Google Shape;1366;p60"/>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7" name="Google Shape;1367;p60"/>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8" name="Google Shape;1368;p60"/>
            <p:cNvSpPr/>
            <p:nvPr/>
          </p:nvSpPr>
          <p:spPr>
            <a:xfrm>
              <a:off x="6229175" y="2139941"/>
              <a:ext cx="284396" cy="328122"/>
            </a:xfrm>
            <a:custGeom>
              <a:rect b="b" l="l" r="r" t="t"/>
              <a:pathLst>
                <a:path extrusionOk="0" h="328122" w="284396">
                  <a:moveTo>
                    <a:pt x="110995" y="328122"/>
                  </a:moveTo>
                  <a:lnTo>
                    <a:pt x="269206" y="205211"/>
                  </a:lnTo>
                  <a:cubicBezTo>
                    <a:pt x="282534" y="194936"/>
                    <a:pt x="286627" y="168014"/>
                    <a:pt x="283295" y="151556"/>
                  </a:cubicBezTo>
                  <a:lnTo>
                    <a:pt x="257783" y="14279"/>
                  </a:lnTo>
                  <a:cubicBezTo>
                    <a:pt x="254547" y="-2179"/>
                    <a:pt x="243695" y="-3891"/>
                    <a:pt x="230368" y="6478"/>
                  </a:cubicBezTo>
                  <a:lnTo>
                    <a:pt x="0" y="185423"/>
                  </a:ln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9" name="Google Shape;1369;p60"/>
            <p:cNvSpPr/>
            <p:nvPr/>
          </p:nvSpPr>
          <p:spPr>
            <a:xfrm>
              <a:off x="5558158" y="2256776"/>
              <a:ext cx="857987" cy="839354"/>
            </a:xfrm>
            <a:custGeom>
              <a:rect b="b" l="l" r="r" t="t"/>
              <a:pathLst>
                <a:path extrusionOk="0" h="839354" w="857987">
                  <a:moveTo>
                    <a:pt x="724135" y="12935"/>
                  </a:moveTo>
                  <a:lnTo>
                    <a:pt x="850551" y="175422"/>
                  </a:lnTo>
                  <a:cubicBezTo>
                    <a:pt x="861318" y="188250"/>
                    <a:pt x="860280" y="207228"/>
                    <a:pt x="848172" y="218803"/>
                  </a:cubicBezTo>
                  <a:cubicBezTo>
                    <a:pt x="653120" y="395274"/>
                    <a:pt x="464828" y="547677"/>
                    <a:pt x="522991" y="839354"/>
                  </a:cubicBezTo>
                  <a:lnTo>
                    <a:pt x="0" y="166384"/>
                  </a:lnTo>
                  <a:cubicBezTo>
                    <a:pt x="268540" y="294624"/>
                    <a:pt x="462734" y="149926"/>
                    <a:pt x="681964" y="4659"/>
                  </a:cubicBezTo>
                  <a:cubicBezTo>
                    <a:pt x="696043" y="-3932"/>
                    <a:pt x="714358" y="-338"/>
                    <a:pt x="724135" y="12935"/>
                  </a:cubicBezTo>
                  <a:close/>
                </a:path>
              </a:pathLst>
            </a:custGeom>
            <a:solidFill>
              <a:srgbClr val="201F23"/>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0" name="Google Shape;1370;p60"/>
            <p:cNvSpPr/>
            <p:nvPr/>
          </p:nvSpPr>
          <p:spPr>
            <a:xfrm>
              <a:off x="5976947" y="2334116"/>
              <a:ext cx="454294" cy="760206"/>
            </a:xfrm>
            <a:custGeom>
              <a:rect b="b" l="l" r="r" t="t"/>
              <a:pathLst>
                <a:path extrusionOk="0" h="760206" w="454294">
                  <a:moveTo>
                    <a:pt x="62413" y="760207"/>
                  </a:moveTo>
                  <a:lnTo>
                    <a:pt x="116483" y="736043"/>
                  </a:lnTo>
                  <a:cubicBezTo>
                    <a:pt x="92208" y="603808"/>
                    <a:pt x="119243" y="502492"/>
                    <a:pt x="175122" y="413638"/>
                  </a:cubicBezTo>
                  <a:cubicBezTo>
                    <a:pt x="231000" y="324784"/>
                    <a:pt x="315627" y="248677"/>
                    <a:pt x="406441" y="167339"/>
                  </a:cubicBezTo>
                  <a:lnTo>
                    <a:pt x="433666" y="142699"/>
                  </a:lnTo>
                  <a:cubicBezTo>
                    <a:pt x="458007" y="120412"/>
                    <a:pt x="461225" y="83219"/>
                    <a:pt x="441091" y="57080"/>
                  </a:cubicBezTo>
                  <a:lnTo>
                    <a:pt x="396636" y="0"/>
                  </a:lnTo>
                  <a:lnTo>
                    <a:pt x="348468" y="37387"/>
                  </a:lnTo>
                  <a:lnTo>
                    <a:pt x="324479" y="56414"/>
                  </a:lnTo>
                  <a:lnTo>
                    <a:pt x="319434" y="63358"/>
                  </a:lnTo>
                  <a:cubicBezTo>
                    <a:pt x="225955" y="147551"/>
                    <a:pt x="134855" y="229365"/>
                    <a:pt x="74121" y="327352"/>
                  </a:cubicBezTo>
                  <a:cubicBezTo>
                    <a:pt x="13388" y="425339"/>
                    <a:pt x="-17264" y="539498"/>
                    <a:pt x="10056" y="688381"/>
                  </a:cubicBezTo>
                  <a:lnTo>
                    <a:pt x="11199" y="695326"/>
                  </a:lnTo>
                  <a:close/>
                </a:path>
              </a:pathLst>
            </a:custGeom>
            <a:solidFill>
              <a:srgbClr val="6D6E71">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1" name="Google Shape;1371;p60"/>
            <p:cNvSpPr/>
            <p:nvPr/>
          </p:nvSpPr>
          <p:spPr>
            <a:xfrm>
              <a:off x="5980933" y="2336684"/>
              <a:ext cx="446854" cy="756496"/>
            </a:xfrm>
            <a:custGeom>
              <a:rect b="b" l="l" r="r" t="t"/>
              <a:pathLst>
                <a:path extrusionOk="0" h="756496" w="446854">
                  <a:moveTo>
                    <a:pt x="392745" y="0"/>
                  </a:moveTo>
                  <a:lnTo>
                    <a:pt x="414068" y="27493"/>
                  </a:lnTo>
                  <a:cubicBezTo>
                    <a:pt x="414068" y="28064"/>
                    <a:pt x="436153" y="56033"/>
                    <a:pt x="435963" y="57080"/>
                  </a:cubicBezTo>
                  <a:cubicBezTo>
                    <a:pt x="439466" y="62064"/>
                    <a:pt x="442188" y="67548"/>
                    <a:pt x="444054" y="73347"/>
                  </a:cubicBezTo>
                  <a:cubicBezTo>
                    <a:pt x="451413" y="97734"/>
                    <a:pt x="443997" y="124174"/>
                    <a:pt x="425015" y="141177"/>
                  </a:cubicBezTo>
                  <a:lnTo>
                    <a:pt x="397981" y="165531"/>
                  </a:lnTo>
                  <a:cubicBezTo>
                    <a:pt x="371327" y="189600"/>
                    <a:pt x="345148" y="213098"/>
                    <a:pt x="320113" y="236786"/>
                  </a:cubicBezTo>
                  <a:cubicBezTo>
                    <a:pt x="269955" y="282174"/>
                    <a:pt x="224539" y="332536"/>
                    <a:pt x="184557" y="387096"/>
                  </a:cubicBezTo>
                  <a:cubicBezTo>
                    <a:pt x="179131" y="394801"/>
                    <a:pt x="173896" y="402697"/>
                    <a:pt x="168850" y="410688"/>
                  </a:cubicBezTo>
                  <a:cubicBezTo>
                    <a:pt x="138389" y="457996"/>
                    <a:pt x="117580" y="510858"/>
                    <a:pt x="107641" y="566231"/>
                  </a:cubicBezTo>
                  <a:cubicBezTo>
                    <a:pt x="98817" y="620723"/>
                    <a:pt x="99721" y="676347"/>
                    <a:pt x="110307" y="730525"/>
                  </a:cubicBezTo>
                  <a:cubicBezTo>
                    <a:pt x="110307" y="731572"/>
                    <a:pt x="59949" y="755355"/>
                    <a:pt x="60140" y="756496"/>
                  </a:cubicBezTo>
                  <a:lnTo>
                    <a:pt x="38626" y="728813"/>
                  </a:lnTo>
                  <a:cubicBezTo>
                    <a:pt x="38626" y="727861"/>
                    <a:pt x="10639" y="691426"/>
                    <a:pt x="10544" y="690760"/>
                  </a:cubicBezTo>
                  <a:cubicBezTo>
                    <a:pt x="10449" y="690094"/>
                    <a:pt x="9497" y="684005"/>
                    <a:pt x="9497" y="683910"/>
                  </a:cubicBezTo>
                  <a:cubicBezTo>
                    <a:pt x="-1336" y="627172"/>
                    <a:pt x="-2916" y="569056"/>
                    <a:pt x="4833" y="511815"/>
                  </a:cubicBezTo>
                  <a:cubicBezTo>
                    <a:pt x="14618" y="445855"/>
                    <a:pt x="38236" y="382704"/>
                    <a:pt x="74133" y="326496"/>
                  </a:cubicBezTo>
                  <a:cubicBezTo>
                    <a:pt x="109507" y="271688"/>
                    <a:pt x="151021" y="221098"/>
                    <a:pt x="197885" y="175710"/>
                  </a:cubicBezTo>
                  <a:cubicBezTo>
                    <a:pt x="235962" y="137657"/>
                    <a:pt x="276514" y="101221"/>
                    <a:pt x="317828" y="64024"/>
                  </a:cubicBezTo>
                  <a:lnTo>
                    <a:pt x="322873" y="57270"/>
                  </a:lnTo>
                  <a:cubicBezTo>
                    <a:pt x="323825" y="56319"/>
                    <a:pt x="346291" y="38909"/>
                    <a:pt x="346767" y="38243"/>
                  </a:cubicBezTo>
                  <a:lnTo>
                    <a:pt x="352097" y="34058"/>
                  </a:lnTo>
                  <a:cubicBezTo>
                    <a:pt x="353240" y="33201"/>
                    <a:pt x="393411" y="856"/>
                    <a:pt x="392745" y="0"/>
                  </a:cubicBezTo>
                  <a:close/>
                </a:path>
              </a:pathLst>
            </a:custGeom>
            <a:solidFill>
              <a:srgbClr val="6D6E71">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2" name="Google Shape;1372;p60"/>
            <p:cNvSpPr/>
            <p:nvPr/>
          </p:nvSpPr>
          <p:spPr>
            <a:xfrm>
              <a:off x="5984424" y="2339728"/>
              <a:ext cx="440107" cy="751834"/>
            </a:xfrm>
            <a:custGeom>
              <a:rect b="b" l="l" r="r" t="t"/>
              <a:pathLst>
                <a:path extrusionOk="0" h="751834" w="440107">
                  <a:moveTo>
                    <a:pt x="389349" y="0"/>
                  </a:moveTo>
                  <a:lnTo>
                    <a:pt x="410577" y="27208"/>
                  </a:lnTo>
                  <a:cubicBezTo>
                    <a:pt x="411434" y="28350"/>
                    <a:pt x="431710" y="55748"/>
                    <a:pt x="431234" y="56985"/>
                  </a:cubicBezTo>
                  <a:cubicBezTo>
                    <a:pt x="434423" y="61923"/>
                    <a:pt x="436774" y="67356"/>
                    <a:pt x="438183" y="73062"/>
                  </a:cubicBezTo>
                  <a:cubicBezTo>
                    <a:pt x="444095" y="97368"/>
                    <a:pt x="436156" y="122952"/>
                    <a:pt x="417527" y="139655"/>
                  </a:cubicBezTo>
                  <a:lnTo>
                    <a:pt x="390682" y="163914"/>
                  </a:lnTo>
                  <a:cubicBezTo>
                    <a:pt x="364218" y="187792"/>
                    <a:pt x="338231" y="211480"/>
                    <a:pt x="313480" y="234598"/>
                  </a:cubicBezTo>
                  <a:cubicBezTo>
                    <a:pt x="263771" y="279721"/>
                    <a:pt x="218772" y="329763"/>
                    <a:pt x="179163" y="383956"/>
                  </a:cubicBezTo>
                  <a:cubicBezTo>
                    <a:pt x="173737" y="391757"/>
                    <a:pt x="168596" y="399558"/>
                    <a:pt x="163646" y="407454"/>
                  </a:cubicBezTo>
                  <a:cubicBezTo>
                    <a:pt x="133565" y="454305"/>
                    <a:pt x="112870" y="506549"/>
                    <a:pt x="102723" y="561284"/>
                  </a:cubicBezTo>
                  <a:cubicBezTo>
                    <a:pt x="93727" y="615281"/>
                    <a:pt x="94269" y="670438"/>
                    <a:pt x="104341" y="724246"/>
                  </a:cubicBezTo>
                  <a:cubicBezTo>
                    <a:pt x="104341" y="726339"/>
                    <a:pt x="57601" y="749647"/>
                    <a:pt x="57982" y="751835"/>
                  </a:cubicBezTo>
                  <a:lnTo>
                    <a:pt x="36659" y="724437"/>
                  </a:lnTo>
                  <a:cubicBezTo>
                    <a:pt x="36659" y="722629"/>
                    <a:pt x="10195" y="687715"/>
                    <a:pt x="10004" y="686383"/>
                  </a:cubicBezTo>
                  <a:cubicBezTo>
                    <a:pt x="9814" y="685052"/>
                    <a:pt x="8957" y="679819"/>
                    <a:pt x="8957" y="679534"/>
                  </a:cubicBezTo>
                  <a:cubicBezTo>
                    <a:pt x="-1533" y="623255"/>
                    <a:pt x="-2818" y="565650"/>
                    <a:pt x="5150" y="508961"/>
                  </a:cubicBezTo>
                  <a:cubicBezTo>
                    <a:pt x="15212" y="443531"/>
                    <a:pt x="38848" y="380926"/>
                    <a:pt x="74545" y="325164"/>
                  </a:cubicBezTo>
                  <a:cubicBezTo>
                    <a:pt x="109995" y="270733"/>
                    <a:pt x="151509" y="220498"/>
                    <a:pt x="198296" y="175425"/>
                  </a:cubicBezTo>
                  <a:cubicBezTo>
                    <a:pt x="236374" y="137848"/>
                    <a:pt x="276450" y="101412"/>
                    <a:pt x="317574" y="64405"/>
                  </a:cubicBezTo>
                  <a:lnTo>
                    <a:pt x="322714" y="57650"/>
                  </a:lnTo>
                  <a:cubicBezTo>
                    <a:pt x="324047" y="56414"/>
                    <a:pt x="345465" y="39766"/>
                    <a:pt x="346322" y="38624"/>
                  </a:cubicBezTo>
                  <a:lnTo>
                    <a:pt x="351653" y="34438"/>
                  </a:lnTo>
                  <a:cubicBezTo>
                    <a:pt x="353081" y="33392"/>
                    <a:pt x="390682" y="1903"/>
                    <a:pt x="389349" y="0"/>
                  </a:cubicBezTo>
                  <a:close/>
                </a:path>
              </a:pathLst>
            </a:custGeom>
            <a:solidFill>
              <a:srgbClr val="6D6E71">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3" name="Google Shape;1373;p60"/>
            <p:cNvSpPr/>
            <p:nvPr/>
          </p:nvSpPr>
          <p:spPr>
            <a:xfrm>
              <a:off x="5988522" y="2343153"/>
              <a:ext cx="433146" cy="747648"/>
            </a:xfrm>
            <a:custGeom>
              <a:rect b="b" l="l" r="r" t="t"/>
              <a:pathLst>
                <a:path extrusionOk="0" h="747648" w="433146">
                  <a:moveTo>
                    <a:pt x="385346" y="0"/>
                  </a:moveTo>
                  <a:lnTo>
                    <a:pt x="406384" y="27018"/>
                  </a:lnTo>
                  <a:cubicBezTo>
                    <a:pt x="413780" y="36429"/>
                    <a:pt x="420463" y="46383"/>
                    <a:pt x="426374" y="56794"/>
                  </a:cubicBezTo>
                  <a:cubicBezTo>
                    <a:pt x="429183" y="61763"/>
                    <a:pt x="431144" y="67165"/>
                    <a:pt x="432181" y="72777"/>
                  </a:cubicBezTo>
                  <a:cubicBezTo>
                    <a:pt x="436179" y="96782"/>
                    <a:pt x="427593" y="121163"/>
                    <a:pt x="409430" y="137372"/>
                  </a:cubicBezTo>
                  <a:lnTo>
                    <a:pt x="382776" y="161440"/>
                  </a:lnTo>
                  <a:cubicBezTo>
                    <a:pt x="356503" y="185129"/>
                    <a:pt x="330800" y="208436"/>
                    <a:pt x="306621" y="231744"/>
                  </a:cubicBezTo>
                  <a:cubicBezTo>
                    <a:pt x="257273" y="276564"/>
                    <a:pt x="212618" y="326289"/>
                    <a:pt x="173351" y="380151"/>
                  </a:cubicBezTo>
                  <a:cubicBezTo>
                    <a:pt x="167925" y="387857"/>
                    <a:pt x="162784" y="395562"/>
                    <a:pt x="157929" y="403458"/>
                  </a:cubicBezTo>
                  <a:cubicBezTo>
                    <a:pt x="128058" y="450136"/>
                    <a:pt x="107496" y="502145"/>
                    <a:pt x="97387" y="556622"/>
                  </a:cubicBezTo>
                  <a:cubicBezTo>
                    <a:pt x="88286" y="610175"/>
                    <a:pt x="88610" y="664905"/>
                    <a:pt x="98339" y="718348"/>
                  </a:cubicBezTo>
                  <a:cubicBezTo>
                    <a:pt x="98339" y="721487"/>
                    <a:pt x="55121" y="744319"/>
                    <a:pt x="55787" y="747649"/>
                  </a:cubicBezTo>
                  <a:lnTo>
                    <a:pt x="34654" y="720441"/>
                  </a:lnTo>
                  <a:cubicBezTo>
                    <a:pt x="34083" y="717777"/>
                    <a:pt x="9714" y="684386"/>
                    <a:pt x="9428" y="681817"/>
                  </a:cubicBezTo>
                  <a:cubicBezTo>
                    <a:pt x="9428" y="681817"/>
                    <a:pt x="8476" y="675443"/>
                    <a:pt x="8476" y="675063"/>
                  </a:cubicBezTo>
                  <a:cubicBezTo>
                    <a:pt x="-1690" y="619248"/>
                    <a:pt x="-2718" y="562155"/>
                    <a:pt x="5430" y="506012"/>
                  </a:cubicBezTo>
                  <a:cubicBezTo>
                    <a:pt x="15435" y="441235"/>
                    <a:pt x="38843" y="379255"/>
                    <a:pt x="74159" y="324022"/>
                  </a:cubicBezTo>
                  <a:cubicBezTo>
                    <a:pt x="109657" y="269919"/>
                    <a:pt x="151171" y="220005"/>
                    <a:pt x="197911" y="175235"/>
                  </a:cubicBezTo>
                  <a:cubicBezTo>
                    <a:pt x="235321" y="137847"/>
                    <a:pt x="275684" y="101602"/>
                    <a:pt x="316521" y="64785"/>
                  </a:cubicBezTo>
                  <a:cubicBezTo>
                    <a:pt x="316521" y="64785"/>
                    <a:pt x="321281" y="58507"/>
                    <a:pt x="321662" y="58221"/>
                  </a:cubicBezTo>
                  <a:cubicBezTo>
                    <a:pt x="322043" y="57936"/>
                    <a:pt x="343747" y="40717"/>
                    <a:pt x="345079" y="39195"/>
                  </a:cubicBezTo>
                  <a:lnTo>
                    <a:pt x="350315" y="34914"/>
                  </a:lnTo>
                  <a:cubicBezTo>
                    <a:pt x="352314" y="33201"/>
                    <a:pt x="387345" y="2473"/>
                    <a:pt x="385346" y="0"/>
                  </a:cubicBezTo>
                  <a:close/>
                </a:path>
              </a:pathLst>
            </a:custGeom>
            <a:solidFill>
              <a:srgbClr val="6D6E71">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4" name="Google Shape;1374;p60"/>
            <p:cNvSpPr/>
            <p:nvPr/>
          </p:nvSpPr>
          <p:spPr>
            <a:xfrm>
              <a:off x="5992028" y="2346388"/>
              <a:ext cx="426343" cy="744033"/>
            </a:xfrm>
            <a:custGeom>
              <a:rect b="b" l="l" r="r" t="t"/>
              <a:pathLst>
                <a:path extrusionOk="0" h="744033" w="426343">
                  <a:moveTo>
                    <a:pt x="381936" y="0"/>
                  </a:moveTo>
                  <a:lnTo>
                    <a:pt x="402783" y="26827"/>
                  </a:lnTo>
                  <a:cubicBezTo>
                    <a:pt x="409942" y="36131"/>
                    <a:pt x="416129" y="46140"/>
                    <a:pt x="421251" y="56699"/>
                  </a:cubicBezTo>
                  <a:cubicBezTo>
                    <a:pt x="423716" y="61626"/>
                    <a:pt x="425325" y="66933"/>
                    <a:pt x="426010" y="72396"/>
                  </a:cubicBezTo>
                  <a:cubicBezTo>
                    <a:pt x="428257" y="96342"/>
                    <a:pt x="419042" y="119941"/>
                    <a:pt x="401165" y="136040"/>
                  </a:cubicBezTo>
                  <a:lnTo>
                    <a:pt x="374701" y="159918"/>
                  </a:lnTo>
                  <a:cubicBezTo>
                    <a:pt x="348713" y="183416"/>
                    <a:pt x="323297" y="206533"/>
                    <a:pt x="298547" y="229651"/>
                  </a:cubicBezTo>
                  <a:cubicBezTo>
                    <a:pt x="249789" y="274225"/>
                    <a:pt x="205676" y="323631"/>
                    <a:pt x="166894" y="377107"/>
                  </a:cubicBezTo>
                  <a:cubicBezTo>
                    <a:pt x="161564" y="384812"/>
                    <a:pt x="156518" y="392518"/>
                    <a:pt x="151664" y="400319"/>
                  </a:cubicBezTo>
                  <a:cubicBezTo>
                    <a:pt x="122068" y="446750"/>
                    <a:pt x="101640" y="498419"/>
                    <a:pt x="91501" y="552532"/>
                  </a:cubicBezTo>
                  <a:cubicBezTo>
                    <a:pt x="82249" y="605629"/>
                    <a:pt x="82249" y="659923"/>
                    <a:pt x="91501" y="713021"/>
                  </a:cubicBezTo>
                  <a:cubicBezTo>
                    <a:pt x="91501" y="717111"/>
                    <a:pt x="51996" y="739563"/>
                    <a:pt x="52853" y="744034"/>
                  </a:cubicBezTo>
                  <a:lnTo>
                    <a:pt x="32577" y="716350"/>
                  </a:lnTo>
                  <a:cubicBezTo>
                    <a:pt x="32006" y="712830"/>
                    <a:pt x="9254" y="680961"/>
                    <a:pt x="8874" y="677536"/>
                  </a:cubicBezTo>
                  <a:cubicBezTo>
                    <a:pt x="8874" y="677536"/>
                    <a:pt x="8017" y="671352"/>
                    <a:pt x="7922" y="670877"/>
                  </a:cubicBezTo>
                  <a:cubicBezTo>
                    <a:pt x="-1845" y="615486"/>
                    <a:pt x="-2588" y="558880"/>
                    <a:pt x="5732" y="503253"/>
                  </a:cubicBezTo>
                  <a:cubicBezTo>
                    <a:pt x="16204" y="439058"/>
                    <a:pt x="39830" y="377717"/>
                    <a:pt x="75128" y="323071"/>
                  </a:cubicBezTo>
                  <a:cubicBezTo>
                    <a:pt x="110311" y="269371"/>
                    <a:pt x="151407" y="219782"/>
                    <a:pt x="197642" y="175235"/>
                  </a:cubicBezTo>
                  <a:cubicBezTo>
                    <a:pt x="234862" y="138133"/>
                    <a:pt x="274939" y="102078"/>
                    <a:pt x="315586" y="65547"/>
                  </a:cubicBezTo>
                  <a:cubicBezTo>
                    <a:pt x="316062" y="65547"/>
                    <a:pt x="320251" y="59458"/>
                    <a:pt x="320727" y="58982"/>
                  </a:cubicBezTo>
                  <a:cubicBezTo>
                    <a:pt x="322916" y="57080"/>
                    <a:pt x="342240" y="41954"/>
                    <a:pt x="343954" y="39956"/>
                  </a:cubicBezTo>
                  <a:lnTo>
                    <a:pt x="349190" y="35770"/>
                  </a:lnTo>
                  <a:cubicBezTo>
                    <a:pt x="352140" y="33201"/>
                    <a:pt x="384792" y="3330"/>
                    <a:pt x="381936" y="0"/>
                  </a:cubicBezTo>
                  <a:close/>
                </a:path>
              </a:pathLst>
            </a:custGeom>
            <a:solidFill>
              <a:srgbClr val="6D6E71">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5" name="Google Shape;1375;p60"/>
            <p:cNvSpPr/>
            <p:nvPr/>
          </p:nvSpPr>
          <p:spPr>
            <a:xfrm>
              <a:off x="5995439" y="2349242"/>
              <a:ext cx="420236" cy="739182"/>
            </a:xfrm>
            <a:custGeom>
              <a:rect b="b" l="l" r="r" t="t"/>
              <a:pathLst>
                <a:path extrusionOk="0" h="739182" w="420236">
                  <a:moveTo>
                    <a:pt x="378716" y="0"/>
                  </a:moveTo>
                  <a:lnTo>
                    <a:pt x="399277" y="26542"/>
                  </a:lnTo>
                  <a:cubicBezTo>
                    <a:pt x="401467" y="29396"/>
                    <a:pt x="417745" y="53370"/>
                    <a:pt x="416698" y="56604"/>
                  </a:cubicBezTo>
                  <a:cubicBezTo>
                    <a:pt x="418821" y="61511"/>
                    <a:pt x="420020" y="66769"/>
                    <a:pt x="420220" y="72111"/>
                  </a:cubicBezTo>
                  <a:cubicBezTo>
                    <a:pt x="420696" y="95561"/>
                    <a:pt x="410891" y="118048"/>
                    <a:pt x="393375" y="133662"/>
                  </a:cubicBezTo>
                  <a:lnTo>
                    <a:pt x="367197" y="157350"/>
                  </a:lnTo>
                  <a:cubicBezTo>
                    <a:pt x="341400" y="180657"/>
                    <a:pt x="316174" y="203584"/>
                    <a:pt x="291994" y="226702"/>
                  </a:cubicBezTo>
                  <a:cubicBezTo>
                    <a:pt x="243722" y="271015"/>
                    <a:pt x="200057" y="320100"/>
                    <a:pt x="161675" y="373206"/>
                  </a:cubicBezTo>
                  <a:cubicBezTo>
                    <a:pt x="156439" y="380817"/>
                    <a:pt x="151394" y="388427"/>
                    <a:pt x="146634" y="396228"/>
                  </a:cubicBezTo>
                  <a:cubicBezTo>
                    <a:pt x="117306" y="442207"/>
                    <a:pt x="97020" y="493349"/>
                    <a:pt x="86853" y="546919"/>
                  </a:cubicBezTo>
                  <a:cubicBezTo>
                    <a:pt x="77448" y="599666"/>
                    <a:pt x="77248" y="653644"/>
                    <a:pt x="86282" y="706457"/>
                  </a:cubicBezTo>
                  <a:cubicBezTo>
                    <a:pt x="86758" y="711689"/>
                    <a:pt x="50394" y="733665"/>
                    <a:pt x="51346" y="739182"/>
                  </a:cubicBezTo>
                  <a:lnTo>
                    <a:pt x="30594" y="712545"/>
                  </a:lnTo>
                  <a:cubicBezTo>
                    <a:pt x="29833" y="708074"/>
                    <a:pt x="8795" y="677726"/>
                    <a:pt x="8319" y="673541"/>
                  </a:cubicBezTo>
                  <a:cubicBezTo>
                    <a:pt x="8319" y="672875"/>
                    <a:pt x="7462" y="667547"/>
                    <a:pt x="7462" y="666881"/>
                  </a:cubicBezTo>
                  <a:cubicBezTo>
                    <a:pt x="-1981" y="611953"/>
                    <a:pt x="-2467" y="555860"/>
                    <a:pt x="6034" y="500779"/>
                  </a:cubicBezTo>
                  <a:cubicBezTo>
                    <a:pt x="16658" y="437189"/>
                    <a:pt x="40285" y="376468"/>
                    <a:pt x="75430" y="322405"/>
                  </a:cubicBezTo>
                  <a:cubicBezTo>
                    <a:pt x="110480" y="269059"/>
                    <a:pt x="151375" y="219791"/>
                    <a:pt x="197373" y="175520"/>
                  </a:cubicBezTo>
                  <a:cubicBezTo>
                    <a:pt x="234403" y="138704"/>
                    <a:pt x="274193" y="102839"/>
                    <a:pt x="314650" y="66403"/>
                  </a:cubicBezTo>
                  <a:cubicBezTo>
                    <a:pt x="315222" y="65832"/>
                    <a:pt x="319220" y="60600"/>
                    <a:pt x="319886" y="60029"/>
                  </a:cubicBezTo>
                  <a:cubicBezTo>
                    <a:pt x="322361" y="57746"/>
                    <a:pt x="340638" y="43285"/>
                    <a:pt x="342828" y="41002"/>
                  </a:cubicBezTo>
                  <a:lnTo>
                    <a:pt x="348063" y="36721"/>
                  </a:lnTo>
                  <a:cubicBezTo>
                    <a:pt x="352062" y="33582"/>
                    <a:pt x="381952" y="4566"/>
                    <a:pt x="378716" y="0"/>
                  </a:cubicBezTo>
                  <a:close/>
                </a:path>
              </a:pathLst>
            </a:custGeom>
            <a:solidFill>
              <a:srgbClr val="6D6E71">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6" name="Google Shape;1376;p60"/>
            <p:cNvSpPr/>
            <p:nvPr/>
          </p:nvSpPr>
          <p:spPr>
            <a:xfrm>
              <a:off x="5999554" y="2352857"/>
              <a:ext cx="413837" cy="734425"/>
            </a:xfrm>
            <a:custGeom>
              <a:rect b="b" l="l" r="r" t="t"/>
              <a:pathLst>
                <a:path extrusionOk="0" h="734425" w="413837">
                  <a:moveTo>
                    <a:pt x="374696" y="0"/>
                  </a:moveTo>
                  <a:lnTo>
                    <a:pt x="395162" y="26352"/>
                  </a:lnTo>
                  <a:cubicBezTo>
                    <a:pt x="397732" y="29681"/>
                    <a:pt x="412678" y="52608"/>
                    <a:pt x="411345" y="56414"/>
                  </a:cubicBezTo>
                  <a:cubicBezTo>
                    <a:pt x="413125" y="61350"/>
                    <a:pt x="413972" y="66579"/>
                    <a:pt x="413820" y="71825"/>
                  </a:cubicBezTo>
                  <a:cubicBezTo>
                    <a:pt x="412601" y="94817"/>
                    <a:pt x="402340" y="116395"/>
                    <a:pt x="385262" y="131854"/>
                  </a:cubicBezTo>
                  <a:lnTo>
                    <a:pt x="359274" y="155352"/>
                  </a:lnTo>
                  <a:cubicBezTo>
                    <a:pt x="333762" y="178469"/>
                    <a:pt x="308726" y="201206"/>
                    <a:pt x="284833" y="224133"/>
                  </a:cubicBezTo>
                  <a:cubicBezTo>
                    <a:pt x="236989" y="268193"/>
                    <a:pt x="193733" y="316992"/>
                    <a:pt x="155751" y="369781"/>
                  </a:cubicBezTo>
                  <a:cubicBezTo>
                    <a:pt x="150611" y="377297"/>
                    <a:pt x="145661" y="384908"/>
                    <a:pt x="140806" y="392613"/>
                  </a:cubicBezTo>
                  <a:cubicBezTo>
                    <a:pt x="111867" y="438293"/>
                    <a:pt x="91753" y="488985"/>
                    <a:pt x="81500" y="542067"/>
                  </a:cubicBezTo>
                  <a:cubicBezTo>
                    <a:pt x="72086" y="594252"/>
                    <a:pt x="71667" y="647662"/>
                    <a:pt x="80263" y="699987"/>
                  </a:cubicBezTo>
                  <a:cubicBezTo>
                    <a:pt x="80929" y="706266"/>
                    <a:pt x="47992" y="727766"/>
                    <a:pt x="49230" y="734426"/>
                  </a:cubicBezTo>
                  <a:lnTo>
                    <a:pt x="28668" y="707979"/>
                  </a:lnTo>
                  <a:cubicBezTo>
                    <a:pt x="27716" y="702746"/>
                    <a:pt x="8487" y="673826"/>
                    <a:pt x="7916" y="668784"/>
                  </a:cubicBezTo>
                  <a:cubicBezTo>
                    <a:pt x="7916" y="668023"/>
                    <a:pt x="7059" y="662981"/>
                    <a:pt x="6964" y="662220"/>
                  </a:cubicBezTo>
                  <a:cubicBezTo>
                    <a:pt x="-2127" y="607751"/>
                    <a:pt x="-2317" y="552170"/>
                    <a:pt x="6393" y="497640"/>
                  </a:cubicBezTo>
                  <a:cubicBezTo>
                    <a:pt x="17254" y="434692"/>
                    <a:pt x="40834" y="374615"/>
                    <a:pt x="75694" y="321073"/>
                  </a:cubicBezTo>
                  <a:cubicBezTo>
                    <a:pt x="110439" y="268142"/>
                    <a:pt x="150915" y="219202"/>
                    <a:pt x="196399" y="175140"/>
                  </a:cubicBezTo>
                  <a:cubicBezTo>
                    <a:pt x="233143" y="138513"/>
                    <a:pt x="272553" y="102839"/>
                    <a:pt x="312915" y="66593"/>
                  </a:cubicBezTo>
                  <a:cubicBezTo>
                    <a:pt x="313677" y="66022"/>
                    <a:pt x="317484" y="60980"/>
                    <a:pt x="318246" y="60314"/>
                  </a:cubicBezTo>
                  <a:cubicBezTo>
                    <a:pt x="321197" y="57746"/>
                    <a:pt x="338427" y="44047"/>
                    <a:pt x="340997" y="41288"/>
                  </a:cubicBezTo>
                  <a:lnTo>
                    <a:pt x="346138" y="37102"/>
                  </a:lnTo>
                  <a:cubicBezTo>
                    <a:pt x="351278" y="33201"/>
                    <a:pt x="378503" y="5042"/>
                    <a:pt x="374696" y="0"/>
                  </a:cubicBezTo>
                  <a:close/>
                </a:path>
              </a:pathLst>
            </a:custGeom>
            <a:solidFill>
              <a:srgbClr val="6D6E71">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7" name="Google Shape;1377;p60"/>
            <p:cNvSpPr/>
            <p:nvPr/>
          </p:nvSpPr>
          <p:spPr>
            <a:xfrm>
              <a:off x="6003034" y="2356186"/>
              <a:ext cx="408248" cy="729954"/>
            </a:xfrm>
            <a:custGeom>
              <a:rect b="b" l="l" r="r" t="t"/>
              <a:pathLst>
                <a:path extrusionOk="0" h="729954" w="408248">
                  <a:moveTo>
                    <a:pt x="371310" y="0"/>
                  </a:moveTo>
                  <a:lnTo>
                    <a:pt x="391587" y="26066"/>
                  </a:lnTo>
                  <a:cubicBezTo>
                    <a:pt x="394633" y="29967"/>
                    <a:pt x="408245" y="51752"/>
                    <a:pt x="406722" y="56224"/>
                  </a:cubicBezTo>
                  <a:cubicBezTo>
                    <a:pt x="408093" y="61140"/>
                    <a:pt x="408550" y="66269"/>
                    <a:pt x="408055" y="71350"/>
                  </a:cubicBezTo>
                  <a:cubicBezTo>
                    <a:pt x="404990" y="93916"/>
                    <a:pt x="393986" y="114655"/>
                    <a:pt x="377022" y="129856"/>
                  </a:cubicBezTo>
                  <a:lnTo>
                    <a:pt x="351320" y="153164"/>
                  </a:lnTo>
                  <a:cubicBezTo>
                    <a:pt x="325903" y="176091"/>
                    <a:pt x="301153" y="198733"/>
                    <a:pt x="277450" y="221469"/>
                  </a:cubicBezTo>
                  <a:cubicBezTo>
                    <a:pt x="230091" y="265240"/>
                    <a:pt x="187312" y="313723"/>
                    <a:pt x="149796" y="366166"/>
                  </a:cubicBezTo>
                  <a:cubicBezTo>
                    <a:pt x="144655" y="373682"/>
                    <a:pt x="139706" y="381197"/>
                    <a:pt x="134946" y="388903"/>
                  </a:cubicBezTo>
                  <a:cubicBezTo>
                    <a:pt x="106283" y="434244"/>
                    <a:pt x="86273" y="484497"/>
                    <a:pt x="75926" y="537120"/>
                  </a:cubicBezTo>
                  <a:cubicBezTo>
                    <a:pt x="66492" y="588873"/>
                    <a:pt x="65883" y="641847"/>
                    <a:pt x="74117" y="693804"/>
                  </a:cubicBezTo>
                  <a:cubicBezTo>
                    <a:pt x="74784" y="701129"/>
                    <a:pt x="45559" y="722344"/>
                    <a:pt x="46892" y="729954"/>
                  </a:cubicBezTo>
                  <a:lnTo>
                    <a:pt x="26521" y="703698"/>
                  </a:lnTo>
                  <a:cubicBezTo>
                    <a:pt x="25378" y="697609"/>
                    <a:pt x="7482" y="670211"/>
                    <a:pt x="7482" y="664313"/>
                  </a:cubicBezTo>
                  <a:cubicBezTo>
                    <a:pt x="7482" y="663456"/>
                    <a:pt x="6625" y="658700"/>
                    <a:pt x="6625" y="657844"/>
                  </a:cubicBezTo>
                  <a:cubicBezTo>
                    <a:pt x="-2208" y="603818"/>
                    <a:pt x="-2208" y="548717"/>
                    <a:pt x="6625" y="494691"/>
                  </a:cubicBezTo>
                  <a:cubicBezTo>
                    <a:pt x="17677" y="432357"/>
                    <a:pt x="41247" y="372907"/>
                    <a:pt x="75926" y="319932"/>
                  </a:cubicBezTo>
                  <a:cubicBezTo>
                    <a:pt x="110776" y="267313"/>
                    <a:pt x="151319" y="218691"/>
                    <a:pt x="196821" y="174949"/>
                  </a:cubicBezTo>
                  <a:cubicBezTo>
                    <a:pt x="233376" y="138609"/>
                    <a:pt x="272976" y="103124"/>
                    <a:pt x="312671" y="67164"/>
                  </a:cubicBezTo>
                  <a:cubicBezTo>
                    <a:pt x="313528" y="66403"/>
                    <a:pt x="317145" y="61741"/>
                    <a:pt x="318002" y="60980"/>
                  </a:cubicBezTo>
                  <a:cubicBezTo>
                    <a:pt x="321334" y="57936"/>
                    <a:pt x="337517" y="45093"/>
                    <a:pt x="340563" y="41954"/>
                  </a:cubicBezTo>
                  <a:cubicBezTo>
                    <a:pt x="341229" y="41288"/>
                    <a:pt x="345037" y="38339"/>
                    <a:pt x="345703" y="37673"/>
                  </a:cubicBezTo>
                  <a:cubicBezTo>
                    <a:pt x="351034" y="33106"/>
                    <a:pt x="375785" y="5803"/>
                    <a:pt x="371310" y="0"/>
                  </a:cubicBezTo>
                  <a:close/>
                </a:path>
              </a:pathLst>
            </a:custGeom>
            <a:solidFill>
              <a:srgbClr val="6D6E71">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8" name="Google Shape;1378;p60"/>
            <p:cNvSpPr/>
            <p:nvPr/>
          </p:nvSpPr>
          <p:spPr>
            <a:xfrm>
              <a:off x="6006485" y="2359421"/>
              <a:ext cx="402819" cy="725483"/>
            </a:xfrm>
            <a:custGeom>
              <a:rect b="b" l="l" r="r" t="t"/>
              <a:pathLst>
                <a:path extrusionOk="0" h="725483" w="402819">
                  <a:moveTo>
                    <a:pt x="367955" y="0"/>
                  </a:moveTo>
                  <a:lnTo>
                    <a:pt x="388040" y="25781"/>
                  </a:lnTo>
                  <a:cubicBezTo>
                    <a:pt x="391563" y="30252"/>
                    <a:pt x="403748" y="50991"/>
                    <a:pt x="402034" y="56128"/>
                  </a:cubicBezTo>
                  <a:cubicBezTo>
                    <a:pt x="403081" y="61052"/>
                    <a:pt x="403081" y="66140"/>
                    <a:pt x="402034" y="71064"/>
                  </a:cubicBezTo>
                  <a:cubicBezTo>
                    <a:pt x="397313" y="93072"/>
                    <a:pt x="385794" y="113040"/>
                    <a:pt x="369097" y="128144"/>
                  </a:cubicBezTo>
                  <a:lnTo>
                    <a:pt x="343681" y="151547"/>
                  </a:lnTo>
                  <a:cubicBezTo>
                    <a:pt x="318550" y="174379"/>
                    <a:pt x="293990" y="196830"/>
                    <a:pt x="270572" y="219471"/>
                  </a:cubicBezTo>
                  <a:cubicBezTo>
                    <a:pt x="223642" y="262785"/>
                    <a:pt x="181281" y="310792"/>
                    <a:pt x="144156" y="362742"/>
                  </a:cubicBezTo>
                  <a:cubicBezTo>
                    <a:pt x="139110" y="370162"/>
                    <a:pt x="134160" y="377677"/>
                    <a:pt x="129496" y="385288"/>
                  </a:cubicBezTo>
                  <a:cubicBezTo>
                    <a:pt x="101176" y="430243"/>
                    <a:pt x="81299" y="479989"/>
                    <a:pt x="70857" y="532078"/>
                  </a:cubicBezTo>
                  <a:cubicBezTo>
                    <a:pt x="61280" y="583353"/>
                    <a:pt x="60443" y="635876"/>
                    <a:pt x="68382" y="687430"/>
                  </a:cubicBezTo>
                  <a:cubicBezTo>
                    <a:pt x="69143" y="695706"/>
                    <a:pt x="43346" y="715970"/>
                    <a:pt x="44964" y="725483"/>
                  </a:cubicBezTo>
                  <a:lnTo>
                    <a:pt x="24688" y="699512"/>
                  </a:lnTo>
                  <a:cubicBezTo>
                    <a:pt x="23451" y="692472"/>
                    <a:pt x="7649" y="666596"/>
                    <a:pt x="6887" y="659841"/>
                  </a:cubicBezTo>
                  <a:cubicBezTo>
                    <a:pt x="6887" y="658890"/>
                    <a:pt x="6125" y="654419"/>
                    <a:pt x="6030" y="653468"/>
                  </a:cubicBezTo>
                  <a:cubicBezTo>
                    <a:pt x="-2347" y="599855"/>
                    <a:pt x="-1995" y="545242"/>
                    <a:pt x="7077" y="491742"/>
                  </a:cubicBezTo>
                  <a:cubicBezTo>
                    <a:pt x="18339" y="430031"/>
                    <a:pt x="41909" y="371214"/>
                    <a:pt x="76378" y="318790"/>
                  </a:cubicBezTo>
                  <a:cubicBezTo>
                    <a:pt x="111123" y="266548"/>
                    <a:pt x="151466" y="218251"/>
                    <a:pt x="196702" y="174759"/>
                  </a:cubicBezTo>
                  <a:cubicBezTo>
                    <a:pt x="232971" y="138609"/>
                    <a:pt x="272095" y="103409"/>
                    <a:pt x="311886" y="67544"/>
                  </a:cubicBezTo>
                  <a:cubicBezTo>
                    <a:pt x="312838" y="66688"/>
                    <a:pt x="316360" y="62407"/>
                    <a:pt x="317312" y="61551"/>
                  </a:cubicBezTo>
                  <a:cubicBezTo>
                    <a:pt x="321025" y="58126"/>
                    <a:pt x="336351" y="45949"/>
                    <a:pt x="339587" y="42524"/>
                  </a:cubicBezTo>
                  <a:cubicBezTo>
                    <a:pt x="340349" y="41763"/>
                    <a:pt x="343871" y="38909"/>
                    <a:pt x="344728" y="38243"/>
                  </a:cubicBezTo>
                  <a:cubicBezTo>
                    <a:pt x="351296" y="33201"/>
                    <a:pt x="373095" y="6564"/>
                    <a:pt x="367955" y="0"/>
                  </a:cubicBezTo>
                  <a:close/>
                </a:path>
              </a:pathLst>
            </a:custGeom>
            <a:solidFill>
              <a:srgbClr val="6D6E71">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79" name="Google Shape;1379;p60"/>
            <p:cNvSpPr/>
            <p:nvPr/>
          </p:nvSpPr>
          <p:spPr>
            <a:xfrm>
              <a:off x="6010316" y="2362655"/>
              <a:ext cx="397424" cy="721106"/>
            </a:xfrm>
            <a:custGeom>
              <a:rect b="b" l="l" r="r" t="t"/>
              <a:pathLst>
                <a:path extrusionOk="0" h="721106" w="397424">
                  <a:moveTo>
                    <a:pt x="364219" y="0"/>
                  </a:moveTo>
                  <a:lnTo>
                    <a:pt x="384209" y="25591"/>
                  </a:lnTo>
                  <a:cubicBezTo>
                    <a:pt x="388112" y="30633"/>
                    <a:pt x="398964" y="50230"/>
                    <a:pt x="396965" y="55938"/>
                  </a:cubicBezTo>
                  <a:cubicBezTo>
                    <a:pt x="397793" y="60887"/>
                    <a:pt x="397498" y="65958"/>
                    <a:pt x="396108" y="70779"/>
                  </a:cubicBezTo>
                  <a:cubicBezTo>
                    <a:pt x="389625" y="92046"/>
                    <a:pt x="377526" y="111172"/>
                    <a:pt x="361077" y="126146"/>
                  </a:cubicBezTo>
                  <a:lnTo>
                    <a:pt x="335661" y="149073"/>
                  </a:lnTo>
                  <a:cubicBezTo>
                    <a:pt x="310815" y="171620"/>
                    <a:pt x="286446" y="193976"/>
                    <a:pt x="263218" y="216427"/>
                  </a:cubicBezTo>
                  <a:cubicBezTo>
                    <a:pt x="216783" y="259626"/>
                    <a:pt x="174870" y="307439"/>
                    <a:pt x="138135" y="359126"/>
                  </a:cubicBezTo>
                  <a:cubicBezTo>
                    <a:pt x="133184" y="366452"/>
                    <a:pt x="128615" y="373872"/>
                    <a:pt x="123665" y="381388"/>
                  </a:cubicBezTo>
                  <a:cubicBezTo>
                    <a:pt x="95593" y="426121"/>
                    <a:pt x="75859" y="475562"/>
                    <a:pt x="65407" y="527321"/>
                  </a:cubicBezTo>
                  <a:cubicBezTo>
                    <a:pt x="55631" y="578168"/>
                    <a:pt x="54441" y="630292"/>
                    <a:pt x="61885" y="681532"/>
                  </a:cubicBezTo>
                  <a:cubicBezTo>
                    <a:pt x="62742" y="691045"/>
                    <a:pt x="40466" y="711213"/>
                    <a:pt x="42846" y="721107"/>
                  </a:cubicBezTo>
                  <a:lnTo>
                    <a:pt x="22761" y="695421"/>
                  </a:lnTo>
                  <a:cubicBezTo>
                    <a:pt x="21332" y="687525"/>
                    <a:pt x="7244" y="663171"/>
                    <a:pt x="6387" y="655560"/>
                  </a:cubicBezTo>
                  <a:cubicBezTo>
                    <a:pt x="6387" y="654514"/>
                    <a:pt x="5721" y="650423"/>
                    <a:pt x="5530" y="649282"/>
                  </a:cubicBezTo>
                  <a:cubicBezTo>
                    <a:pt x="-2437" y="596156"/>
                    <a:pt x="-1790" y="542095"/>
                    <a:pt x="7434" y="489173"/>
                  </a:cubicBezTo>
                  <a:cubicBezTo>
                    <a:pt x="18943" y="428065"/>
                    <a:pt x="42503" y="369856"/>
                    <a:pt x="76735" y="317934"/>
                  </a:cubicBezTo>
                  <a:cubicBezTo>
                    <a:pt x="111357" y="266172"/>
                    <a:pt x="151519" y="218324"/>
                    <a:pt x="196488" y="175235"/>
                  </a:cubicBezTo>
                  <a:cubicBezTo>
                    <a:pt x="232566" y="139274"/>
                    <a:pt x="271405" y="104266"/>
                    <a:pt x="310720" y="68591"/>
                  </a:cubicBezTo>
                  <a:cubicBezTo>
                    <a:pt x="311767" y="67639"/>
                    <a:pt x="315099" y="63644"/>
                    <a:pt x="316146" y="62693"/>
                  </a:cubicBezTo>
                  <a:cubicBezTo>
                    <a:pt x="320239" y="58982"/>
                    <a:pt x="334423" y="47566"/>
                    <a:pt x="338231" y="43666"/>
                  </a:cubicBezTo>
                  <a:cubicBezTo>
                    <a:pt x="339183" y="42905"/>
                    <a:pt x="342419" y="40241"/>
                    <a:pt x="343276" y="39385"/>
                  </a:cubicBezTo>
                  <a:cubicBezTo>
                    <a:pt x="350415" y="33201"/>
                    <a:pt x="370025" y="7420"/>
                    <a:pt x="364219" y="0"/>
                  </a:cubicBezTo>
                  <a:close/>
                </a:path>
              </a:pathLst>
            </a:custGeom>
            <a:solidFill>
              <a:srgbClr val="6D6E71">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0" name="Google Shape;1380;p60"/>
            <p:cNvSpPr/>
            <p:nvPr/>
          </p:nvSpPr>
          <p:spPr>
            <a:xfrm>
              <a:off x="6013731" y="2365890"/>
              <a:ext cx="392727" cy="716350"/>
            </a:xfrm>
            <a:custGeom>
              <a:rect b="b" l="l" r="r" t="t"/>
              <a:pathLst>
                <a:path extrusionOk="0" h="716350" w="392727">
                  <a:moveTo>
                    <a:pt x="360899" y="0"/>
                  </a:moveTo>
                  <a:lnTo>
                    <a:pt x="380699" y="25400"/>
                  </a:lnTo>
                  <a:cubicBezTo>
                    <a:pt x="384983" y="30918"/>
                    <a:pt x="394598" y="49469"/>
                    <a:pt x="392408" y="55843"/>
                  </a:cubicBezTo>
                  <a:cubicBezTo>
                    <a:pt x="392817" y="60814"/>
                    <a:pt x="392132" y="65814"/>
                    <a:pt x="390409" y="70493"/>
                  </a:cubicBezTo>
                  <a:cubicBezTo>
                    <a:pt x="382270" y="90993"/>
                    <a:pt x="369581" y="109373"/>
                    <a:pt x="353284" y="124244"/>
                  </a:cubicBezTo>
                  <a:lnTo>
                    <a:pt x="328153" y="146980"/>
                  </a:lnTo>
                  <a:cubicBezTo>
                    <a:pt x="303498" y="169432"/>
                    <a:pt x="279414" y="191598"/>
                    <a:pt x="256377" y="213573"/>
                  </a:cubicBezTo>
                  <a:cubicBezTo>
                    <a:pt x="210389" y="256511"/>
                    <a:pt x="168923" y="304040"/>
                    <a:pt x="132626" y="355416"/>
                  </a:cubicBezTo>
                  <a:cubicBezTo>
                    <a:pt x="127581" y="362742"/>
                    <a:pt x="123107" y="370162"/>
                    <a:pt x="118252" y="377582"/>
                  </a:cubicBezTo>
                  <a:cubicBezTo>
                    <a:pt x="90494" y="421987"/>
                    <a:pt x="70893" y="470988"/>
                    <a:pt x="60374" y="522279"/>
                  </a:cubicBezTo>
                  <a:cubicBezTo>
                    <a:pt x="50617" y="572640"/>
                    <a:pt x="49303" y="624270"/>
                    <a:pt x="56471" y="675063"/>
                  </a:cubicBezTo>
                  <a:cubicBezTo>
                    <a:pt x="57423" y="685527"/>
                    <a:pt x="38670" y="705315"/>
                    <a:pt x="40669" y="716350"/>
                  </a:cubicBezTo>
                  <a:lnTo>
                    <a:pt x="20869" y="690855"/>
                  </a:lnTo>
                  <a:cubicBezTo>
                    <a:pt x="19251" y="682102"/>
                    <a:pt x="6876" y="659271"/>
                    <a:pt x="5924" y="650899"/>
                  </a:cubicBezTo>
                  <a:cubicBezTo>
                    <a:pt x="5924" y="649662"/>
                    <a:pt x="5257" y="645857"/>
                    <a:pt x="5162" y="644620"/>
                  </a:cubicBezTo>
                  <a:cubicBezTo>
                    <a:pt x="-2520" y="591929"/>
                    <a:pt x="-1625" y="538343"/>
                    <a:pt x="7828" y="485939"/>
                  </a:cubicBezTo>
                  <a:cubicBezTo>
                    <a:pt x="19708" y="425588"/>
                    <a:pt x="43392" y="368173"/>
                    <a:pt x="77509" y="316983"/>
                  </a:cubicBezTo>
                  <a:cubicBezTo>
                    <a:pt x="112045" y="265489"/>
                    <a:pt x="151998" y="217841"/>
                    <a:pt x="196691" y="174854"/>
                  </a:cubicBezTo>
                  <a:cubicBezTo>
                    <a:pt x="232674" y="139179"/>
                    <a:pt x="271322" y="104361"/>
                    <a:pt x="310923" y="68971"/>
                  </a:cubicBezTo>
                  <a:cubicBezTo>
                    <a:pt x="312065" y="67830"/>
                    <a:pt x="315206" y="64215"/>
                    <a:pt x="316349" y="63168"/>
                  </a:cubicBezTo>
                  <a:cubicBezTo>
                    <a:pt x="320918" y="59077"/>
                    <a:pt x="333960" y="48423"/>
                    <a:pt x="338243" y="44142"/>
                  </a:cubicBezTo>
                  <a:lnTo>
                    <a:pt x="343289" y="39861"/>
                  </a:lnTo>
                  <a:cubicBezTo>
                    <a:pt x="350333" y="33201"/>
                    <a:pt x="367372" y="8277"/>
                    <a:pt x="360899" y="0"/>
                  </a:cubicBezTo>
                  <a:close/>
                </a:path>
              </a:pathLst>
            </a:custGeom>
            <a:solidFill>
              <a:srgbClr val="6D6E71">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1" name="Google Shape;1381;p60"/>
            <p:cNvSpPr/>
            <p:nvPr/>
          </p:nvSpPr>
          <p:spPr>
            <a:xfrm>
              <a:off x="6017111" y="2369125"/>
              <a:ext cx="387766" cy="712354"/>
            </a:xfrm>
            <a:custGeom>
              <a:rect b="b" l="l" r="r" t="t"/>
              <a:pathLst>
                <a:path extrusionOk="0" h="712354" w="387766">
                  <a:moveTo>
                    <a:pt x="357710" y="0"/>
                  </a:moveTo>
                  <a:lnTo>
                    <a:pt x="376749" y="25210"/>
                  </a:lnTo>
                  <a:cubicBezTo>
                    <a:pt x="381508" y="31299"/>
                    <a:pt x="389790" y="48708"/>
                    <a:pt x="387315" y="55748"/>
                  </a:cubicBezTo>
                  <a:cubicBezTo>
                    <a:pt x="387439" y="60719"/>
                    <a:pt x="386363" y="65648"/>
                    <a:pt x="384174" y="70113"/>
                  </a:cubicBezTo>
                  <a:cubicBezTo>
                    <a:pt x="374511" y="89839"/>
                    <a:pt x="361242" y="107585"/>
                    <a:pt x="345049" y="122436"/>
                  </a:cubicBezTo>
                  <a:lnTo>
                    <a:pt x="320108" y="144982"/>
                  </a:lnTo>
                  <a:cubicBezTo>
                    <a:pt x="295644" y="167148"/>
                    <a:pt x="271845" y="189219"/>
                    <a:pt x="248999" y="211575"/>
                  </a:cubicBezTo>
                  <a:cubicBezTo>
                    <a:pt x="203525" y="254309"/>
                    <a:pt x="162507" y="301547"/>
                    <a:pt x="126581" y="352562"/>
                  </a:cubicBezTo>
                  <a:cubicBezTo>
                    <a:pt x="121631" y="359792"/>
                    <a:pt x="117061" y="367118"/>
                    <a:pt x="112397" y="374538"/>
                  </a:cubicBezTo>
                  <a:cubicBezTo>
                    <a:pt x="85048" y="418575"/>
                    <a:pt x="65657" y="467067"/>
                    <a:pt x="55091" y="517808"/>
                  </a:cubicBezTo>
                  <a:cubicBezTo>
                    <a:pt x="45333" y="567740"/>
                    <a:pt x="43791" y="618927"/>
                    <a:pt x="50521" y="669355"/>
                  </a:cubicBezTo>
                  <a:cubicBezTo>
                    <a:pt x="51664" y="680771"/>
                    <a:pt x="36433" y="700178"/>
                    <a:pt x="38622" y="712355"/>
                  </a:cubicBezTo>
                  <a:lnTo>
                    <a:pt x="19012" y="687049"/>
                  </a:lnTo>
                  <a:cubicBezTo>
                    <a:pt x="17204" y="677536"/>
                    <a:pt x="6542" y="656131"/>
                    <a:pt x="5495" y="646903"/>
                  </a:cubicBezTo>
                  <a:cubicBezTo>
                    <a:pt x="5495" y="645571"/>
                    <a:pt x="4924" y="642052"/>
                    <a:pt x="4733" y="640720"/>
                  </a:cubicBezTo>
                  <a:cubicBezTo>
                    <a:pt x="-2596" y="588487"/>
                    <a:pt x="-1407" y="535412"/>
                    <a:pt x="8255" y="483560"/>
                  </a:cubicBezTo>
                  <a:cubicBezTo>
                    <a:pt x="20155" y="423738"/>
                    <a:pt x="43667" y="366823"/>
                    <a:pt x="77461" y="316031"/>
                  </a:cubicBezTo>
                  <a:cubicBezTo>
                    <a:pt x="111864" y="264892"/>
                    <a:pt x="151626" y="217565"/>
                    <a:pt x="196072" y="174854"/>
                  </a:cubicBezTo>
                  <a:cubicBezTo>
                    <a:pt x="231769" y="139465"/>
                    <a:pt x="270227" y="104836"/>
                    <a:pt x="309352" y="69542"/>
                  </a:cubicBezTo>
                  <a:cubicBezTo>
                    <a:pt x="310684" y="68401"/>
                    <a:pt x="313540" y="65071"/>
                    <a:pt x="314873" y="63834"/>
                  </a:cubicBezTo>
                  <a:cubicBezTo>
                    <a:pt x="319728" y="59458"/>
                    <a:pt x="331817" y="49469"/>
                    <a:pt x="336482" y="45283"/>
                  </a:cubicBezTo>
                  <a:lnTo>
                    <a:pt x="341527" y="40907"/>
                  </a:lnTo>
                  <a:cubicBezTo>
                    <a:pt x="350190" y="33201"/>
                    <a:pt x="364754" y="9133"/>
                    <a:pt x="357710" y="0"/>
                  </a:cubicBezTo>
                  <a:close/>
                </a:path>
              </a:pathLst>
            </a:custGeom>
            <a:solidFill>
              <a:srgbClr val="6D6E71">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2" name="Google Shape;1382;p60"/>
            <p:cNvSpPr/>
            <p:nvPr/>
          </p:nvSpPr>
          <p:spPr>
            <a:xfrm>
              <a:off x="6021047" y="2372359"/>
              <a:ext cx="382948" cy="707978"/>
            </a:xfrm>
            <a:custGeom>
              <a:rect b="b" l="l" r="r" t="t"/>
              <a:pathLst>
                <a:path extrusionOk="0" h="707978" w="382948">
                  <a:moveTo>
                    <a:pt x="353868" y="0"/>
                  </a:moveTo>
                  <a:lnTo>
                    <a:pt x="372907" y="24925"/>
                  </a:lnTo>
                  <a:cubicBezTo>
                    <a:pt x="378047" y="31584"/>
                    <a:pt x="384901" y="47947"/>
                    <a:pt x="382426" y="55558"/>
                  </a:cubicBezTo>
                  <a:cubicBezTo>
                    <a:pt x="382141" y="60584"/>
                    <a:pt x="380675" y="65473"/>
                    <a:pt x="378143" y="69828"/>
                  </a:cubicBezTo>
                  <a:cubicBezTo>
                    <a:pt x="366938" y="88640"/>
                    <a:pt x="353050" y="105721"/>
                    <a:pt x="336924" y="120533"/>
                  </a:cubicBezTo>
                  <a:lnTo>
                    <a:pt x="312269" y="142890"/>
                  </a:lnTo>
                  <a:cubicBezTo>
                    <a:pt x="287995" y="164960"/>
                    <a:pt x="264672" y="186841"/>
                    <a:pt x="241731" y="208817"/>
                  </a:cubicBezTo>
                  <a:cubicBezTo>
                    <a:pt x="196743" y="251325"/>
                    <a:pt x="156171" y="298274"/>
                    <a:pt x="120645" y="348947"/>
                  </a:cubicBezTo>
                  <a:cubicBezTo>
                    <a:pt x="115790" y="356082"/>
                    <a:pt x="111126" y="363407"/>
                    <a:pt x="106651" y="370733"/>
                  </a:cubicBezTo>
                  <a:cubicBezTo>
                    <a:pt x="79541" y="414489"/>
                    <a:pt x="60216" y="462608"/>
                    <a:pt x="49536" y="512956"/>
                  </a:cubicBezTo>
                  <a:cubicBezTo>
                    <a:pt x="39636" y="562411"/>
                    <a:pt x="37875" y="613147"/>
                    <a:pt x="44300" y="663171"/>
                  </a:cubicBezTo>
                  <a:cubicBezTo>
                    <a:pt x="45442" y="675729"/>
                    <a:pt x="33734" y="694660"/>
                    <a:pt x="36209" y="707979"/>
                  </a:cubicBezTo>
                  <a:lnTo>
                    <a:pt x="17170" y="682959"/>
                  </a:lnTo>
                  <a:cubicBezTo>
                    <a:pt x="15171" y="672399"/>
                    <a:pt x="6318" y="652611"/>
                    <a:pt x="5176" y="642527"/>
                  </a:cubicBezTo>
                  <a:cubicBezTo>
                    <a:pt x="5176" y="641100"/>
                    <a:pt x="4509" y="637866"/>
                    <a:pt x="4414" y="636439"/>
                  </a:cubicBezTo>
                  <a:cubicBezTo>
                    <a:pt x="-2621" y="584774"/>
                    <a:pt x="-1240" y="532310"/>
                    <a:pt x="8507" y="481087"/>
                  </a:cubicBezTo>
                  <a:cubicBezTo>
                    <a:pt x="20597" y="421853"/>
                    <a:pt x="44100" y="365535"/>
                    <a:pt x="77713" y="315270"/>
                  </a:cubicBezTo>
                  <a:cubicBezTo>
                    <a:pt x="112011" y="264534"/>
                    <a:pt x="151573" y="217563"/>
                    <a:pt x="195752" y="175140"/>
                  </a:cubicBezTo>
                  <a:cubicBezTo>
                    <a:pt x="231260" y="139940"/>
                    <a:pt x="269432" y="105502"/>
                    <a:pt x="308366" y="70493"/>
                  </a:cubicBezTo>
                  <a:cubicBezTo>
                    <a:pt x="309794" y="69162"/>
                    <a:pt x="312459" y="66117"/>
                    <a:pt x="313887" y="64881"/>
                  </a:cubicBezTo>
                  <a:cubicBezTo>
                    <a:pt x="319123" y="60124"/>
                    <a:pt x="330165" y="50896"/>
                    <a:pt x="335306" y="45854"/>
                  </a:cubicBezTo>
                  <a:lnTo>
                    <a:pt x="340256" y="41573"/>
                  </a:lnTo>
                  <a:cubicBezTo>
                    <a:pt x="349680" y="33201"/>
                    <a:pt x="361579" y="9989"/>
                    <a:pt x="353868" y="0"/>
                  </a:cubicBezTo>
                  <a:close/>
                </a:path>
              </a:pathLst>
            </a:custGeom>
            <a:solidFill>
              <a:srgbClr val="6D6E71">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3" name="Google Shape;1383;p60"/>
            <p:cNvSpPr/>
            <p:nvPr/>
          </p:nvSpPr>
          <p:spPr>
            <a:xfrm>
              <a:off x="6024483" y="2375594"/>
              <a:ext cx="378205" cy="703507"/>
            </a:xfrm>
            <a:custGeom>
              <a:rect b="b" l="l" r="r" t="t"/>
              <a:pathLst>
                <a:path extrusionOk="0" h="703507" w="378205">
                  <a:moveTo>
                    <a:pt x="350527" y="0"/>
                  </a:moveTo>
                  <a:lnTo>
                    <a:pt x="369566" y="24735"/>
                  </a:lnTo>
                  <a:cubicBezTo>
                    <a:pt x="376315" y="33465"/>
                    <a:pt x="379295" y="44526"/>
                    <a:pt x="377848" y="55462"/>
                  </a:cubicBezTo>
                  <a:cubicBezTo>
                    <a:pt x="377201" y="60524"/>
                    <a:pt x="375344" y="65356"/>
                    <a:pt x="372422" y="69542"/>
                  </a:cubicBezTo>
                  <a:cubicBezTo>
                    <a:pt x="359895" y="87463"/>
                    <a:pt x="345396" y="103929"/>
                    <a:pt x="329204" y="118631"/>
                  </a:cubicBezTo>
                  <a:lnTo>
                    <a:pt x="304740" y="140892"/>
                  </a:lnTo>
                  <a:cubicBezTo>
                    <a:pt x="280751" y="162677"/>
                    <a:pt x="257143" y="184463"/>
                    <a:pt x="234963" y="206343"/>
                  </a:cubicBezTo>
                  <a:cubicBezTo>
                    <a:pt x="190450" y="248518"/>
                    <a:pt x="150355" y="295121"/>
                    <a:pt x="115305" y="345427"/>
                  </a:cubicBezTo>
                  <a:cubicBezTo>
                    <a:pt x="110545" y="352562"/>
                    <a:pt x="105786" y="359792"/>
                    <a:pt x="101502" y="367118"/>
                  </a:cubicBezTo>
                  <a:cubicBezTo>
                    <a:pt x="74524" y="410495"/>
                    <a:pt x="55200" y="458185"/>
                    <a:pt x="44386" y="508105"/>
                  </a:cubicBezTo>
                  <a:cubicBezTo>
                    <a:pt x="34400" y="557122"/>
                    <a:pt x="32401" y="607430"/>
                    <a:pt x="38484" y="657083"/>
                  </a:cubicBezTo>
                  <a:cubicBezTo>
                    <a:pt x="39722" y="670687"/>
                    <a:pt x="31535" y="689142"/>
                    <a:pt x="34200" y="703507"/>
                  </a:cubicBezTo>
                  <a:lnTo>
                    <a:pt x="15162" y="678773"/>
                  </a:lnTo>
                  <a:cubicBezTo>
                    <a:pt x="13067" y="667357"/>
                    <a:pt x="5642" y="649091"/>
                    <a:pt x="4691" y="638151"/>
                  </a:cubicBezTo>
                  <a:lnTo>
                    <a:pt x="3929" y="632158"/>
                  </a:lnTo>
                  <a:cubicBezTo>
                    <a:pt x="-2677" y="580781"/>
                    <a:pt x="-945" y="528675"/>
                    <a:pt x="9069" y="477852"/>
                  </a:cubicBezTo>
                  <a:cubicBezTo>
                    <a:pt x="21397" y="419281"/>
                    <a:pt x="44891" y="363630"/>
                    <a:pt x="78275" y="313938"/>
                  </a:cubicBezTo>
                  <a:cubicBezTo>
                    <a:pt x="112468" y="263548"/>
                    <a:pt x="151840" y="216871"/>
                    <a:pt x="195743" y="174664"/>
                  </a:cubicBezTo>
                  <a:cubicBezTo>
                    <a:pt x="231060" y="139750"/>
                    <a:pt x="268947" y="105502"/>
                    <a:pt x="307595" y="70684"/>
                  </a:cubicBezTo>
                  <a:cubicBezTo>
                    <a:pt x="309214" y="69257"/>
                    <a:pt x="311689" y="66593"/>
                    <a:pt x="313212" y="65166"/>
                  </a:cubicBezTo>
                  <a:cubicBezTo>
                    <a:pt x="318923" y="60029"/>
                    <a:pt x="328919" y="51657"/>
                    <a:pt x="334440" y="46615"/>
                  </a:cubicBezTo>
                  <a:lnTo>
                    <a:pt x="339390" y="42334"/>
                  </a:lnTo>
                  <a:cubicBezTo>
                    <a:pt x="349575" y="33201"/>
                    <a:pt x="358904" y="10750"/>
                    <a:pt x="350527" y="0"/>
                  </a:cubicBezTo>
                  <a:close/>
                </a:path>
              </a:pathLst>
            </a:custGeom>
            <a:solidFill>
              <a:srgbClr val="6D6E71">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4" name="Google Shape;1384;p60"/>
            <p:cNvSpPr/>
            <p:nvPr/>
          </p:nvSpPr>
          <p:spPr>
            <a:xfrm>
              <a:off x="6028107" y="2378828"/>
              <a:ext cx="374020" cy="698940"/>
            </a:xfrm>
            <a:custGeom>
              <a:rect b="b" l="l" r="r" t="t"/>
              <a:pathLst>
                <a:path extrusionOk="0" h="698940" w="374020">
                  <a:moveTo>
                    <a:pt x="346999" y="0"/>
                  </a:moveTo>
                  <a:lnTo>
                    <a:pt x="366038" y="24544"/>
                  </a:lnTo>
                  <a:cubicBezTo>
                    <a:pt x="372816" y="33280"/>
                    <a:pt x="375452" y="44531"/>
                    <a:pt x="373272" y="55367"/>
                  </a:cubicBezTo>
                  <a:cubicBezTo>
                    <a:pt x="372254" y="60434"/>
                    <a:pt x="369998" y="65172"/>
                    <a:pt x="366704" y="69162"/>
                  </a:cubicBezTo>
                  <a:cubicBezTo>
                    <a:pt x="352758" y="86077"/>
                    <a:pt x="337613" y="101973"/>
                    <a:pt x="321392" y="116728"/>
                  </a:cubicBezTo>
                  <a:lnTo>
                    <a:pt x="297118" y="138704"/>
                  </a:lnTo>
                  <a:cubicBezTo>
                    <a:pt x="273415" y="160394"/>
                    <a:pt x="250188" y="181894"/>
                    <a:pt x="228008" y="203679"/>
                  </a:cubicBezTo>
                  <a:cubicBezTo>
                    <a:pt x="183914" y="245592"/>
                    <a:pt x="144238" y="291910"/>
                    <a:pt x="109587" y="341907"/>
                  </a:cubicBezTo>
                  <a:cubicBezTo>
                    <a:pt x="104828" y="348947"/>
                    <a:pt x="100068" y="356177"/>
                    <a:pt x="95880" y="363407"/>
                  </a:cubicBezTo>
                  <a:cubicBezTo>
                    <a:pt x="69311" y="406476"/>
                    <a:pt x="50225" y="453726"/>
                    <a:pt x="39430" y="503158"/>
                  </a:cubicBezTo>
                  <a:cubicBezTo>
                    <a:pt x="29368" y="551706"/>
                    <a:pt x="27122" y="601548"/>
                    <a:pt x="32766" y="650804"/>
                  </a:cubicBezTo>
                  <a:cubicBezTo>
                    <a:pt x="34194" y="665359"/>
                    <a:pt x="29530" y="683434"/>
                    <a:pt x="32291" y="698941"/>
                  </a:cubicBezTo>
                  <a:lnTo>
                    <a:pt x="13252" y="674397"/>
                  </a:lnTo>
                  <a:cubicBezTo>
                    <a:pt x="10967" y="662125"/>
                    <a:pt x="5541" y="645857"/>
                    <a:pt x="4208" y="633585"/>
                  </a:cubicBezTo>
                  <a:lnTo>
                    <a:pt x="3542" y="627686"/>
                  </a:lnTo>
                  <a:cubicBezTo>
                    <a:pt x="-2684" y="576962"/>
                    <a:pt x="-694" y="525565"/>
                    <a:pt x="9444" y="475474"/>
                  </a:cubicBezTo>
                  <a:cubicBezTo>
                    <a:pt x="21991" y="417667"/>
                    <a:pt x="45446" y="362780"/>
                    <a:pt x="78554" y="313748"/>
                  </a:cubicBezTo>
                  <a:cubicBezTo>
                    <a:pt x="112643" y="263711"/>
                    <a:pt x="151853" y="217355"/>
                    <a:pt x="195547" y="175425"/>
                  </a:cubicBezTo>
                  <a:cubicBezTo>
                    <a:pt x="230578" y="140701"/>
                    <a:pt x="268274" y="106739"/>
                    <a:pt x="306732" y="72016"/>
                  </a:cubicBezTo>
                  <a:lnTo>
                    <a:pt x="312444" y="66688"/>
                  </a:lnTo>
                  <a:cubicBezTo>
                    <a:pt x="318441" y="61170"/>
                    <a:pt x="327389" y="53560"/>
                    <a:pt x="333482" y="47662"/>
                  </a:cubicBezTo>
                  <a:lnTo>
                    <a:pt x="338337" y="43381"/>
                  </a:lnTo>
                  <a:cubicBezTo>
                    <a:pt x="349188" y="33201"/>
                    <a:pt x="356042" y="11606"/>
                    <a:pt x="346999" y="0"/>
                  </a:cubicBezTo>
                  <a:close/>
                </a:path>
              </a:pathLst>
            </a:custGeom>
            <a:solidFill>
              <a:srgbClr val="6D6E71">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5" name="Google Shape;1385;p60"/>
            <p:cNvSpPr/>
            <p:nvPr/>
          </p:nvSpPr>
          <p:spPr>
            <a:xfrm>
              <a:off x="6031205" y="2382063"/>
              <a:ext cx="370409" cy="694374"/>
            </a:xfrm>
            <a:custGeom>
              <a:rect b="b" l="l" r="r" t="t"/>
              <a:pathLst>
                <a:path extrusionOk="0" h="694374" w="370409">
                  <a:moveTo>
                    <a:pt x="343996" y="0"/>
                  </a:moveTo>
                  <a:lnTo>
                    <a:pt x="363035" y="24259"/>
                  </a:lnTo>
                  <a:cubicBezTo>
                    <a:pt x="369842" y="33023"/>
                    <a:pt x="372098" y="44488"/>
                    <a:pt x="369128" y="55177"/>
                  </a:cubicBezTo>
                  <a:cubicBezTo>
                    <a:pt x="367824" y="60328"/>
                    <a:pt x="365196" y="65050"/>
                    <a:pt x="361512" y="68876"/>
                  </a:cubicBezTo>
                  <a:cubicBezTo>
                    <a:pt x="346472" y="84383"/>
                    <a:pt x="330669" y="100080"/>
                    <a:pt x="313916" y="114920"/>
                  </a:cubicBezTo>
                  <a:lnTo>
                    <a:pt x="289832" y="136801"/>
                  </a:lnTo>
                  <a:cubicBezTo>
                    <a:pt x="266319" y="158301"/>
                    <a:pt x="243282" y="179611"/>
                    <a:pt x="221388" y="201301"/>
                  </a:cubicBezTo>
                  <a:cubicBezTo>
                    <a:pt x="177780" y="242815"/>
                    <a:pt x="138550" y="288687"/>
                    <a:pt x="104300" y="338197"/>
                  </a:cubicBezTo>
                  <a:cubicBezTo>
                    <a:pt x="99636" y="345237"/>
                    <a:pt x="94781" y="352277"/>
                    <a:pt x="90783" y="359507"/>
                  </a:cubicBezTo>
                  <a:cubicBezTo>
                    <a:pt x="64490" y="402275"/>
                    <a:pt x="45518" y="449118"/>
                    <a:pt x="34619" y="498116"/>
                  </a:cubicBezTo>
                  <a:cubicBezTo>
                    <a:pt x="24500" y="546232"/>
                    <a:pt x="22053" y="595646"/>
                    <a:pt x="27384" y="644525"/>
                  </a:cubicBezTo>
                  <a:cubicBezTo>
                    <a:pt x="28812" y="660127"/>
                    <a:pt x="27384" y="677726"/>
                    <a:pt x="30716" y="694375"/>
                  </a:cubicBezTo>
                  <a:lnTo>
                    <a:pt x="11677" y="670116"/>
                  </a:lnTo>
                  <a:cubicBezTo>
                    <a:pt x="9297" y="656892"/>
                    <a:pt x="5489" y="641576"/>
                    <a:pt x="4062" y="629018"/>
                  </a:cubicBezTo>
                  <a:cubicBezTo>
                    <a:pt x="4062" y="627211"/>
                    <a:pt x="3586" y="625023"/>
                    <a:pt x="3395" y="623215"/>
                  </a:cubicBezTo>
                  <a:cubicBezTo>
                    <a:pt x="-10113" y="513555"/>
                    <a:pt x="16970" y="402743"/>
                    <a:pt x="79550" y="311655"/>
                  </a:cubicBezTo>
                  <a:cubicBezTo>
                    <a:pt x="113534" y="262022"/>
                    <a:pt x="152553" y="216021"/>
                    <a:pt x="195971" y="174378"/>
                  </a:cubicBezTo>
                  <a:cubicBezTo>
                    <a:pt x="230812" y="139845"/>
                    <a:pt x="268223" y="106073"/>
                    <a:pt x="306491" y="71635"/>
                  </a:cubicBezTo>
                  <a:lnTo>
                    <a:pt x="312202" y="66308"/>
                  </a:lnTo>
                  <a:lnTo>
                    <a:pt x="333049" y="47757"/>
                  </a:lnTo>
                  <a:lnTo>
                    <a:pt x="337809" y="43476"/>
                  </a:lnTo>
                  <a:cubicBezTo>
                    <a:pt x="350013" y="32329"/>
                    <a:pt x="352602" y="14105"/>
                    <a:pt x="343996" y="0"/>
                  </a:cubicBezTo>
                  <a:close/>
                </a:path>
              </a:pathLst>
            </a:custGeom>
            <a:solidFill>
              <a:srgbClr val="6D6E71">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6" name="Google Shape;1386;p60"/>
            <p:cNvSpPr/>
            <p:nvPr/>
          </p:nvSpPr>
          <p:spPr>
            <a:xfrm>
              <a:off x="6034840" y="2385297"/>
              <a:ext cx="366073" cy="690188"/>
            </a:xfrm>
            <a:custGeom>
              <a:rect b="b" l="l" r="r" t="t"/>
              <a:pathLst>
                <a:path extrusionOk="0" h="690188" w="366073">
                  <a:moveTo>
                    <a:pt x="336649" y="44522"/>
                  </a:moveTo>
                  <a:cubicBezTo>
                    <a:pt x="349176" y="32863"/>
                    <a:pt x="350823" y="13614"/>
                    <a:pt x="340456" y="0"/>
                  </a:cubicBezTo>
                  <a:lnTo>
                    <a:pt x="359495" y="24069"/>
                  </a:lnTo>
                  <a:cubicBezTo>
                    <a:pt x="369671" y="37803"/>
                    <a:pt x="367862" y="56992"/>
                    <a:pt x="355306" y="68591"/>
                  </a:cubicBezTo>
                  <a:cubicBezTo>
                    <a:pt x="306567" y="112732"/>
                    <a:pt x="258400" y="155162"/>
                    <a:pt x="214325" y="198733"/>
                  </a:cubicBezTo>
                  <a:cubicBezTo>
                    <a:pt x="171203" y="240117"/>
                    <a:pt x="132393" y="285760"/>
                    <a:pt x="98475" y="334963"/>
                  </a:cubicBezTo>
                  <a:cubicBezTo>
                    <a:pt x="65767" y="383069"/>
                    <a:pt x="42330" y="436851"/>
                    <a:pt x="29365" y="493549"/>
                  </a:cubicBezTo>
                  <a:cubicBezTo>
                    <a:pt x="15857" y="558375"/>
                    <a:pt x="15600" y="625261"/>
                    <a:pt x="28603" y="690189"/>
                  </a:cubicBezTo>
                  <a:lnTo>
                    <a:pt x="9565" y="666215"/>
                  </a:lnTo>
                  <a:cubicBezTo>
                    <a:pt x="-3439" y="601255"/>
                    <a:pt x="-3182" y="534338"/>
                    <a:pt x="10326" y="469481"/>
                  </a:cubicBezTo>
                  <a:cubicBezTo>
                    <a:pt x="23234" y="412792"/>
                    <a:pt x="46671" y="359030"/>
                    <a:pt x="79437" y="310989"/>
                  </a:cubicBezTo>
                  <a:cubicBezTo>
                    <a:pt x="113287" y="261680"/>
                    <a:pt x="152107" y="215968"/>
                    <a:pt x="195287" y="174569"/>
                  </a:cubicBezTo>
                  <a:cubicBezTo>
                    <a:pt x="239647" y="131188"/>
                    <a:pt x="287910" y="88664"/>
                    <a:pt x="336649" y="44522"/>
                  </a:cubicBezTo>
                  <a:close/>
                </a:path>
              </a:pathLst>
            </a:custGeom>
            <a:solidFill>
              <a:srgbClr val="6D6E71">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7" name="Google Shape;1387;p60"/>
            <p:cNvSpPr/>
            <p:nvPr/>
          </p:nvSpPr>
          <p:spPr>
            <a:xfrm>
              <a:off x="5553303" y="2251856"/>
              <a:ext cx="811236" cy="335328"/>
            </a:xfrm>
            <a:custGeom>
              <a:rect b="b" l="l" r="r" t="t"/>
              <a:pathLst>
                <a:path extrusionOk="0" h="335328" w="811236">
                  <a:moveTo>
                    <a:pt x="51119" y="283275"/>
                  </a:moveTo>
                  <a:lnTo>
                    <a:pt x="57877" y="286414"/>
                  </a:lnTo>
                  <a:cubicBezTo>
                    <a:pt x="195527" y="349583"/>
                    <a:pt x="311758" y="345587"/>
                    <a:pt x="419612" y="308295"/>
                  </a:cubicBezTo>
                  <a:cubicBezTo>
                    <a:pt x="527465" y="271003"/>
                    <a:pt x="627418" y="200509"/>
                    <a:pt x="732131" y="130682"/>
                  </a:cubicBezTo>
                  <a:lnTo>
                    <a:pt x="761546" y="108992"/>
                  </a:lnTo>
                  <a:cubicBezTo>
                    <a:pt x="762202" y="108614"/>
                    <a:pt x="762907" y="108326"/>
                    <a:pt x="763640" y="108135"/>
                  </a:cubicBezTo>
                  <a:lnTo>
                    <a:pt x="811236" y="70748"/>
                  </a:lnTo>
                  <a:lnTo>
                    <a:pt x="775920" y="24418"/>
                  </a:lnTo>
                  <a:cubicBezTo>
                    <a:pt x="755539" y="-1637"/>
                    <a:pt x="718576" y="-7719"/>
                    <a:pt x="690912" y="10434"/>
                  </a:cubicBezTo>
                  <a:lnTo>
                    <a:pt x="660165" y="30792"/>
                  </a:lnTo>
                  <a:cubicBezTo>
                    <a:pt x="558499" y="98527"/>
                    <a:pt x="463686" y="161695"/>
                    <a:pt x="363828" y="193945"/>
                  </a:cubicBezTo>
                  <a:cubicBezTo>
                    <a:pt x="263971" y="226195"/>
                    <a:pt x="158973" y="227337"/>
                    <a:pt x="36745" y="171208"/>
                  </a:cubicBezTo>
                  <a:lnTo>
                    <a:pt x="0" y="217538"/>
                  </a:lnTo>
                  <a:close/>
                </a:path>
              </a:pathLst>
            </a:custGeom>
            <a:solidFill>
              <a:srgbClr val="939598">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8" name="Google Shape;1388;p60"/>
            <p:cNvSpPr/>
            <p:nvPr/>
          </p:nvSpPr>
          <p:spPr>
            <a:xfrm>
              <a:off x="5560133" y="2253984"/>
              <a:ext cx="798330" cy="329564"/>
            </a:xfrm>
            <a:custGeom>
              <a:rect b="b" l="l" r="r" t="t"/>
              <a:pathLst>
                <a:path extrusionOk="0" h="329564" w="798330">
                  <a:moveTo>
                    <a:pt x="767377" y="23432"/>
                  </a:moveTo>
                  <a:lnTo>
                    <a:pt x="778609" y="38178"/>
                  </a:lnTo>
                  <a:cubicBezTo>
                    <a:pt x="783569" y="44825"/>
                    <a:pt x="788148" y="51749"/>
                    <a:pt x="792317" y="58917"/>
                  </a:cubicBezTo>
                  <a:cubicBezTo>
                    <a:pt x="792317" y="58917"/>
                    <a:pt x="798695" y="68430"/>
                    <a:pt x="798314" y="68430"/>
                  </a:cubicBezTo>
                  <a:cubicBezTo>
                    <a:pt x="797934" y="68430"/>
                    <a:pt x="749576" y="105817"/>
                    <a:pt x="747862" y="106959"/>
                  </a:cubicBezTo>
                  <a:lnTo>
                    <a:pt x="745673" y="107910"/>
                  </a:lnTo>
                  <a:cubicBezTo>
                    <a:pt x="744530" y="108671"/>
                    <a:pt x="715877" y="129696"/>
                    <a:pt x="714830" y="130362"/>
                  </a:cubicBezTo>
                  <a:cubicBezTo>
                    <a:pt x="652859" y="171840"/>
                    <a:pt x="592412" y="213032"/>
                    <a:pt x="531107" y="247470"/>
                  </a:cubicBezTo>
                  <a:cubicBezTo>
                    <a:pt x="491012" y="270339"/>
                    <a:pt x="448879" y="289448"/>
                    <a:pt x="405262" y="304550"/>
                  </a:cubicBezTo>
                  <a:cubicBezTo>
                    <a:pt x="305556" y="339225"/>
                    <a:pt x="196836" y="337810"/>
                    <a:pt x="98073" y="300554"/>
                  </a:cubicBezTo>
                  <a:cubicBezTo>
                    <a:pt x="87412" y="296844"/>
                    <a:pt x="75512" y="291041"/>
                    <a:pt x="64565" y="286475"/>
                  </a:cubicBezTo>
                  <a:cubicBezTo>
                    <a:pt x="59710" y="284382"/>
                    <a:pt x="55046" y="282289"/>
                    <a:pt x="49905" y="280006"/>
                  </a:cubicBezTo>
                  <a:lnTo>
                    <a:pt x="44003" y="277247"/>
                  </a:lnTo>
                  <a:cubicBezTo>
                    <a:pt x="45336" y="277818"/>
                    <a:pt x="-1213" y="216647"/>
                    <a:pt x="24" y="217028"/>
                  </a:cubicBezTo>
                  <a:cubicBezTo>
                    <a:pt x="1262" y="217408"/>
                    <a:pt x="36483" y="174123"/>
                    <a:pt x="37435" y="174218"/>
                  </a:cubicBezTo>
                  <a:cubicBezTo>
                    <a:pt x="140244" y="219977"/>
                    <a:pt x="230963" y="225114"/>
                    <a:pt x="316732" y="205612"/>
                  </a:cubicBezTo>
                  <a:cubicBezTo>
                    <a:pt x="331582" y="202187"/>
                    <a:pt x="346242" y="198096"/>
                    <a:pt x="360711" y="193340"/>
                  </a:cubicBezTo>
                  <a:cubicBezTo>
                    <a:pt x="415000" y="174572"/>
                    <a:pt x="467090" y="149979"/>
                    <a:pt x="516067" y="119992"/>
                  </a:cubicBezTo>
                  <a:cubicBezTo>
                    <a:pt x="561188" y="93260"/>
                    <a:pt x="606595" y="62913"/>
                    <a:pt x="653430" y="31804"/>
                  </a:cubicBezTo>
                  <a:lnTo>
                    <a:pt x="683416" y="10875"/>
                  </a:lnTo>
                  <a:cubicBezTo>
                    <a:pt x="692955" y="4488"/>
                    <a:pt x="704035" y="775"/>
                    <a:pt x="715496" y="125"/>
                  </a:cubicBezTo>
                  <a:cubicBezTo>
                    <a:pt x="735582" y="-1162"/>
                    <a:pt x="755011" y="7563"/>
                    <a:pt x="767377" y="23432"/>
                  </a:cubicBezTo>
                  <a:close/>
                </a:path>
              </a:pathLst>
            </a:custGeom>
            <a:solidFill>
              <a:srgbClr val="939598">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89" name="Google Shape;1389;p60"/>
            <p:cNvSpPr/>
            <p:nvPr/>
          </p:nvSpPr>
          <p:spPr>
            <a:xfrm>
              <a:off x="5566223" y="2256088"/>
              <a:ext cx="785699" cy="322595"/>
            </a:xfrm>
            <a:custGeom>
              <a:rect b="b" l="l" r="r" t="t"/>
              <a:pathLst>
                <a:path extrusionOk="0" h="322595" w="785699">
                  <a:moveTo>
                    <a:pt x="759859" y="22470"/>
                  </a:moveTo>
                  <a:lnTo>
                    <a:pt x="771663" y="37692"/>
                  </a:lnTo>
                  <a:cubicBezTo>
                    <a:pt x="770425" y="36074"/>
                    <a:pt x="783276" y="55482"/>
                    <a:pt x="781182" y="56718"/>
                  </a:cubicBezTo>
                  <a:cubicBezTo>
                    <a:pt x="779088" y="57955"/>
                    <a:pt x="786322" y="66232"/>
                    <a:pt x="785656" y="66707"/>
                  </a:cubicBezTo>
                  <a:cubicBezTo>
                    <a:pt x="781943" y="69181"/>
                    <a:pt x="736251" y="104285"/>
                    <a:pt x="732633" y="106568"/>
                  </a:cubicBezTo>
                  <a:cubicBezTo>
                    <a:pt x="731881" y="106869"/>
                    <a:pt x="731148" y="107220"/>
                    <a:pt x="730444" y="107614"/>
                  </a:cubicBezTo>
                  <a:cubicBezTo>
                    <a:pt x="728159" y="109041"/>
                    <a:pt x="700268" y="129400"/>
                    <a:pt x="698078" y="130732"/>
                  </a:cubicBezTo>
                  <a:cubicBezTo>
                    <a:pt x="636583" y="171258"/>
                    <a:pt x="576612" y="211595"/>
                    <a:pt x="515498" y="244891"/>
                  </a:cubicBezTo>
                  <a:cubicBezTo>
                    <a:pt x="475688" y="266938"/>
                    <a:pt x="433907" y="285220"/>
                    <a:pt x="390699" y="299497"/>
                  </a:cubicBezTo>
                  <a:cubicBezTo>
                    <a:pt x="291851" y="332467"/>
                    <a:pt x="184606" y="330079"/>
                    <a:pt x="87319" y="292743"/>
                  </a:cubicBezTo>
                  <a:cubicBezTo>
                    <a:pt x="77323" y="289223"/>
                    <a:pt x="64948" y="282278"/>
                    <a:pt x="54763" y="277997"/>
                  </a:cubicBezTo>
                  <a:lnTo>
                    <a:pt x="42007" y="272289"/>
                  </a:lnTo>
                  <a:lnTo>
                    <a:pt x="36771" y="269911"/>
                  </a:lnTo>
                  <a:cubicBezTo>
                    <a:pt x="39532" y="271053"/>
                    <a:pt x="-2544" y="214448"/>
                    <a:pt x="122" y="215210"/>
                  </a:cubicBezTo>
                  <a:cubicBezTo>
                    <a:pt x="2787" y="215971"/>
                    <a:pt x="36200" y="175634"/>
                    <a:pt x="38199" y="176015"/>
                  </a:cubicBezTo>
                  <a:cubicBezTo>
                    <a:pt x="139675" y="219681"/>
                    <a:pt x="229442" y="223581"/>
                    <a:pt x="314259" y="203794"/>
                  </a:cubicBezTo>
                  <a:cubicBezTo>
                    <a:pt x="328852" y="200369"/>
                    <a:pt x="343322" y="196278"/>
                    <a:pt x="357667" y="191521"/>
                  </a:cubicBezTo>
                  <a:cubicBezTo>
                    <a:pt x="411185" y="172701"/>
                    <a:pt x="462561" y="148275"/>
                    <a:pt x="510928" y="118650"/>
                  </a:cubicBezTo>
                  <a:cubicBezTo>
                    <a:pt x="555574" y="92298"/>
                    <a:pt x="600505" y="62426"/>
                    <a:pt x="646769" y="31508"/>
                  </a:cubicBezTo>
                  <a:lnTo>
                    <a:pt x="677326" y="11340"/>
                  </a:lnTo>
                  <a:cubicBezTo>
                    <a:pt x="686674" y="5086"/>
                    <a:pt x="697440" y="1261"/>
                    <a:pt x="708645" y="209"/>
                  </a:cubicBezTo>
                  <a:cubicBezTo>
                    <a:pt x="728378" y="-1457"/>
                    <a:pt x="747626" y="6909"/>
                    <a:pt x="759859" y="22470"/>
                  </a:cubicBezTo>
                  <a:close/>
                </a:path>
              </a:pathLst>
            </a:custGeom>
            <a:solidFill>
              <a:srgbClr val="939598">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0" name="Google Shape;1390;p60"/>
            <p:cNvSpPr/>
            <p:nvPr/>
          </p:nvSpPr>
          <p:spPr>
            <a:xfrm>
              <a:off x="5573104" y="2258194"/>
              <a:ext cx="772798" cy="315662"/>
            </a:xfrm>
            <a:custGeom>
              <a:rect b="b" l="l" r="r" t="t"/>
              <a:pathLst>
                <a:path extrusionOk="0" h="315662" w="772798">
                  <a:moveTo>
                    <a:pt x="751455" y="21505"/>
                  </a:moveTo>
                  <a:lnTo>
                    <a:pt x="763735" y="37392"/>
                  </a:lnTo>
                  <a:cubicBezTo>
                    <a:pt x="761831" y="34919"/>
                    <a:pt x="772397" y="52709"/>
                    <a:pt x="769827" y="54421"/>
                  </a:cubicBezTo>
                  <a:cubicBezTo>
                    <a:pt x="767257" y="56134"/>
                    <a:pt x="773730" y="63935"/>
                    <a:pt x="772683" y="64600"/>
                  </a:cubicBezTo>
                  <a:cubicBezTo>
                    <a:pt x="767162" y="68215"/>
                    <a:pt x="722611" y="102654"/>
                    <a:pt x="717281" y="105698"/>
                  </a:cubicBezTo>
                  <a:cubicBezTo>
                    <a:pt x="716452" y="105992"/>
                    <a:pt x="715653" y="106374"/>
                    <a:pt x="714901" y="106839"/>
                  </a:cubicBezTo>
                  <a:cubicBezTo>
                    <a:pt x="711664" y="108932"/>
                    <a:pt x="684439" y="128625"/>
                    <a:pt x="681202" y="130623"/>
                  </a:cubicBezTo>
                  <a:cubicBezTo>
                    <a:pt x="620279" y="170578"/>
                    <a:pt x="560783" y="209963"/>
                    <a:pt x="500335" y="241928"/>
                  </a:cubicBezTo>
                  <a:cubicBezTo>
                    <a:pt x="460887" y="263396"/>
                    <a:pt x="419440" y="280983"/>
                    <a:pt x="376584" y="294441"/>
                  </a:cubicBezTo>
                  <a:cubicBezTo>
                    <a:pt x="278554" y="325699"/>
                    <a:pt x="172756" y="322340"/>
                    <a:pt x="76916" y="284928"/>
                  </a:cubicBezTo>
                  <a:cubicBezTo>
                    <a:pt x="67396" y="281598"/>
                    <a:pt x="54831" y="273512"/>
                    <a:pt x="45407" y="269421"/>
                  </a:cubicBezTo>
                  <a:cubicBezTo>
                    <a:pt x="41790" y="267994"/>
                    <a:pt x="38172" y="266377"/>
                    <a:pt x="34460" y="264665"/>
                  </a:cubicBezTo>
                  <a:lnTo>
                    <a:pt x="29795" y="262287"/>
                  </a:lnTo>
                  <a:cubicBezTo>
                    <a:pt x="33888" y="263999"/>
                    <a:pt x="-3618" y="211961"/>
                    <a:pt x="285" y="213103"/>
                  </a:cubicBezTo>
                  <a:cubicBezTo>
                    <a:pt x="4188" y="214244"/>
                    <a:pt x="36078" y="176952"/>
                    <a:pt x="38934" y="177428"/>
                  </a:cubicBezTo>
                  <a:cubicBezTo>
                    <a:pt x="139077" y="219001"/>
                    <a:pt x="227797" y="222045"/>
                    <a:pt x="311948" y="201687"/>
                  </a:cubicBezTo>
                  <a:cubicBezTo>
                    <a:pt x="326322" y="198262"/>
                    <a:pt x="340506" y="194076"/>
                    <a:pt x="354689" y="189320"/>
                  </a:cubicBezTo>
                  <a:cubicBezTo>
                    <a:pt x="407541" y="170603"/>
                    <a:pt x="458279" y="146369"/>
                    <a:pt x="506047" y="117019"/>
                  </a:cubicBezTo>
                  <a:cubicBezTo>
                    <a:pt x="550216" y="90952"/>
                    <a:pt x="594576" y="61461"/>
                    <a:pt x="640269" y="31399"/>
                  </a:cubicBezTo>
                  <a:lnTo>
                    <a:pt x="669684" y="11802"/>
                  </a:lnTo>
                  <a:cubicBezTo>
                    <a:pt x="678937" y="5659"/>
                    <a:pt x="689503" y="1751"/>
                    <a:pt x="700526" y="386"/>
                  </a:cubicBezTo>
                  <a:cubicBezTo>
                    <a:pt x="720022" y="-1902"/>
                    <a:pt x="739308" y="6095"/>
                    <a:pt x="751455" y="21505"/>
                  </a:cubicBezTo>
                  <a:close/>
                </a:path>
              </a:pathLst>
            </a:custGeom>
            <a:solidFill>
              <a:srgbClr val="939598">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1" name="Google Shape;1391;p60"/>
            <p:cNvSpPr/>
            <p:nvPr/>
          </p:nvSpPr>
          <p:spPr>
            <a:xfrm>
              <a:off x="5579107" y="2260471"/>
              <a:ext cx="760508" cy="309071"/>
            </a:xfrm>
            <a:custGeom>
              <a:rect b="b" l="l" r="r" t="t"/>
              <a:pathLst>
                <a:path extrusionOk="0" h="309071" w="760508">
                  <a:moveTo>
                    <a:pt x="743929" y="20466"/>
                  </a:moveTo>
                  <a:lnTo>
                    <a:pt x="756780" y="36924"/>
                  </a:lnTo>
                  <a:cubicBezTo>
                    <a:pt x="754209" y="33594"/>
                    <a:pt x="762396" y="49766"/>
                    <a:pt x="758969" y="52050"/>
                  </a:cubicBezTo>
                  <a:cubicBezTo>
                    <a:pt x="757446" y="53096"/>
                    <a:pt x="761634" y="61563"/>
                    <a:pt x="760207" y="62324"/>
                  </a:cubicBezTo>
                  <a:cubicBezTo>
                    <a:pt x="752877" y="67271"/>
                    <a:pt x="709564" y="100377"/>
                    <a:pt x="702424" y="104753"/>
                  </a:cubicBezTo>
                  <a:cubicBezTo>
                    <a:pt x="702424" y="104753"/>
                    <a:pt x="700711" y="105419"/>
                    <a:pt x="699949" y="105895"/>
                  </a:cubicBezTo>
                  <a:cubicBezTo>
                    <a:pt x="695570" y="108749"/>
                    <a:pt x="669107" y="127775"/>
                    <a:pt x="664728" y="130439"/>
                  </a:cubicBezTo>
                  <a:cubicBezTo>
                    <a:pt x="604375" y="169729"/>
                    <a:pt x="545451" y="208258"/>
                    <a:pt x="485289" y="239271"/>
                  </a:cubicBezTo>
                  <a:cubicBezTo>
                    <a:pt x="446088" y="260019"/>
                    <a:pt x="404965" y="276905"/>
                    <a:pt x="362489" y="289692"/>
                  </a:cubicBezTo>
                  <a:cubicBezTo>
                    <a:pt x="265297" y="319226"/>
                    <a:pt x="160946" y="314899"/>
                    <a:pt x="66534" y="277419"/>
                  </a:cubicBezTo>
                  <a:cubicBezTo>
                    <a:pt x="57966" y="274470"/>
                    <a:pt x="44734" y="265052"/>
                    <a:pt x="35977" y="261342"/>
                  </a:cubicBezTo>
                  <a:lnTo>
                    <a:pt x="26457" y="257346"/>
                  </a:lnTo>
                  <a:lnTo>
                    <a:pt x="22840" y="255634"/>
                  </a:lnTo>
                  <a:cubicBezTo>
                    <a:pt x="28361" y="257917"/>
                    <a:pt x="-4671" y="210541"/>
                    <a:pt x="565" y="211968"/>
                  </a:cubicBezTo>
                  <a:cubicBezTo>
                    <a:pt x="5800" y="213395"/>
                    <a:pt x="36072" y="179242"/>
                    <a:pt x="39880" y="179908"/>
                  </a:cubicBezTo>
                  <a:cubicBezTo>
                    <a:pt x="125135" y="216060"/>
                    <a:pt x="219880" y="223344"/>
                    <a:pt x="309657" y="200647"/>
                  </a:cubicBezTo>
                  <a:cubicBezTo>
                    <a:pt x="323841" y="197127"/>
                    <a:pt x="338215" y="192941"/>
                    <a:pt x="351923" y="188185"/>
                  </a:cubicBezTo>
                  <a:cubicBezTo>
                    <a:pt x="404013" y="169393"/>
                    <a:pt x="454056" y="145360"/>
                    <a:pt x="501281" y="116455"/>
                  </a:cubicBezTo>
                  <a:cubicBezTo>
                    <a:pt x="544880" y="90578"/>
                    <a:pt x="588669" y="61468"/>
                    <a:pt x="633790" y="31406"/>
                  </a:cubicBezTo>
                  <a:lnTo>
                    <a:pt x="662919" y="12379"/>
                  </a:lnTo>
                  <a:cubicBezTo>
                    <a:pt x="672048" y="6351"/>
                    <a:pt x="682377" y="2359"/>
                    <a:pt x="693190" y="678"/>
                  </a:cubicBezTo>
                  <a:cubicBezTo>
                    <a:pt x="712439" y="-2404"/>
                    <a:pt x="731858" y="5167"/>
                    <a:pt x="743929" y="20466"/>
                  </a:cubicBezTo>
                  <a:close/>
                </a:path>
              </a:pathLst>
            </a:custGeom>
            <a:solidFill>
              <a:srgbClr val="939598">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2" name="Google Shape;1392;p60"/>
            <p:cNvSpPr/>
            <p:nvPr/>
          </p:nvSpPr>
          <p:spPr>
            <a:xfrm>
              <a:off x="5586036" y="2262290"/>
              <a:ext cx="748802" cy="302984"/>
            </a:xfrm>
            <a:custGeom>
              <a:rect b="b" l="l" r="r" t="t"/>
              <a:pathLst>
                <a:path extrusionOk="0" h="302984" w="748802">
                  <a:moveTo>
                    <a:pt x="735476" y="19788"/>
                  </a:moveTo>
                  <a:lnTo>
                    <a:pt x="748803" y="36912"/>
                  </a:lnTo>
                  <a:cubicBezTo>
                    <a:pt x="745566" y="32726"/>
                    <a:pt x="751468" y="47281"/>
                    <a:pt x="747089" y="50231"/>
                  </a:cubicBezTo>
                  <a:cubicBezTo>
                    <a:pt x="745281" y="51372"/>
                    <a:pt x="748708" y="59744"/>
                    <a:pt x="747089" y="60600"/>
                  </a:cubicBezTo>
                  <a:cubicBezTo>
                    <a:pt x="737570" y="66689"/>
                    <a:pt x="695875" y="98653"/>
                    <a:pt x="686832" y="104171"/>
                  </a:cubicBezTo>
                  <a:cubicBezTo>
                    <a:pt x="686832" y="104171"/>
                    <a:pt x="685214" y="104932"/>
                    <a:pt x="684357" y="105503"/>
                  </a:cubicBezTo>
                  <a:cubicBezTo>
                    <a:pt x="678836" y="109023"/>
                    <a:pt x="653134" y="127383"/>
                    <a:pt x="647612" y="130713"/>
                  </a:cubicBezTo>
                  <a:cubicBezTo>
                    <a:pt x="590268" y="169349"/>
                    <a:pt x="530877" y="204854"/>
                    <a:pt x="469696" y="237071"/>
                  </a:cubicBezTo>
                  <a:cubicBezTo>
                    <a:pt x="430781" y="257109"/>
                    <a:pt x="390010" y="273295"/>
                    <a:pt x="347944" y="285399"/>
                  </a:cubicBezTo>
                  <a:cubicBezTo>
                    <a:pt x="251590" y="313208"/>
                    <a:pt x="148686" y="307915"/>
                    <a:pt x="55701" y="270368"/>
                  </a:cubicBezTo>
                  <a:cubicBezTo>
                    <a:pt x="47895" y="267609"/>
                    <a:pt x="34188" y="257049"/>
                    <a:pt x="26191" y="253625"/>
                  </a:cubicBezTo>
                  <a:cubicBezTo>
                    <a:pt x="23811" y="252673"/>
                    <a:pt x="21336" y="251532"/>
                    <a:pt x="18957" y="250390"/>
                  </a:cubicBezTo>
                  <a:lnTo>
                    <a:pt x="16101" y="249058"/>
                  </a:lnTo>
                  <a:cubicBezTo>
                    <a:pt x="22955" y="251912"/>
                    <a:pt x="-5508" y="209102"/>
                    <a:pt x="965" y="211005"/>
                  </a:cubicBezTo>
                  <a:cubicBezTo>
                    <a:pt x="6010" y="212432"/>
                    <a:pt x="36187" y="181609"/>
                    <a:pt x="40946" y="182465"/>
                  </a:cubicBezTo>
                  <a:cubicBezTo>
                    <a:pt x="125621" y="216753"/>
                    <a:pt x="219100" y="222792"/>
                    <a:pt x="307487" y="199684"/>
                  </a:cubicBezTo>
                  <a:cubicBezTo>
                    <a:pt x="321481" y="196164"/>
                    <a:pt x="335284" y="191883"/>
                    <a:pt x="349087" y="187127"/>
                  </a:cubicBezTo>
                  <a:cubicBezTo>
                    <a:pt x="400453" y="168235"/>
                    <a:pt x="449782" y="144237"/>
                    <a:pt x="496351" y="115492"/>
                  </a:cubicBezTo>
                  <a:cubicBezTo>
                    <a:pt x="539378" y="89901"/>
                    <a:pt x="582691" y="61171"/>
                    <a:pt x="627241" y="31489"/>
                  </a:cubicBezTo>
                  <a:lnTo>
                    <a:pt x="655799" y="12463"/>
                  </a:lnTo>
                  <a:cubicBezTo>
                    <a:pt x="664976" y="6521"/>
                    <a:pt x="675285" y="2537"/>
                    <a:pt x="686071" y="762"/>
                  </a:cubicBezTo>
                  <a:cubicBezTo>
                    <a:pt x="704786" y="-2490"/>
                    <a:pt x="723777" y="4824"/>
                    <a:pt x="735476" y="19788"/>
                  </a:cubicBezTo>
                  <a:close/>
                </a:path>
              </a:pathLst>
            </a:custGeom>
            <a:solidFill>
              <a:srgbClr val="939598">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3" name="Google Shape;1393;p60"/>
            <p:cNvSpPr/>
            <p:nvPr/>
          </p:nvSpPr>
          <p:spPr>
            <a:xfrm>
              <a:off x="5591663" y="2264141"/>
              <a:ext cx="741843" cy="296885"/>
            </a:xfrm>
            <a:custGeom>
              <a:rect b="b" l="l" r="r" t="t"/>
              <a:pathLst>
                <a:path extrusionOk="0" h="296885" w="741843">
                  <a:moveTo>
                    <a:pt x="728040" y="19079"/>
                  </a:moveTo>
                  <a:lnTo>
                    <a:pt x="741844" y="36868"/>
                  </a:lnTo>
                  <a:cubicBezTo>
                    <a:pt x="738036" y="31922"/>
                    <a:pt x="741844" y="44765"/>
                    <a:pt x="736322" y="48284"/>
                  </a:cubicBezTo>
                  <a:cubicBezTo>
                    <a:pt x="734133" y="49711"/>
                    <a:pt x="736322" y="57322"/>
                    <a:pt x="734514" y="58749"/>
                  </a:cubicBezTo>
                  <a:cubicBezTo>
                    <a:pt x="723471" y="66074"/>
                    <a:pt x="682538" y="96802"/>
                    <a:pt x="671781" y="103652"/>
                  </a:cubicBezTo>
                  <a:lnTo>
                    <a:pt x="669211" y="104984"/>
                  </a:lnTo>
                  <a:cubicBezTo>
                    <a:pt x="662547" y="109265"/>
                    <a:pt x="637607" y="126959"/>
                    <a:pt x="631134" y="130955"/>
                  </a:cubicBezTo>
                  <a:cubicBezTo>
                    <a:pt x="574408" y="168956"/>
                    <a:pt x="515512" y="203612"/>
                    <a:pt x="454741" y="234745"/>
                  </a:cubicBezTo>
                  <a:cubicBezTo>
                    <a:pt x="416111" y="254158"/>
                    <a:pt x="375645" y="269678"/>
                    <a:pt x="333941" y="281074"/>
                  </a:cubicBezTo>
                  <a:cubicBezTo>
                    <a:pt x="238462" y="307113"/>
                    <a:pt x="137053" y="300858"/>
                    <a:pt x="45505" y="263285"/>
                  </a:cubicBezTo>
                  <a:cubicBezTo>
                    <a:pt x="38461" y="260716"/>
                    <a:pt x="24182" y="248920"/>
                    <a:pt x="16947" y="245875"/>
                  </a:cubicBezTo>
                  <a:lnTo>
                    <a:pt x="11521" y="243497"/>
                  </a:lnTo>
                  <a:cubicBezTo>
                    <a:pt x="12283" y="243497"/>
                    <a:pt x="8761" y="242165"/>
                    <a:pt x="9427" y="242451"/>
                  </a:cubicBezTo>
                  <a:cubicBezTo>
                    <a:pt x="17709" y="245875"/>
                    <a:pt x="-6280" y="207632"/>
                    <a:pt x="1621" y="209820"/>
                  </a:cubicBezTo>
                  <a:cubicBezTo>
                    <a:pt x="7523" y="211437"/>
                    <a:pt x="36462" y="183849"/>
                    <a:pt x="42173" y="184895"/>
                  </a:cubicBezTo>
                  <a:cubicBezTo>
                    <a:pt x="126315" y="217374"/>
                    <a:pt x="218633" y="222140"/>
                    <a:pt x="305668" y="198499"/>
                  </a:cubicBezTo>
                  <a:cubicBezTo>
                    <a:pt x="319471" y="194979"/>
                    <a:pt x="333084" y="190698"/>
                    <a:pt x="346601" y="185942"/>
                  </a:cubicBezTo>
                  <a:cubicBezTo>
                    <a:pt x="397282" y="167183"/>
                    <a:pt x="445993" y="143510"/>
                    <a:pt x="492056" y="115258"/>
                  </a:cubicBezTo>
                  <a:cubicBezTo>
                    <a:pt x="534703" y="90048"/>
                    <a:pt x="577730" y="61603"/>
                    <a:pt x="621424" y="32397"/>
                  </a:cubicBezTo>
                  <a:lnTo>
                    <a:pt x="649982" y="13371"/>
                  </a:lnTo>
                  <a:cubicBezTo>
                    <a:pt x="658826" y="7517"/>
                    <a:pt x="668668" y="3327"/>
                    <a:pt x="679016" y="1003"/>
                  </a:cubicBezTo>
                  <a:cubicBezTo>
                    <a:pt x="697464" y="-2761"/>
                    <a:pt x="716455" y="4241"/>
                    <a:pt x="728040" y="19079"/>
                  </a:cubicBezTo>
                  <a:close/>
                </a:path>
              </a:pathLst>
            </a:custGeom>
            <a:solidFill>
              <a:srgbClr val="939598">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4" name="Google Shape;1394;p60"/>
            <p:cNvSpPr/>
            <p:nvPr/>
          </p:nvSpPr>
          <p:spPr>
            <a:xfrm>
              <a:off x="5597626" y="2265741"/>
              <a:ext cx="735213" cy="291079"/>
            </a:xfrm>
            <a:custGeom>
              <a:rect b="b" l="l" r="r" t="t"/>
              <a:pathLst>
                <a:path extrusionOk="0" h="291079" w="735213">
                  <a:moveTo>
                    <a:pt x="720935" y="18620"/>
                  </a:moveTo>
                  <a:lnTo>
                    <a:pt x="735214" y="37076"/>
                  </a:lnTo>
                  <a:cubicBezTo>
                    <a:pt x="730644" y="31273"/>
                    <a:pt x="731882" y="42498"/>
                    <a:pt x="725695" y="46589"/>
                  </a:cubicBezTo>
                  <a:cubicBezTo>
                    <a:pt x="723124" y="48302"/>
                    <a:pt x="724838" y="55532"/>
                    <a:pt x="722267" y="57244"/>
                  </a:cubicBezTo>
                  <a:cubicBezTo>
                    <a:pt x="709417" y="65806"/>
                    <a:pt x="669721" y="95297"/>
                    <a:pt x="657155" y="103383"/>
                  </a:cubicBezTo>
                  <a:cubicBezTo>
                    <a:pt x="656242" y="103807"/>
                    <a:pt x="655347" y="104283"/>
                    <a:pt x="654490" y="104810"/>
                  </a:cubicBezTo>
                  <a:cubicBezTo>
                    <a:pt x="646779" y="109757"/>
                    <a:pt x="622505" y="126881"/>
                    <a:pt x="614795" y="131448"/>
                  </a:cubicBezTo>
                  <a:cubicBezTo>
                    <a:pt x="558678" y="168774"/>
                    <a:pt x="500306" y="202611"/>
                    <a:pt x="440020" y="232764"/>
                  </a:cubicBezTo>
                  <a:cubicBezTo>
                    <a:pt x="401676" y="251450"/>
                    <a:pt x="361552" y="266269"/>
                    <a:pt x="320267" y="277001"/>
                  </a:cubicBezTo>
                  <a:cubicBezTo>
                    <a:pt x="225645" y="301269"/>
                    <a:pt x="125673" y="294021"/>
                    <a:pt x="35544" y="256357"/>
                  </a:cubicBezTo>
                  <a:cubicBezTo>
                    <a:pt x="29166" y="254169"/>
                    <a:pt x="14506" y="241136"/>
                    <a:pt x="7938" y="238282"/>
                  </a:cubicBezTo>
                  <a:cubicBezTo>
                    <a:pt x="6710" y="237838"/>
                    <a:pt x="5501" y="237330"/>
                    <a:pt x="4320" y="236760"/>
                  </a:cubicBezTo>
                  <a:lnTo>
                    <a:pt x="3083" y="236094"/>
                  </a:lnTo>
                  <a:cubicBezTo>
                    <a:pt x="12602" y="240089"/>
                    <a:pt x="-6436" y="206412"/>
                    <a:pt x="2416" y="208981"/>
                  </a:cubicBezTo>
                  <a:cubicBezTo>
                    <a:pt x="9366" y="210884"/>
                    <a:pt x="36876" y="186434"/>
                    <a:pt x="43635" y="187576"/>
                  </a:cubicBezTo>
                  <a:cubicBezTo>
                    <a:pt x="127215" y="218156"/>
                    <a:pt x="218296" y="221684"/>
                    <a:pt x="303988" y="197660"/>
                  </a:cubicBezTo>
                  <a:cubicBezTo>
                    <a:pt x="317601" y="193950"/>
                    <a:pt x="331024" y="189764"/>
                    <a:pt x="344446" y="184912"/>
                  </a:cubicBezTo>
                  <a:cubicBezTo>
                    <a:pt x="394384" y="166194"/>
                    <a:pt x="442428" y="142748"/>
                    <a:pt x="487902" y="114894"/>
                  </a:cubicBezTo>
                  <a:cubicBezTo>
                    <a:pt x="529977" y="89875"/>
                    <a:pt x="572243" y="61810"/>
                    <a:pt x="615556" y="32985"/>
                  </a:cubicBezTo>
                  <a:lnTo>
                    <a:pt x="643543" y="13959"/>
                  </a:lnTo>
                  <a:cubicBezTo>
                    <a:pt x="652281" y="8159"/>
                    <a:pt x="661934" y="3881"/>
                    <a:pt x="672101" y="1306"/>
                  </a:cubicBezTo>
                  <a:cubicBezTo>
                    <a:pt x="690368" y="-3060"/>
                    <a:pt x="709502" y="3723"/>
                    <a:pt x="720935" y="18620"/>
                  </a:cubicBezTo>
                  <a:close/>
                </a:path>
              </a:pathLst>
            </a:custGeom>
            <a:solidFill>
              <a:srgbClr val="939598">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5" name="Google Shape;1395;p60"/>
            <p:cNvSpPr/>
            <p:nvPr/>
          </p:nvSpPr>
          <p:spPr>
            <a:xfrm>
              <a:off x="5600621" y="2268239"/>
              <a:ext cx="731171" cy="284515"/>
            </a:xfrm>
            <a:custGeom>
              <a:rect b="b" l="l" r="r" t="t"/>
              <a:pathLst>
                <a:path extrusionOk="0" h="284515" w="731171">
                  <a:moveTo>
                    <a:pt x="716417" y="17359"/>
                  </a:moveTo>
                  <a:lnTo>
                    <a:pt x="731172" y="36386"/>
                  </a:lnTo>
                  <a:cubicBezTo>
                    <a:pt x="726032" y="29727"/>
                    <a:pt x="724889" y="39335"/>
                    <a:pt x="717940" y="43996"/>
                  </a:cubicBezTo>
                  <a:cubicBezTo>
                    <a:pt x="714989" y="45994"/>
                    <a:pt x="715846" y="52844"/>
                    <a:pt x="712895" y="54746"/>
                  </a:cubicBezTo>
                  <a:cubicBezTo>
                    <a:pt x="698235" y="64260"/>
                    <a:pt x="659682" y="92800"/>
                    <a:pt x="645308" y="102313"/>
                  </a:cubicBezTo>
                  <a:lnTo>
                    <a:pt x="642642" y="103835"/>
                  </a:lnTo>
                  <a:cubicBezTo>
                    <a:pt x="633789" y="109448"/>
                    <a:pt x="610277" y="125906"/>
                    <a:pt x="601424" y="131138"/>
                  </a:cubicBezTo>
                  <a:cubicBezTo>
                    <a:pt x="545926" y="167854"/>
                    <a:pt x="488049" y="200843"/>
                    <a:pt x="428172" y="229886"/>
                  </a:cubicBezTo>
                  <a:cubicBezTo>
                    <a:pt x="390257" y="247944"/>
                    <a:pt x="350570" y="262035"/>
                    <a:pt x="309752" y="271935"/>
                  </a:cubicBezTo>
                  <a:cubicBezTo>
                    <a:pt x="224078" y="292388"/>
                    <a:pt x="132407" y="290105"/>
                    <a:pt x="28741" y="248627"/>
                  </a:cubicBezTo>
                  <a:cubicBezTo>
                    <a:pt x="23125" y="246629"/>
                    <a:pt x="7989" y="232360"/>
                    <a:pt x="2182" y="229601"/>
                  </a:cubicBezTo>
                  <a:cubicBezTo>
                    <a:pt x="1583" y="229428"/>
                    <a:pt x="1002" y="229172"/>
                    <a:pt x="469" y="228840"/>
                  </a:cubicBezTo>
                  <a:cubicBezTo>
                    <a:pt x="1421" y="228840"/>
                    <a:pt x="-959" y="228174"/>
                    <a:pt x="469" y="228840"/>
                  </a:cubicBezTo>
                  <a:cubicBezTo>
                    <a:pt x="11416" y="233406"/>
                    <a:pt x="-3529" y="204295"/>
                    <a:pt x="6942" y="207244"/>
                  </a:cubicBezTo>
                  <a:cubicBezTo>
                    <a:pt x="14938" y="209432"/>
                    <a:pt x="41116" y="188218"/>
                    <a:pt x="48827" y="189359"/>
                  </a:cubicBezTo>
                  <a:cubicBezTo>
                    <a:pt x="131750" y="218092"/>
                    <a:pt x="221546" y="220419"/>
                    <a:pt x="305849" y="196019"/>
                  </a:cubicBezTo>
                  <a:cubicBezTo>
                    <a:pt x="319271" y="192309"/>
                    <a:pt x="332503" y="188028"/>
                    <a:pt x="345639" y="183271"/>
                  </a:cubicBezTo>
                  <a:cubicBezTo>
                    <a:pt x="394873" y="164505"/>
                    <a:pt x="442261" y="141225"/>
                    <a:pt x="487192" y="113729"/>
                  </a:cubicBezTo>
                  <a:cubicBezTo>
                    <a:pt x="528696" y="88994"/>
                    <a:pt x="570486" y="61406"/>
                    <a:pt x="613228" y="32866"/>
                  </a:cubicBezTo>
                  <a:lnTo>
                    <a:pt x="640834" y="14505"/>
                  </a:lnTo>
                  <a:cubicBezTo>
                    <a:pt x="649439" y="8780"/>
                    <a:pt x="658882" y="4416"/>
                    <a:pt x="668820" y="1567"/>
                  </a:cubicBezTo>
                  <a:cubicBezTo>
                    <a:pt x="686422" y="-3170"/>
                    <a:pt x="705146" y="3044"/>
                    <a:pt x="716417" y="17359"/>
                  </a:cubicBezTo>
                  <a:close/>
                </a:path>
              </a:pathLst>
            </a:custGeom>
            <a:solidFill>
              <a:srgbClr val="939598">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6" name="Google Shape;1396;p60"/>
            <p:cNvSpPr/>
            <p:nvPr/>
          </p:nvSpPr>
          <p:spPr>
            <a:xfrm>
              <a:off x="5599572" y="2270156"/>
              <a:ext cx="731174" cy="278594"/>
            </a:xfrm>
            <a:custGeom>
              <a:rect b="b" l="l" r="r" t="t"/>
              <a:pathLst>
                <a:path extrusionOk="0" h="278594" w="731174">
                  <a:moveTo>
                    <a:pt x="715943" y="16584"/>
                  </a:moveTo>
                  <a:lnTo>
                    <a:pt x="731174" y="36276"/>
                  </a:lnTo>
                  <a:cubicBezTo>
                    <a:pt x="725463" y="28761"/>
                    <a:pt x="721655" y="36847"/>
                    <a:pt x="714135" y="41984"/>
                  </a:cubicBezTo>
                  <a:cubicBezTo>
                    <a:pt x="710803" y="44267"/>
                    <a:pt x="710803" y="50736"/>
                    <a:pt x="707471" y="52925"/>
                  </a:cubicBezTo>
                  <a:cubicBezTo>
                    <a:pt x="691003" y="63960"/>
                    <a:pt x="653687" y="90978"/>
                    <a:pt x="637504" y="101633"/>
                  </a:cubicBezTo>
                  <a:cubicBezTo>
                    <a:pt x="636838" y="101633"/>
                    <a:pt x="635600" y="102584"/>
                    <a:pt x="634743" y="103155"/>
                  </a:cubicBezTo>
                  <a:cubicBezTo>
                    <a:pt x="625224" y="109624"/>
                    <a:pt x="601997" y="125321"/>
                    <a:pt x="592097" y="131219"/>
                  </a:cubicBezTo>
                  <a:cubicBezTo>
                    <a:pt x="537285" y="167249"/>
                    <a:pt x="480036" y="199420"/>
                    <a:pt x="420749" y="227493"/>
                  </a:cubicBezTo>
                  <a:cubicBezTo>
                    <a:pt x="383005" y="244905"/>
                    <a:pt x="343538" y="258329"/>
                    <a:pt x="302995" y="267544"/>
                  </a:cubicBezTo>
                  <a:cubicBezTo>
                    <a:pt x="218273" y="286571"/>
                    <a:pt x="127840" y="282956"/>
                    <a:pt x="25793" y="241478"/>
                  </a:cubicBezTo>
                  <a:cubicBezTo>
                    <a:pt x="20842" y="239670"/>
                    <a:pt x="5231" y="224259"/>
                    <a:pt x="186" y="222451"/>
                  </a:cubicBezTo>
                  <a:lnTo>
                    <a:pt x="186" y="222451"/>
                  </a:lnTo>
                  <a:cubicBezTo>
                    <a:pt x="1328" y="222451"/>
                    <a:pt x="-576" y="222451"/>
                    <a:pt x="186" y="222451"/>
                  </a:cubicBezTo>
                  <a:cubicBezTo>
                    <a:pt x="12561" y="227588"/>
                    <a:pt x="2185" y="203425"/>
                    <a:pt x="13989" y="206374"/>
                  </a:cubicBezTo>
                  <a:cubicBezTo>
                    <a:pt x="22937" y="208847"/>
                    <a:pt x="47782" y="190582"/>
                    <a:pt x="56445" y="192104"/>
                  </a:cubicBezTo>
                  <a:cubicBezTo>
                    <a:pt x="138806" y="218960"/>
                    <a:pt x="227412" y="220055"/>
                    <a:pt x="310420" y="195243"/>
                  </a:cubicBezTo>
                  <a:cubicBezTo>
                    <a:pt x="323557" y="191438"/>
                    <a:pt x="336598" y="187157"/>
                    <a:pt x="349640" y="182305"/>
                  </a:cubicBezTo>
                  <a:cubicBezTo>
                    <a:pt x="398169" y="163624"/>
                    <a:pt x="444881" y="140537"/>
                    <a:pt x="489193" y="113334"/>
                  </a:cubicBezTo>
                  <a:cubicBezTo>
                    <a:pt x="530221" y="88885"/>
                    <a:pt x="571345" y="61677"/>
                    <a:pt x="613515" y="33613"/>
                  </a:cubicBezTo>
                  <a:lnTo>
                    <a:pt x="640836" y="15442"/>
                  </a:lnTo>
                  <a:cubicBezTo>
                    <a:pt x="649327" y="9833"/>
                    <a:pt x="658504" y="5356"/>
                    <a:pt x="668156" y="2124"/>
                  </a:cubicBezTo>
                  <a:cubicBezTo>
                    <a:pt x="685548" y="-3493"/>
                    <a:pt x="704596" y="2271"/>
                    <a:pt x="715943" y="16584"/>
                  </a:cubicBezTo>
                  <a:close/>
                </a:path>
              </a:pathLst>
            </a:custGeom>
            <a:solidFill>
              <a:srgbClr val="939598">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7" name="Google Shape;1397;p60"/>
            <p:cNvSpPr/>
            <p:nvPr/>
          </p:nvSpPr>
          <p:spPr>
            <a:xfrm>
              <a:off x="5596235" y="2271975"/>
              <a:ext cx="733558" cy="272606"/>
            </a:xfrm>
            <a:custGeom>
              <a:rect b="b" l="l" r="r" t="t"/>
              <a:pathLst>
                <a:path extrusionOk="0" h="272606" w="733558">
                  <a:moveTo>
                    <a:pt x="717757" y="15906"/>
                  </a:moveTo>
                  <a:lnTo>
                    <a:pt x="733559" y="36169"/>
                  </a:lnTo>
                  <a:cubicBezTo>
                    <a:pt x="727086" y="27892"/>
                    <a:pt x="721374" y="34361"/>
                    <a:pt x="712616" y="40165"/>
                  </a:cubicBezTo>
                  <a:cubicBezTo>
                    <a:pt x="708904" y="42543"/>
                    <a:pt x="708047" y="48726"/>
                    <a:pt x="704430" y="51105"/>
                  </a:cubicBezTo>
                  <a:cubicBezTo>
                    <a:pt x="686058" y="63377"/>
                    <a:pt x="649884" y="89158"/>
                    <a:pt x="631988" y="101050"/>
                  </a:cubicBezTo>
                  <a:cubicBezTo>
                    <a:pt x="631007" y="101571"/>
                    <a:pt x="630055" y="102143"/>
                    <a:pt x="629132" y="102762"/>
                  </a:cubicBezTo>
                  <a:cubicBezTo>
                    <a:pt x="617994" y="109897"/>
                    <a:pt x="596005" y="124928"/>
                    <a:pt x="584962" y="131302"/>
                  </a:cubicBezTo>
                  <a:cubicBezTo>
                    <a:pt x="530683" y="166742"/>
                    <a:pt x="473815" y="198064"/>
                    <a:pt x="414852" y="225008"/>
                  </a:cubicBezTo>
                  <a:cubicBezTo>
                    <a:pt x="377413" y="241792"/>
                    <a:pt x="338288" y="254547"/>
                    <a:pt x="298145" y="263061"/>
                  </a:cubicBezTo>
                  <a:cubicBezTo>
                    <a:pt x="214375" y="280470"/>
                    <a:pt x="125179" y="275809"/>
                    <a:pt x="24560" y="234521"/>
                  </a:cubicBezTo>
                  <a:cubicBezTo>
                    <a:pt x="20371" y="233094"/>
                    <a:pt x="4379" y="216351"/>
                    <a:pt x="0" y="214448"/>
                  </a:cubicBezTo>
                  <a:lnTo>
                    <a:pt x="1904" y="215399"/>
                  </a:lnTo>
                  <a:cubicBezTo>
                    <a:pt x="3141" y="215399"/>
                    <a:pt x="1904" y="215399"/>
                    <a:pt x="3046" y="215399"/>
                  </a:cubicBezTo>
                  <a:cubicBezTo>
                    <a:pt x="16754" y="221107"/>
                    <a:pt x="10947" y="201129"/>
                    <a:pt x="23989" y="204839"/>
                  </a:cubicBezTo>
                  <a:cubicBezTo>
                    <a:pt x="33508" y="207598"/>
                    <a:pt x="57497" y="192472"/>
                    <a:pt x="67111" y="194089"/>
                  </a:cubicBezTo>
                  <a:cubicBezTo>
                    <a:pt x="148844" y="219154"/>
                    <a:pt x="236212" y="219154"/>
                    <a:pt x="317945" y="194089"/>
                  </a:cubicBezTo>
                  <a:cubicBezTo>
                    <a:pt x="330892" y="190284"/>
                    <a:pt x="343743" y="185908"/>
                    <a:pt x="356499" y="181151"/>
                  </a:cubicBezTo>
                  <a:cubicBezTo>
                    <a:pt x="404276" y="162437"/>
                    <a:pt x="450302" y="139549"/>
                    <a:pt x="494053" y="112751"/>
                  </a:cubicBezTo>
                  <a:cubicBezTo>
                    <a:pt x="534605" y="88587"/>
                    <a:pt x="575252" y="61665"/>
                    <a:pt x="616852" y="33981"/>
                  </a:cubicBezTo>
                  <a:lnTo>
                    <a:pt x="643792" y="16001"/>
                  </a:lnTo>
                  <a:cubicBezTo>
                    <a:pt x="652159" y="10489"/>
                    <a:pt x="661136" y="5956"/>
                    <a:pt x="670541" y="2492"/>
                  </a:cubicBezTo>
                  <a:cubicBezTo>
                    <a:pt x="687533" y="-3625"/>
                    <a:pt x="706534" y="1773"/>
                    <a:pt x="717757" y="15906"/>
                  </a:cubicBezTo>
                  <a:close/>
                </a:path>
              </a:pathLst>
            </a:custGeom>
            <a:solidFill>
              <a:srgbClr val="939598">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8" name="Google Shape;1398;p60"/>
            <p:cNvSpPr/>
            <p:nvPr/>
          </p:nvSpPr>
          <p:spPr>
            <a:xfrm>
              <a:off x="5593094" y="2273988"/>
              <a:ext cx="736129" cy="267056"/>
            </a:xfrm>
            <a:custGeom>
              <a:rect b="b" l="l" r="r" t="t"/>
              <a:pathLst>
                <a:path extrusionOk="0" h="267056" w="736129">
                  <a:moveTo>
                    <a:pt x="719375" y="15130"/>
                  </a:moveTo>
                  <a:lnTo>
                    <a:pt x="736129" y="35964"/>
                  </a:lnTo>
                  <a:cubicBezTo>
                    <a:pt x="729085" y="26450"/>
                    <a:pt x="720993" y="31683"/>
                    <a:pt x="711284" y="38057"/>
                  </a:cubicBezTo>
                  <a:cubicBezTo>
                    <a:pt x="707286" y="40720"/>
                    <a:pt x="705572" y="46523"/>
                    <a:pt x="701764" y="49187"/>
                  </a:cubicBezTo>
                  <a:cubicBezTo>
                    <a:pt x="681583" y="62601"/>
                    <a:pt x="646648" y="87240"/>
                    <a:pt x="626847" y="100369"/>
                  </a:cubicBezTo>
                  <a:lnTo>
                    <a:pt x="623896" y="102081"/>
                  </a:lnTo>
                  <a:cubicBezTo>
                    <a:pt x="611807" y="109977"/>
                    <a:pt x="590484" y="124342"/>
                    <a:pt x="578394" y="131667"/>
                  </a:cubicBezTo>
                  <a:cubicBezTo>
                    <a:pt x="524638" y="166357"/>
                    <a:pt x="468274" y="196827"/>
                    <a:pt x="409807" y="222805"/>
                  </a:cubicBezTo>
                  <a:cubicBezTo>
                    <a:pt x="372615" y="238873"/>
                    <a:pt x="333804" y="250929"/>
                    <a:pt x="294052" y="258765"/>
                  </a:cubicBezTo>
                  <a:cubicBezTo>
                    <a:pt x="210758" y="275032"/>
                    <a:pt x="122609" y="268754"/>
                    <a:pt x="23608" y="227466"/>
                  </a:cubicBezTo>
                  <a:cubicBezTo>
                    <a:pt x="20086" y="226229"/>
                    <a:pt x="3617" y="208439"/>
                    <a:pt x="0" y="206727"/>
                  </a:cubicBezTo>
                  <a:cubicBezTo>
                    <a:pt x="1228" y="207377"/>
                    <a:pt x="2504" y="207949"/>
                    <a:pt x="3808" y="208439"/>
                  </a:cubicBezTo>
                  <a:lnTo>
                    <a:pt x="5616" y="209201"/>
                  </a:lnTo>
                  <a:cubicBezTo>
                    <a:pt x="20752" y="215479"/>
                    <a:pt x="19419" y="199687"/>
                    <a:pt x="34174" y="204159"/>
                  </a:cubicBezTo>
                  <a:cubicBezTo>
                    <a:pt x="45122" y="207203"/>
                    <a:pt x="67397" y="195121"/>
                    <a:pt x="77963" y="197024"/>
                  </a:cubicBezTo>
                  <a:cubicBezTo>
                    <a:pt x="159058" y="220061"/>
                    <a:pt x="245161" y="218671"/>
                    <a:pt x="325465" y="193028"/>
                  </a:cubicBezTo>
                  <a:cubicBezTo>
                    <a:pt x="338222" y="189223"/>
                    <a:pt x="350882" y="184847"/>
                    <a:pt x="363543" y="179995"/>
                  </a:cubicBezTo>
                  <a:cubicBezTo>
                    <a:pt x="410597" y="161327"/>
                    <a:pt x="455947" y="138632"/>
                    <a:pt x="499098" y="112165"/>
                  </a:cubicBezTo>
                  <a:cubicBezTo>
                    <a:pt x="539174" y="88287"/>
                    <a:pt x="579251" y="61745"/>
                    <a:pt x="620279" y="34442"/>
                  </a:cubicBezTo>
                  <a:lnTo>
                    <a:pt x="646838" y="16747"/>
                  </a:lnTo>
                  <a:cubicBezTo>
                    <a:pt x="655082" y="11268"/>
                    <a:pt x="663858" y="6616"/>
                    <a:pt x="673016" y="2857"/>
                  </a:cubicBezTo>
                  <a:cubicBezTo>
                    <a:pt x="689484" y="-3697"/>
                    <a:pt x="708314" y="1286"/>
                    <a:pt x="719375" y="15130"/>
                  </a:cubicBezTo>
                  <a:close/>
                </a:path>
              </a:pathLst>
            </a:custGeom>
            <a:solidFill>
              <a:srgbClr val="939598">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99" name="Google Shape;1399;p60"/>
            <p:cNvSpPr/>
            <p:nvPr/>
          </p:nvSpPr>
          <p:spPr>
            <a:xfrm>
              <a:off x="5590619" y="2275353"/>
              <a:ext cx="737176" cy="261510"/>
            </a:xfrm>
            <a:custGeom>
              <a:rect b="b" l="l" r="r" t="t"/>
              <a:pathLst>
                <a:path extrusionOk="0" h="261510" w="737176">
                  <a:moveTo>
                    <a:pt x="720422" y="14907"/>
                  </a:moveTo>
                  <a:lnTo>
                    <a:pt x="737176" y="36407"/>
                  </a:lnTo>
                  <a:cubicBezTo>
                    <a:pt x="729370" y="26894"/>
                    <a:pt x="718994" y="29652"/>
                    <a:pt x="708618" y="36407"/>
                  </a:cubicBezTo>
                  <a:cubicBezTo>
                    <a:pt x="704239" y="39356"/>
                    <a:pt x="701669" y="44779"/>
                    <a:pt x="697290" y="47633"/>
                  </a:cubicBezTo>
                  <a:cubicBezTo>
                    <a:pt x="675301" y="62378"/>
                    <a:pt x="641507" y="86257"/>
                    <a:pt x="619993" y="100146"/>
                  </a:cubicBezTo>
                  <a:lnTo>
                    <a:pt x="616947" y="101953"/>
                  </a:lnTo>
                  <a:cubicBezTo>
                    <a:pt x="603715" y="110515"/>
                    <a:pt x="583154" y="124215"/>
                    <a:pt x="569922" y="132206"/>
                  </a:cubicBezTo>
                  <a:cubicBezTo>
                    <a:pt x="516775" y="166306"/>
                    <a:pt x="460897" y="195962"/>
                    <a:pt x="402858" y="220869"/>
                  </a:cubicBezTo>
                  <a:cubicBezTo>
                    <a:pt x="366103" y="236214"/>
                    <a:pt x="327807" y="247569"/>
                    <a:pt x="288626" y="254737"/>
                  </a:cubicBezTo>
                  <a:cubicBezTo>
                    <a:pt x="207045" y="269102"/>
                    <a:pt x="120134" y="261967"/>
                    <a:pt x="22656" y="220299"/>
                  </a:cubicBezTo>
                  <a:cubicBezTo>
                    <a:pt x="19800" y="219252"/>
                    <a:pt x="2856" y="200131"/>
                    <a:pt x="0" y="198894"/>
                  </a:cubicBezTo>
                  <a:cubicBezTo>
                    <a:pt x="1904" y="199845"/>
                    <a:pt x="3808" y="200606"/>
                    <a:pt x="5616" y="201367"/>
                  </a:cubicBezTo>
                  <a:lnTo>
                    <a:pt x="8282" y="202509"/>
                  </a:lnTo>
                  <a:cubicBezTo>
                    <a:pt x="24655" y="209358"/>
                    <a:pt x="27987" y="198513"/>
                    <a:pt x="43599" y="202985"/>
                  </a:cubicBezTo>
                  <a:cubicBezTo>
                    <a:pt x="55593" y="206314"/>
                    <a:pt x="76535" y="197372"/>
                    <a:pt x="88054" y="199369"/>
                  </a:cubicBezTo>
                  <a:cubicBezTo>
                    <a:pt x="168559" y="220438"/>
                    <a:pt x="253433" y="217861"/>
                    <a:pt x="332510" y="191949"/>
                  </a:cubicBezTo>
                  <a:cubicBezTo>
                    <a:pt x="345199" y="188080"/>
                    <a:pt x="357669" y="183704"/>
                    <a:pt x="369921" y="178821"/>
                  </a:cubicBezTo>
                  <a:cubicBezTo>
                    <a:pt x="416127" y="160089"/>
                    <a:pt x="460707" y="137561"/>
                    <a:pt x="503191" y="111467"/>
                  </a:cubicBezTo>
                  <a:cubicBezTo>
                    <a:pt x="542697" y="87874"/>
                    <a:pt x="582297" y="61712"/>
                    <a:pt x="622659" y="34790"/>
                  </a:cubicBezTo>
                  <a:lnTo>
                    <a:pt x="648837" y="17380"/>
                  </a:lnTo>
                  <a:cubicBezTo>
                    <a:pt x="656966" y="11963"/>
                    <a:pt x="665534" y="7223"/>
                    <a:pt x="674444" y="3206"/>
                  </a:cubicBezTo>
                  <a:cubicBezTo>
                    <a:pt x="690646" y="-3825"/>
                    <a:pt x="709561" y="988"/>
                    <a:pt x="720422" y="14907"/>
                  </a:cubicBezTo>
                  <a:close/>
                </a:path>
              </a:pathLst>
            </a:custGeom>
            <a:solidFill>
              <a:srgbClr val="939598">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0" name="Google Shape;1400;p60"/>
            <p:cNvSpPr/>
            <p:nvPr/>
          </p:nvSpPr>
          <p:spPr>
            <a:xfrm>
              <a:off x="5586811" y="2277388"/>
              <a:ext cx="739936" cy="255930"/>
            </a:xfrm>
            <a:custGeom>
              <a:rect b="b" l="l" r="r" t="t"/>
              <a:pathLst>
                <a:path extrusionOk="0" h="255930" w="739936">
                  <a:moveTo>
                    <a:pt x="722707" y="14013"/>
                  </a:moveTo>
                  <a:lnTo>
                    <a:pt x="739937" y="36179"/>
                  </a:lnTo>
                  <a:cubicBezTo>
                    <a:pt x="731560" y="25429"/>
                    <a:pt x="718804" y="26666"/>
                    <a:pt x="707381" y="34467"/>
                  </a:cubicBezTo>
                  <a:cubicBezTo>
                    <a:pt x="702621" y="37701"/>
                    <a:pt x="699194" y="42743"/>
                    <a:pt x="694434" y="45883"/>
                  </a:cubicBezTo>
                  <a:cubicBezTo>
                    <a:pt x="670636" y="61770"/>
                    <a:pt x="638080" y="84507"/>
                    <a:pt x="614758" y="99633"/>
                  </a:cubicBezTo>
                  <a:lnTo>
                    <a:pt x="611617" y="101535"/>
                  </a:lnTo>
                  <a:cubicBezTo>
                    <a:pt x="597242" y="111049"/>
                    <a:pt x="577442" y="123796"/>
                    <a:pt x="563068" y="132453"/>
                  </a:cubicBezTo>
                  <a:cubicBezTo>
                    <a:pt x="510540" y="165917"/>
                    <a:pt x="455176" y="194726"/>
                    <a:pt x="397622" y="218549"/>
                  </a:cubicBezTo>
                  <a:cubicBezTo>
                    <a:pt x="361030" y="233325"/>
                    <a:pt x="322915" y="243981"/>
                    <a:pt x="283961" y="250323"/>
                  </a:cubicBezTo>
                  <a:cubicBezTo>
                    <a:pt x="203428" y="263261"/>
                    <a:pt x="117659" y="254985"/>
                    <a:pt x="21609" y="213126"/>
                  </a:cubicBezTo>
                  <a:cubicBezTo>
                    <a:pt x="19515" y="212365"/>
                    <a:pt x="2570" y="192007"/>
                    <a:pt x="0" y="191150"/>
                  </a:cubicBezTo>
                  <a:lnTo>
                    <a:pt x="7425" y="194480"/>
                  </a:lnTo>
                  <a:lnTo>
                    <a:pt x="10947" y="195907"/>
                  </a:lnTo>
                  <a:cubicBezTo>
                    <a:pt x="28653" y="203327"/>
                    <a:pt x="36459" y="197049"/>
                    <a:pt x="53499" y="201900"/>
                  </a:cubicBezTo>
                  <a:cubicBezTo>
                    <a:pt x="66445" y="205515"/>
                    <a:pt x="86055" y="199712"/>
                    <a:pt x="98525" y="201900"/>
                  </a:cubicBezTo>
                  <a:cubicBezTo>
                    <a:pt x="178383" y="221103"/>
                    <a:pt x="262048" y="217310"/>
                    <a:pt x="339840" y="190960"/>
                  </a:cubicBezTo>
                  <a:cubicBezTo>
                    <a:pt x="352120" y="187060"/>
                    <a:pt x="364400" y="182588"/>
                    <a:pt x="376584" y="177737"/>
                  </a:cubicBezTo>
                  <a:cubicBezTo>
                    <a:pt x="422239" y="159153"/>
                    <a:pt x="466294" y="136881"/>
                    <a:pt x="508332" y="111144"/>
                  </a:cubicBezTo>
                  <a:cubicBezTo>
                    <a:pt x="547266" y="87836"/>
                    <a:pt x="586295" y="62055"/>
                    <a:pt x="626181" y="35608"/>
                  </a:cubicBezTo>
                  <a:lnTo>
                    <a:pt x="651978" y="18389"/>
                  </a:lnTo>
                  <a:cubicBezTo>
                    <a:pt x="660032" y="13053"/>
                    <a:pt x="668390" y="8193"/>
                    <a:pt x="677014" y="3834"/>
                  </a:cubicBezTo>
                  <a:cubicBezTo>
                    <a:pt x="692749" y="-3893"/>
                    <a:pt x="711741" y="339"/>
                    <a:pt x="722707" y="14013"/>
                  </a:cubicBezTo>
                  <a:close/>
                </a:path>
              </a:pathLst>
            </a:custGeom>
            <a:solidFill>
              <a:srgbClr val="939598">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1" name="Google Shape;1401;p60"/>
            <p:cNvSpPr/>
            <p:nvPr/>
          </p:nvSpPr>
          <p:spPr>
            <a:xfrm>
              <a:off x="5583574" y="2278537"/>
              <a:ext cx="742126" cy="251121"/>
            </a:xfrm>
            <a:custGeom>
              <a:rect b="b" l="l" r="r" t="t"/>
              <a:pathLst>
                <a:path extrusionOk="0" h="251121" w="742126">
                  <a:moveTo>
                    <a:pt x="724420" y="13625"/>
                  </a:moveTo>
                  <a:lnTo>
                    <a:pt x="742126" y="36457"/>
                  </a:lnTo>
                  <a:cubicBezTo>
                    <a:pt x="733016" y="25530"/>
                    <a:pt x="716805" y="23961"/>
                    <a:pt x="705762" y="32937"/>
                  </a:cubicBezTo>
                  <a:cubicBezTo>
                    <a:pt x="700622" y="36362"/>
                    <a:pt x="696243" y="41024"/>
                    <a:pt x="691198" y="44448"/>
                  </a:cubicBezTo>
                  <a:cubicBezTo>
                    <a:pt x="665591" y="61477"/>
                    <a:pt x="634082" y="83167"/>
                    <a:pt x="609046" y="99340"/>
                  </a:cubicBezTo>
                  <a:lnTo>
                    <a:pt x="605905" y="101338"/>
                  </a:lnTo>
                  <a:cubicBezTo>
                    <a:pt x="590388" y="110851"/>
                    <a:pt x="571350" y="123694"/>
                    <a:pt x="555928" y="133017"/>
                  </a:cubicBezTo>
                  <a:cubicBezTo>
                    <a:pt x="503962" y="165839"/>
                    <a:pt x="449093" y="193830"/>
                    <a:pt x="392006" y="216639"/>
                  </a:cubicBezTo>
                  <a:cubicBezTo>
                    <a:pt x="355642" y="230831"/>
                    <a:pt x="317802" y="240914"/>
                    <a:pt x="279202" y="246701"/>
                  </a:cubicBezTo>
                  <a:cubicBezTo>
                    <a:pt x="199715" y="258022"/>
                    <a:pt x="115089" y="248603"/>
                    <a:pt x="20657" y="206745"/>
                  </a:cubicBezTo>
                  <a:cubicBezTo>
                    <a:pt x="19229" y="206745"/>
                    <a:pt x="1618" y="184674"/>
                    <a:pt x="0" y="184008"/>
                  </a:cubicBezTo>
                  <a:cubicBezTo>
                    <a:pt x="3141" y="185530"/>
                    <a:pt x="6188" y="186862"/>
                    <a:pt x="9519" y="188194"/>
                  </a:cubicBezTo>
                  <a:lnTo>
                    <a:pt x="13708" y="190002"/>
                  </a:lnTo>
                  <a:cubicBezTo>
                    <a:pt x="32746" y="197993"/>
                    <a:pt x="45217" y="196375"/>
                    <a:pt x="63494" y="201418"/>
                  </a:cubicBezTo>
                  <a:cubicBezTo>
                    <a:pt x="77392" y="205318"/>
                    <a:pt x="95669" y="202654"/>
                    <a:pt x="109187" y="205033"/>
                  </a:cubicBezTo>
                  <a:cubicBezTo>
                    <a:pt x="188340" y="222149"/>
                    <a:pt x="270672" y="217146"/>
                    <a:pt x="347170" y="190572"/>
                  </a:cubicBezTo>
                  <a:cubicBezTo>
                    <a:pt x="359354" y="186482"/>
                    <a:pt x="371444" y="182106"/>
                    <a:pt x="383438" y="177254"/>
                  </a:cubicBezTo>
                  <a:cubicBezTo>
                    <a:pt x="428312" y="158435"/>
                    <a:pt x="471663" y="136171"/>
                    <a:pt x="513091" y="110661"/>
                  </a:cubicBezTo>
                  <a:cubicBezTo>
                    <a:pt x="551645" y="87544"/>
                    <a:pt x="590103" y="62238"/>
                    <a:pt x="629322" y="36077"/>
                  </a:cubicBezTo>
                  <a:lnTo>
                    <a:pt x="654834" y="19143"/>
                  </a:lnTo>
                  <a:cubicBezTo>
                    <a:pt x="662830" y="13816"/>
                    <a:pt x="671017" y="8869"/>
                    <a:pt x="679299" y="4302"/>
                  </a:cubicBezTo>
                  <a:cubicBezTo>
                    <a:pt x="694606" y="-3964"/>
                    <a:pt x="713644" y="-30"/>
                    <a:pt x="724420" y="13625"/>
                  </a:cubicBezTo>
                  <a:close/>
                </a:path>
              </a:pathLst>
            </a:custGeom>
            <a:solidFill>
              <a:srgbClr val="939598">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2" name="Google Shape;1402;p60"/>
            <p:cNvSpPr/>
            <p:nvPr/>
          </p:nvSpPr>
          <p:spPr>
            <a:xfrm>
              <a:off x="5580528" y="2280590"/>
              <a:ext cx="744220" cy="245443"/>
            </a:xfrm>
            <a:custGeom>
              <a:rect b="b" l="l" r="r" t="t"/>
              <a:pathLst>
                <a:path extrusionOk="0" h="245443" w="744220">
                  <a:moveTo>
                    <a:pt x="725943" y="13189"/>
                  </a:moveTo>
                  <a:lnTo>
                    <a:pt x="744220" y="36592"/>
                  </a:lnTo>
                  <a:cubicBezTo>
                    <a:pt x="734349" y="24412"/>
                    <a:pt x="716691" y="22035"/>
                    <a:pt x="703954" y="31169"/>
                  </a:cubicBezTo>
                  <a:cubicBezTo>
                    <a:pt x="698433" y="34879"/>
                    <a:pt x="693387" y="39160"/>
                    <a:pt x="687866" y="42776"/>
                  </a:cubicBezTo>
                  <a:cubicBezTo>
                    <a:pt x="660260" y="61136"/>
                    <a:pt x="630179" y="81590"/>
                    <a:pt x="603239" y="98999"/>
                  </a:cubicBezTo>
                  <a:lnTo>
                    <a:pt x="600003" y="101092"/>
                  </a:lnTo>
                  <a:cubicBezTo>
                    <a:pt x="583439" y="111747"/>
                    <a:pt x="565067" y="123448"/>
                    <a:pt x="548503" y="133437"/>
                  </a:cubicBezTo>
                  <a:cubicBezTo>
                    <a:pt x="497127" y="165646"/>
                    <a:pt x="442734" y="192791"/>
                    <a:pt x="386104" y="214490"/>
                  </a:cubicBezTo>
                  <a:cubicBezTo>
                    <a:pt x="350063" y="227954"/>
                    <a:pt x="312595" y="237242"/>
                    <a:pt x="274442" y="242174"/>
                  </a:cubicBezTo>
                  <a:cubicBezTo>
                    <a:pt x="196098" y="251687"/>
                    <a:pt x="112613" y="241318"/>
                    <a:pt x="19705" y="199459"/>
                  </a:cubicBezTo>
                  <a:cubicBezTo>
                    <a:pt x="18943" y="199459"/>
                    <a:pt x="666" y="176342"/>
                    <a:pt x="0" y="176057"/>
                  </a:cubicBezTo>
                  <a:cubicBezTo>
                    <a:pt x="3713" y="177769"/>
                    <a:pt x="7425" y="179481"/>
                    <a:pt x="11138" y="181004"/>
                  </a:cubicBezTo>
                  <a:lnTo>
                    <a:pt x="16183" y="183192"/>
                  </a:lnTo>
                  <a:cubicBezTo>
                    <a:pt x="34803" y="190163"/>
                    <a:pt x="53889" y="195821"/>
                    <a:pt x="73299" y="200125"/>
                  </a:cubicBezTo>
                  <a:cubicBezTo>
                    <a:pt x="88615" y="203303"/>
                    <a:pt x="104094" y="205684"/>
                    <a:pt x="119658" y="207260"/>
                  </a:cubicBezTo>
                  <a:cubicBezTo>
                    <a:pt x="198164" y="222499"/>
                    <a:pt x="279325" y="216287"/>
                    <a:pt x="354595" y="189280"/>
                  </a:cubicBezTo>
                  <a:cubicBezTo>
                    <a:pt x="366494" y="185189"/>
                    <a:pt x="378393" y="180718"/>
                    <a:pt x="390197" y="175866"/>
                  </a:cubicBezTo>
                  <a:cubicBezTo>
                    <a:pt x="434395" y="157277"/>
                    <a:pt x="477099" y="135333"/>
                    <a:pt x="517946" y="110225"/>
                  </a:cubicBezTo>
                  <a:cubicBezTo>
                    <a:pt x="556024" y="87488"/>
                    <a:pt x="594101" y="62658"/>
                    <a:pt x="632178" y="36687"/>
                  </a:cubicBezTo>
                  <a:lnTo>
                    <a:pt x="657309" y="20039"/>
                  </a:lnTo>
                  <a:cubicBezTo>
                    <a:pt x="665115" y="14806"/>
                    <a:pt x="673111" y="9669"/>
                    <a:pt x="681107" y="4817"/>
                  </a:cubicBezTo>
                  <a:cubicBezTo>
                    <a:pt x="696043" y="-4001"/>
                    <a:pt x="715205" y="-424"/>
                    <a:pt x="725943" y="13189"/>
                  </a:cubicBezTo>
                  <a:close/>
                </a:path>
              </a:pathLst>
            </a:custGeom>
            <a:solidFill>
              <a:srgbClr val="939598">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3" name="Google Shape;1403;p60"/>
            <p:cNvSpPr/>
            <p:nvPr/>
          </p:nvSpPr>
          <p:spPr>
            <a:xfrm>
              <a:off x="5577197" y="2282381"/>
              <a:ext cx="746885" cy="240296"/>
            </a:xfrm>
            <a:custGeom>
              <a:rect b="b" l="l" r="r" t="t"/>
              <a:pathLst>
                <a:path extrusionOk="0" h="240296" w="746885">
                  <a:moveTo>
                    <a:pt x="683678" y="5309"/>
                  </a:moveTo>
                  <a:cubicBezTo>
                    <a:pt x="698080" y="-3948"/>
                    <a:pt x="717157" y="-826"/>
                    <a:pt x="727847" y="12540"/>
                  </a:cubicBezTo>
                  <a:lnTo>
                    <a:pt x="746886" y="36608"/>
                  </a:lnTo>
                  <a:cubicBezTo>
                    <a:pt x="736253" y="23225"/>
                    <a:pt x="717205" y="20060"/>
                    <a:pt x="702811" y="29283"/>
                  </a:cubicBezTo>
                  <a:cubicBezTo>
                    <a:pt x="647980" y="65624"/>
                    <a:pt x="594862" y="101869"/>
                    <a:pt x="541745" y="133929"/>
                  </a:cubicBezTo>
                  <a:cubicBezTo>
                    <a:pt x="490902" y="165483"/>
                    <a:pt x="436966" y="191750"/>
                    <a:pt x="380773" y="212318"/>
                  </a:cubicBezTo>
                  <a:cubicBezTo>
                    <a:pt x="271396" y="250372"/>
                    <a:pt x="155260" y="254938"/>
                    <a:pt x="19039" y="192341"/>
                  </a:cubicBezTo>
                  <a:lnTo>
                    <a:pt x="0" y="168367"/>
                  </a:lnTo>
                  <a:cubicBezTo>
                    <a:pt x="136221" y="230965"/>
                    <a:pt x="252262" y="226493"/>
                    <a:pt x="361734" y="188250"/>
                  </a:cubicBezTo>
                  <a:cubicBezTo>
                    <a:pt x="417850" y="167570"/>
                    <a:pt x="471730" y="141241"/>
                    <a:pt x="522516" y="109670"/>
                  </a:cubicBezTo>
                  <a:cubicBezTo>
                    <a:pt x="575729" y="77801"/>
                    <a:pt x="628846" y="41650"/>
                    <a:pt x="683678" y="5309"/>
                  </a:cubicBezTo>
                  <a:close/>
                </a:path>
              </a:pathLst>
            </a:custGeom>
            <a:solidFill>
              <a:srgbClr val="939598">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4" name="Google Shape;1404;p60"/>
            <p:cNvSpPr/>
            <p:nvPr/>
          </p:nvSpPr>
          <p:spPr>
            <a:xfrm>
              <a:off x="5558634" y="2258353"/>
              <a:ext cx="860841" cy="841296"/>
            </a:xfrm>
            <a:custGeom>
              <a:rect b="b" l="l" r="r" t="t"/>
              <a:pathLst>
                <a:path extrusionOk="0" h="841296" w="860841">
                  <a:moveTo>
                    <a:pt x="727657" y="12499"/>
                  </a:moveTo>
                  <a:lnTo>
                    <a:pt x="854073" y="175081"/>
                  </a:lnTo>
                  <a:cubicBezTo>
                    <a:pt x="864392" y="188709"/>
                    <a:pt x="862746" y="207923"/>
                    <a:pt x="850266" y="219603"/>
                  </a:cubicBezTo>
                  <a:cubicBezTo>
                    <a:pt x="655120" y="396074"/>
                    <a:pt x="480440" y="537918"/>
                    <a:pt x="523562" y="841296"/>
                  </a:cubicBezTo>
                  <a:lnTo>
                    <a:pt x="0" y="168326"/>
                  </a:lnTo>
                  <a:cubicBezTo>
                    <a:pt x="283581" y="284864"/>
                    <a:pt x="464257" y="150632"/>
                    <a:pt x="683582" y="5269"/>
                  </a:cubicBezTo>
                  <a:cubicBezTo>
                    <a:pt x="697966" y="-3930"/>
                    <a:pt x="716976" y="-812"/>
                    <a:pt x="727657" y="12499"/>
                  </a:cubicBez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5" name="Google Shape;1405;p60"/>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rgbClr val="FF8FB6"/>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6" name="Google Shape;1406;p60"/>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7" name="Google Shape;1407;p60"/>
            <p:cNvSpPr/>
            <p:nvPr/>
          </p:nvSpPr>
          <p:spPr>
            <a:xfrm>
              <a:off x="5403374" y="2435406"/>
              <a:ext cx="646034" cy="803518"/>
            </a:xfrm>
            <a:custGeom>
              <a:rect b="b" l="l" r="r" t="t"/>
              <a:pathLst>
                <a:path extrusionOk="0" h="803518" w="646034">
                  <a:moveTo>
                    <a:pt x="595909" y="803519"/>
                  </a:moveTo>
                  <a:lnTo>
                    <a:pt x="630940" y="776406"/>
                  </a:lnTo>
                  <a:cubicBezTo>
                    <a:pt x="650931" y="760899"/>
                    <a:pt x="649979" y="733501"/>
                    <a:pt x="634463" y="713618"/>
                  </a:cubicBezTo>
                  <a:lnTo>
                    <a:pt x="92337" y="16675"/>
                  </a:lnTo>
                  <a:cubicBezTo>
                    <a:pt x="76821" y="-3303"/>
                    <a:pt x="54926" y="-5206"/>
                    <a:pt x="35221" y="10301"/>
                  </a:cubicBezTo>
                  <a:lnTo>
                    <a:pt x="0" y="37509"/>
                  </a:ln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8" name="Google Shape;1408;p60"/>
            <p:cNvSpPr/>
            <p:nvPr/>
          </p:nvSpPr>
          <p:spPr>
            <a:xfrm rot="-2271599">
              <a:off x="5761971" y="2354877"/>
              <a:ext cx="66635" cy="856195"/>
            </a:xfrm>
            <a:custGeom>
              <a:rect b="b" l="l" r="r" t="t"/>
              <a:pathLst>
                <a:path extrusionOk="0" h="856195" w="66635">
                  <a:moveTo>
                    <a:pt x="0" y="0"/>
                  </a:moveTo>
                  <a:lnTo>
                    <a:pt x="66635" y="0"/>
                  </a:lnTo>
                  <a:lnTo>
                    <a:pt x="66635" y="856196"/>
                  </a:lnTo>
                  <a:lnTo>
                    <a:pt x="0" y="856196"/>
                  </a:ln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09" name="Google Shape;1409;p60"/>
            <p:cNvSpPr/>
            <p:nvPr/>
          </p:nvSpPr>
          <p:spPr>
            <a:xfrm>
              <a:off x="6136171" y="2261624"/>
              <a:ext cx="270158" cy="296909"/>
            </a:xfrm>
            <a:custGeom>
              <a:rect b="b" l="l" r="r" t="t"/>
              <a:pathLst>
                <a:path extrusionOk="0" h="296909" w="270158">
                  <a:moveTo>
                    <a:pt x="178106" y="296910"/>
                  </a:moveTo>
                  <a:lnTo>
                    <a:pt x="0" y="68591"/>
                  </a:lnTo>
                  <a:cubicBezTo>
                    <a:pt x="32175" y="47947"/>
                    <a:pt x="71490" y="21024"/>
                    <a:pt x="103380" y="0"/>
                  </a:cubicBezTo>
                  <a:lnTo>
                    <a:pt x="270158" y="214049"/>
                  </a:lnTo>
                  <a:cubicBezTo>
                    <a:pt x="241981" y="239830"/>
                    <a:pt x="206093" y="271129"/>
                    <a:pt x="178106" y="296910"/>
                  </a:cubicBez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410" name="Google Shape;1410;p60"/>
          <p:cNvGrpSpPr/>
          <p:nvPr/>
        </p:nvGrpSpPr>
        <p:grpSpPr>
          <a:xfrm>
            <a:off x="3501554" y="4325272"/>
            <a:ext cx="2822596" cy="1447687"/>
            <a:chOff x="1225373" y="1115831"/>
            <a:chExt cx="4035456" cy="2545111"/>
          </a:xfrm>
        </p:grpSpPr>
        <p:sp>
          <p:nvSpPr>
            <p:cNvPr id="1411" name="Google Shape;1411;p60"/>
            <p:cNvSpPr/>
            <p:nvPr/>
          </p:nvSpPr>
          <p:spPr>
            <a:xfrm rot="-283928">
              <a:off x="1236722" y="1277660"/>
              <a:ext cx="3941355"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2" name="Google Shape;1412;p60"/>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3" name="Google Shape;1413;p60"/>
            <p:cNvSpPr/>
            <p:nvPr/>
          </p:nvSpPr>
          <p:spPr>
            <a:xfrm rot="-283928">
              <a:off x="1300406" y="1976635"/>
              <a:ext cx="3646189"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4" name="Google Shape;1414;p60"/>
            <p:cNvSpPr/>
            <p:nvPr/>
          </p:nvSpPr>
          <p:spPr>
            <a:xfrm rot="-283928">
              <a:off x="1779202" y="2274162"/>
              <a:ext cx="3125998"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5" name="Google Shape;1415;p60"/>
            <p:cNvSpPr/>
            <p:nvPr/>
          </p:nvSpPr>
          <p:spPr>
            <a:xfrm rot="-283928">
              <a:off x="1653352" y="2597383"/>
              <a:ext cx="3455198"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6" name="Google Shape;1416;p60"/>
            <p:cNvSpPr/>
            <p:nvPr/>
          </p:nvSpPr>
          <p:spPr>
            <a:xfrm rot="-283928">
              <a:off x="1384266" y="2854360"/>
              <a:ext cx="3862953" cy="489567"/>
            </a:xfrm>
            <a:custGeom>
              <a:rect b="b" l="l" r="r" t="t"/>
              <a:pathLst>
                <a:path extrusionOk="0" h="294912" w="2256079">
                  <a:moveTo>
                    <a:pt x="2256079" y="20676"/>
                  </a:moveTo>
                  <a:cubicBezTo>
                    <a:pt x="2256079" y="29523"/>
                    <a:pt x="2254175" y="1649"/>
                    <a:pt x="2252842" y="20676"/>
                  </a:cubicBezTo>
                  <a:cubicBezTo>
                    <a:pt x="2251605" y="7262"/>
                    <a:pt x="2249035" y="29713"/>
                    <a:pt x="2246560" y="20676"/>
                  </a:cubicBezTo>
                  <a:cubicBezTo>
                    <a:pt x="2243990" y="32662"/>
                    <a:pt x="2240563" y="11162"/>
                    <a:pt x="2237041" y="20676"/>
                  </a:cubicBezTo>
                  <a:cubicBezTo>
                    <a:pt x="2233328" y="20676"/>
                    <a:pt x="2228854" y="-25844"/>
                    <a:pt x="2223999" y="20676"/>
                  </a:cubicBezTo>
                  <a:cubicBezTo>
                    <a:pt x="2219049" y="-5962"/>
                    <a:pt x="2213528" y="14968"/>
                    <a:pt x="2207530" y="20676"/>
                  </a:cubicBezTo>
                  <a:cubicBezTo>
                    <a:pt x="2201438" y="15348"/>
                    <a:pt x="2194870" y="30189"/>
                    <a:pt x="2187825" y="20676"/>
                  </a:cubicBezTo>
                  <a:cubicBezTo>
                    <a:pt x="2180686" y="-3774"/>
                    <a:pt x="2173071" y="77755"/>
                    <a:pt x="2164884" y="20676"/>
                  </a:cubicBezTo>
                  <a:cubicBezTo>
                    <a:pt x="2156792" y="5549"/>
                    <a:pt x="2148130" y="28952"/>
                    <a:pt x="2138991" y="20676"/>
                  </a:cubicBezTo>
                  <a:cubicBezTo>
                    <a:pt x="2134422" y="18297"/>
                    <a:pt x="2129472" y="23720"/>
                    <a:pt x="2124903" y="26764"/>
                  </a:cubicBezTo>
                  <a:cubicBezTo>
                    <a:pt x="2120048" y="31330"/>
                    <a:pt x="2115383" y="33899"/>
                    <a:pt x="2110053" y="20676"/>
                  </a:cubicBezTo>
                  <a:cubicBezTo>
                    <a:pt x="2099962" y="20676"/>
                    <a:pt x="2089396" y="32567"/>
                    <a:pt x="2078448" y="20676"/>
                  </a:cubicBezTo>
                  <a:cubicBezTo>
                    <a:pt x="2067406" y="13636"/>
                    <a:pt x="2055888" y="20676"/>
                    <a:pt x="2043989" y="20676"/>
                  </a:cubicBezTo>
                  <a:cubicBezTo>
                    <a:pt x="2031718" y="22055"/>
                    <a:pt x="2019324" y="22055"/>
                    <a:pt x="2007054" y="20676"/>
                  </a:cubicBezTo>
                  <a:cubicBezTo>
                    <a:pt x="1994393" y="17726"/>
                    <a:pt x="1981256" y="13826"/>
                    <a:pt x="1967739" y="19534"/>
                  </a:cubicBezTo>
                  <a:cubicBezTo>
                    <a:pt x="1953802" y="19933"/>
                    <a:pt x="1939847" y="19591"/>
                    <a:pt x="1925949" y="18488"/>
                  </a:cubicBezTo>
                  <a:lnTo>
                    <a:pt x="254452" y="18488"/>
                  </a:lnTo>
                  <a:cubicBezTo>
                    <a:pt x="235984" y="18488"/>
                    <a:pt x="217802" y="20961"/>
                    <a:pt x="199810" y="19534"/>
                  </a:cubicBezTo>
                  <a:cubicBezTo>
                    <a:pt x="181914" y="24291"/>
                    <a:pt x="164208" y="17251"/>
                    <a:pt x="146788" y="20105"/>
                  </a:cubicBezTo>
                  <a:cubicBezTo>
                    <a:pt x="129758" y="16908"/>
                    <a:pt x="112309" y="16651"/>
                    <a:pt x="95193" y="19344"/>
                  </a:cubicBezTo>
                  <a:cubicBezTo>
                    <a:pt x="78344" y="19344"/>
                    <a:pt x="61685" y="18488"/>
                    <a:pt x="45407" y="18488"/>
                  </a:cubicBezTo>
                  <a:lnTo>
                    <a:pt x="0" y="18488"/>
                  </a:lnTo>
                  <a:lnTo>
                    <a:pt x="0" y="268021"/>
                  </a:lnTo>
                  <a:cubicBezTo>
                    <a:pt x="14536" y="274652"/>
                    <a:pt x="31252" y="274652"/>
                    <a:pt x="45788" y="268021"/>
                  </a:cubicBezTo>
                  <a:cubicBezTo>
                    <a:pt x="61400" y="258508"/>
                    <a:pt x="76440" y="264406"/>
                    <a:pt x="92147" y="266879"/>
                  </a:cubicBezTo>
                  <a:cubicBezTo>
                    <a:pt x="107568" y="265719"/>
                    <a:pt x="123047" y="265376"/>
                    <a:pt x="138506" y="265833"/>
                  </a:cubicBezTo>
                  <a:lnTo>
                    <a:pt x="1877496" y="265833"/>
                  </a:lnTo>
                  <a:cubicBezTo>
                    <a:pt x="1893145" y="264501"/>
                    <a:pt x="1908872" y="264501"/>
                    <a:pt x="1924521" y="265833"/>
                  </a:cubicBezTo>
                  <a:cubicBezTo>
                    <a:pt x="1940228" y="264406"/>
                    <a:pt x="1955840" y="265833"/>
                    <a:pt x="1971547" y="265833"/>
                  </a:cubicBezTo>
                  <a:lnTo>
                    <a:pt x="2065502" y="265833"/>
                  </a:lnTo>
                  <a:cubicBezTo>
                    <a:pt x="2073403" y="265833"/>
                    <a:pt x="2081209" y="265833"/>
                    <a:pt x="2089015" y="265833"/>
                  </a:cubicBezTo>
                  <a:cubicBezTo>
                    <a:pt x="2096916" y="267355"/>
                    <a:pt x="2104722" y="260791"/>
                    <a:pt x="2112528" y="267736"/>
                  </a:cubicBezTo>
                  <a:cubicBezTo>
                    <a:pt x="2119029" y="273672"/>
                    <a:pt x="2128749" y="274376"/>
                    <a:pt x="2136040" y="269448"/>
                  </a:cubicBezTo>
                  <a:cubicBezTo>
                    <a:pt x="2143846" y="256034"/>
                    <a:pt x="2151747" y="281530"/>
                    <a:pt x="2159553" y="268211"/>
                  </a:cubicBezTo>
                  <a:cubicBezTo>
                    <a:pt x="2167359" y="237864"/>
                    <a:pt x="2175260" y="236532"/>
                    <a:pt x="2183066" y="270114"/>
                  </a:cubicBezTo>
                  <a:cubicBezTo>
                    <a:pt x="2190872" y="271826"/>
                    <a:pt x="2198678" y="279627"/>
                    <a:pt x="2206579" y="268306"/>
                  </a:cubicBezTo>
                  <a:cubicBezTo>
                    <a:pt x="2214385" y="285906"/>
                    <a:pt x="2223523" y="318156"/>
                    <a:pt x="2231329" y="268306"/>
                  </a:cubicBezTo>
                  <a:cubicBezTo>
                    <a:pt x="2239135" y="254512"/>
                    <a:pt x="2246560" y="277249"/>
                    <a:pt x="2256079" y="268306"/>
                  </a:cubicBezTo>
                  <a:lnTo>
                    <a:pt x="2256079" y="2096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17" name="Google Shape;1417;p60"/>
            <p:cNvSpPr/>
            <p:nvPr/>
          </p:nvSpPr>
          <p:spPr>
            <a:xfrm rot="-283928">
              <a:off x="1542481" y="3088571"/>
              <a:ext cx="3698276" cy="420538"/>
            </a:xfrm>
            <a:custGeom>
              <a:rect b="b" l="l" r="r" t="t"/>
              <a:pathLst>
                <a:path extrusionOk="0" h="257786" w="2027615">
                  <a:moveTo>
                    <a:pt x="2027616" y="6987"/>
                  </a:moveTo>
                  <a:cubicBezTo>
                    <a:pt x="2027616" y="-9947"/>
                    <a:pt x="2025616" y="9555"/>
                    <a:pt x="2024283" y="6987"/>
                  </a:cubicBezTo>
                  <a:cubicBezTo>
                    <a:pt x="2022951" y="19735"/>
                    <a:pt x="2020190" y="-10042"/>
                    <a:pt x="2017525" y="6987"/>
                  </a:cubicBezTo>
                  <a:cubicBezTo>
                    <a:pt x="2014859" y="11553"/>
                    <a:pt x="2011147" y="-7759"/>
                    <a:pt x="2007244" y="6987"/>
                  </a:cubicBezTo>
                  <a:cubicBezTo>
                    <a:pt x="2003246" y="1469"/>
                    <a:pt x="1998486" y="18022"/>
                    <a:pt x="1993250" y="6987"/>
                  </a:cubicBezTo>
                  <a:cubicBezTo>
                    <a:pt x="1988110" y="16500"/>
                    <a:pt x="1982208" y="-2526"/>
                    <a:pt x="1975830" y="6987"/>
                  </a:cubicBezTo>
                  <a:cubicBezTo>
                    <a:pt x="1969452" y="14693"/>
                    <a:pt x="1962408" y="-5856"/>
                    <a:pt x="1954888" y="5845"/>
                  </a:cubicBezTo>
                  <a:cubicBezTo>
                    <a:pt x="1947367" y="-1100"/>
                    <a:pt x="1939276" y="14312"/>
                    <a:pt x="1930708" y="4799"/>
                  </a:cubicBezTo>
                  <a:lnTo>
                    <a:pt x="44646" y="4799"/>
                  </a:lnTo>
                  <a:cubicBezTo>
                    <a:pt x="28558" y="-4714"/>
                    <a:pt x="9519" y="2040"/>
                    <a:pt x="0" y="6987"/>
                  </a:cubicBezTo>
                  <a:lnTo>
                    <a:pt x="0" y="254332"/>
                  </a:lnTo>
                  <a:cubicBezTo>
                    <a:pt x="9519" y="255188"/>
                    <a:pt x="29510" y="253381"/>
                    <a:pt x="44931" y="254332"/>
                  </a:cubicBezTo>
                  <a:cubicBezTo>
                    <a:pt x="60048" y="252620"/>
                    <a:pt x="75317" y="252620"/>
                    <a:pt x="90434" y="254332"/>
                  </a:cubicBezTo>
                  <a:cubicBezTo>
                    <a:pt x="105760" y="246246"/>
                    <a:pt x="120800" y="254332"/>
                    <a:pt x="136221" y="253191"/>
                  </a:cubicBezTo>
                  <a:cubicBezTo>
                    <a:pt x="151643" y="253191"/>
                    <a:pt x="166683" y="252144"/>
                    <a:pt x="182009" y="252144"/>
                  </a:cubicBezTo>
                  <a:lnTo>
                    <a:pt x="1679589" y="252144"/>
                  </a:lnTo>
                  <a:cubicBezTo>
                    <a:pt x="1702626" y="242631"/>
                    <a:pt x="1725662" y="257662"/>
                    <a:pt x="1748604" y="253191"/>
                  </a:cubicBezTo>
                  <a:cubicBezTo>
                    <a:pt x="1771641" y="251383"/>
                    <a:pt x="1794677" y="263941"/>
                    <a:pt x="1817714" y="253761"/>
                  </a:cubicBezTo>
                  <a:cubicBezTo>
                    <a:pt x="1840751" y="245295"/>
                    <a:pt x="1863788" y="254998"/>
                    <a:pt x="1886824" y="253761"/>
                  </a:cubicBezTo>
                  <a:cubicBezTo>
                    <a:pt x="1909861" y="237589"/>
                    <a:pt x="1934421" y="255379"/>
                    <a:pt x="1957268" y="253761"/>
                  </a:cubicBezTo>
                  <a:cubicBezTo>
                    <a:pt x="1980304" y="258803"/>
                    <a:pt x="1999058" y="247863"/>
                    <a:pt x="2027616" y="253761"/>
                  </a:cubicBezTo>
                  <a:lnTo>
                    <a:pt x="2027616" y="6416"/>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18" name="Google Shape;1418;p60"/>
          <p:cNvSpPr txBox="1"/>
          <p:nvPr/>
        </p:nvSpPr>
        <p:spPr>
          <a:xfrm rot="-388244">
            <a:off x="3738493" y="4406994"/>
            <a:ext cx="3204285"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Ethics needs to be considered before contacting potential survey participants</a:t>
            </a:r>
            <a:endParaRPr sz="2000">
              <a:solidFill>
                <a:schemeClr val="dk1"/>
              </a:solidFill>
              <a:latin typeface="Trebuchet MS"/>
              <a:ea typeface="Trebuchet MS"/>
              <a:cs typeface="Trebuchet MS"/>
              <a:sym typeface="Trebuchet MS"/>
            </a:endParaRPr>
          </a:p>
        </p:txBody>
      </p:sp>
      <p:sp>
        <p:nvSpPr>
          <p:cNvPr id="1419" name="Google Shape;1419;p60"/>
          <p:cNvSpPr/>
          <p:nvPr/>
        </p:nvSpPr>
        <p:spPr>
          <a:xfrm>
            <a:off x="4649179" y="4041357"/>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B</a:t>
            </a:r>
            <a:endParaRPr/>
          </a:p>
        </p:txBody>
      </p:sp>
      <p:grpSp>
        <p:nvGrpSpPr>
          <p:cNvPr id="1420" name="Google Shape;1420;p60"/>
          <p:cNvGrpSpPr/>
          <p:nvPr/>
        </p:nvGrpSpPr>
        <p:grpSpPr>
          <a:xfrm>
            <a:off x="6925505" y="1579215"/>
            <a:ext cx="4875439" cy="1691073"/>
            <a:chOff x="1369742" y="1133247"/>
            <a:chExt cx="3750219" cy="2025343"/>
          </a:xfrm>
        </p:grpSpPr>
        <p:sp>
          <p:nvSpPr>
            <p:cNvPr id="1421" name="Google Shape;1421;p60"/>
            <p:cNvSpPr/>
            <p:nvPr/>
          </p:nvSpPr>
          <p:spPr>
            <a:xfrm rot="-283928">
              <a:off x="1392545" y="1280278"/>
              <a:ext cx="3582597"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2" name="Google Shape;1422;p60"/>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3" name="Google Shape;1423;p60"/>
            <p:cNvSpPr/>
            <p:nvPr/>
          </p:nvSpPr>
          <p:spPr>
            <a:xfrm rot="-283928">
              <a:off x="1381284" y="1972147"/>
              <a:ext cx="3565173"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4" name="Google Shape;1424;p60"/>
            <p:cNvSpPr/>
            <p:nvPr/>
          </p:nvSpPr>
          <p:spPr>
            <a:xfrm rot="-283928">
              <a:off x="1779202" y="2274162"/>
              <a:ext cx="3125998"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5" name="Google Shape;1425;p60"/>
            <p:cNvSpPr/>
            <p:nvPr/>
          </p:nvSpPr>
          <p:spPr>
            <a:xfrm rot="-283928">
              <a:off x="1653352" y="2597383"/>
              <a:ext cx="3455198"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26" name="Google Shape;1426;p60"/>
          <p:cNvSpPr txBox="1"/>
          <p:nvPr/>
        </p:nvSpPr>
        <p:spPr>
          <a:xfrm rot="-275638">
            <a:off x="7405500" y="1792051"/>
            <a:ext cx="472110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For individual software engineers, existing demographic studies can be used to assess a survey’s representativeness</a:t>
            </a:r>
            <a:endParaRPr/>
          </a:p>
        </p:txBody>
      </p:sp>
      <p:sp>
        <p:nvSpPr>
          <p:cNvPr id="1427" name="Google Shape;1427;p60"/>
          <p:cNvSpPr/>
          <p:nvPr/>
        </p:nvSpPr>
        <p:spPr>
          <a:xfrm>
            <a:off x="9207205" y="1294169"/>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C</a:t>
            </a:r>
            <a:endParaRPr/>
          </a:p>
        </p:txBody>
      </p:sp>
      <p:sp>
        <p:nvSpPr>
          <p:cNvPr id="1428" name="Google Shape;1428;p60"/>
          <p:cNvSpPr/>
          <p:nvPr/>
        </p:nvSpPr>
        <p:spPr>
          <a:xfrm>
            <a:off x="9142972" y="4126099"/>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D</a:t>
            </a:r>
            <a:endParaRPr/>
          </a:p>
        </p:txBody>
      </p:sp>
      <p:sp>
        <p:nvSpPr>
          <p:cNvPr id="1429" name="Google Shape;1429;p60"/>
          <p:cNvSpPr txBox="1"/>
          <p:nvPr/>
        </p:nvSpPr>
        <p:spPr>
          <a:xfrm>
            <a:off x="431371" y="807728"/>
            <a:ext cx="769048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172AC"/>
              </a:buClr>
              <a:buSzPts val="2800"/>
              <a:buFont typeface="Trebuchet MS"/>
              <a:buNone/>
            </a:pPr>
            <a:r>
              <a:rPr b="1" lang="pt-BR" sz="2800">
                <a:solidFill>
                  <a:srgbClr val="2172AC"/>
                </a:solidFill>
                <a:latin typeface="Trebuchet MS"/>
                <a:ea typeface="Trebuchet MS"/>
                <a:cs typeface="Trebuchet MS"/>
                <a:sym typeface="Trebuchet MS"/>
              </a:rPr>
              <a:t>Key Takeaways: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61"/>
          <p:cNvSpPr/>
          <p:nvPr/>
        </p:nvSpPr>
        <p:spPr>
          <a:xfrm>
            <a:off x="1487488" y="3429000"/>
            <a:ext cx="554461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600"/>
              <a:buFont typeface="Calibri"/>
              <a:buNone/>
            </a:pPr>
            <a:r>
              <a:rPr b="1" i="0" lang="pt-BR" sz="3600" u="none" cap="none" strike="noStrike">
                <a:solidFill>
                  <a:srgbClr val="FFFFFF"/>
                </a:solidFill>
                <a:latin typeface="Calibri"/>
                <a:ea typeface="Calibri"/>
                <a:cs typeface="Calibri"/>
                <a:sym typeface="Calibri"/>
              </a:rPr>
              <a:t>DATA COLLECTION</a:t>
            </a:r>
            <a:endParaRPr b="1" i="0" sz="3600" u="none" cap="none" strike="noStrike">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62"/>
          <p:cNvSpPr txBox="1"/>
          <p:nvPr>
            <p:ph idx="1" type="body"/>
          </p:nvPr>
        </p:nvSpPr>
        <p:spPr>
          <a:xfrm>
            <a:off x="431371" y="1066800"/>
            <a:ext cx="11455800" cy="5343600"/>
          </a:xfrm>
          <a:prstGeom prst="rect">
            <a:avLst/>
          </a:prstGeom>
          <a:noFill/>
          <a:ln>
            <a:noFill/>
          </a:ln>
        </p:spPr>
        <p:txBody>
          <a:bodyPr anchorCtr="0" anchor="t" bIns="45700" lIns="91425" spcFirstLastPara="1" rIns="91425" wrap="square" tIns="45700">
            <a:noAutofit/>
          </a:bodyPr>
          <a:lstStyle/>
          <a:p>
            <a:pPr indent="-171450" lvl="1" marL="742950" rtl="0" algn="l">
              <a:lnSpc>
                <a:spcPct val="120000"/>
              </a:lnSpc>
              <a:spcBef>
                <a:spcPts val="0"/>
              </a:spcBef>
              <a:spcAft>
                <a:spcPts val="0"/>
              </a:spcAft>
              <a:buSzPts val="18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p:txBody>
      </p:sp>
      <p:sp>
        <p:nvSpPr>
          <p:cNvPr id="1441" name="Google Shape;1441;p62"/>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Data Collection – Invitation and Follow-up</a:t>
            </a:r>
            <a:endParaRPr/>
          </a:p>
        </p:txBody>
      </p:sp>
      <p:sp>
        <p:nvSpPr>
          <p:cNvPr id="1442" name="Google Shape;1442;p62"/>
          <p:cNvSpPr/>
          <p:nvPr/>
        </p:nvSpPr>
        <p:spPr>
          <a:xfrm>
            <a:off x="7495085" y="1711729"/>
            <a:ext cx="2373152" cy="2449977"/>
          </a:xfrm>
          <a:custGeom>
            <a:rect b="b" l="l" r="r" t="t"/>
            <a:pathLst>
              <a:path extrusionOk="0" h="1109" w="1075">
                <a:moveTo>
                  <a:pt x="984" y="1044"/>
                </a:moveTo>
                <a:cubicBezTo>
                  <a:pt x="954" y="1058"/>
                  <a:pt x="921" y="1069"/>
                  <a:pt x="888" y="1077"/>
                </a:cubicBezTo>
                <a:cubicBezTo>
                  <a:pt x="782" y="1102"/>
                  <a:pt x="674" y="1106"/>
                  <a:pt x="538" y="1109"/>
                </a:cubicBezTo>
                <a:cubicBezTo>
                  <a:pt x="403" y="1106"/>
                  <a:pt x="294" y="1102"/>
                  <a:pt x="188" y="1077"/>
                </a:cubicBezTo>
                <a:cubicBezTo>
                  <a:pt x="155" y="1069"/>
                  <a:pt x="123" y="1058"/>
                  <a:pt x="92" y="1044"/>
                </a:cubicBezTo>
                <a:cubicBezTo>
                  <a:pt x="1" y="1001"/>
                  <a:pt x="0" y="927"/>
                  <a:pt x="52" y="875"/>
                </a:cubicBezTo>
                <a:cubicBezTo>
                  <a:pt x="108" y="818"/>
                  <a:pt x="177" y="779"/>
                  <a:pt x="249" y="745"/>
                </a:cubicBezTo>
                <a:cubicBezTo>
                  <a:pt x="281" y="730"/>
                  <a:pt x="315" y="718"/>
                  <a:pt x="348" y="705"/>
                </a:cubicBezTo>
                <a:cubicBezTo>
                  <a:pt x="409" y="681"/>
                  <a:pt x="426" y="619"/>
                  <a:pt x="381" y="573"/>
                </a:cubicBezTo>
                <a:cubicBezTo>
                  <a:pt x="288" y="479"/>
                  <a:pt x="253" y="367"/>
                  <a:pt x="258" y="242"/>
                </a:cubicBezTo>
                <a:cubicBezTo>
                  <a:pt x="263" y="110"/>
                  <a:pt x="340" y="40"/>
                  <a:pt x="462" y="10"/>
                </a:cubicBezTo>
                <a:cubicBezTo>
                  <a:pt x="488" y="4"/>
                  <a:pt x="513" y="1"/>
                  <a:pt x="538" y="0"/>
                </a:cubicBezTo>
                <a:cubicBezTo>
                  <a:pt x="563" y="1"/>
                  <a:pt x="589" y="4"/>
                  <a:pt x="615" y="10"/>
                </a:cubicBezTo>
                <a:cubicBezTo>
                  <a:pt x="736" y="40"/>
                  <a:pt x="814" y="110"/>
                  <a:pt x="819" y="242"/>
                </a:cubicBezTo>
                <a:cubicBezTo>
                  <a:pt x="823" y="367"/>
                  <a:pt x="789" y="481"/>
                  <a:pt x="696" y="573"/>
                </a:cubicBezTo>
                <a:cubicBezTo>
                  <a:pt x="650" y="618"/>
                  <a:pt x="668" y="681"/>
                  <a:pt x="729" y="705"/>
                </a:cubicBezTo>
                <a:cubicBezTo>
                  <a:pt x="762" y="718"/>
                  <a:pt x="795" y="730"/>
                  <a:pt x="828" y="745"/>
                </a:cubicBezTo>
                <a:cubicBezTo>
                  <a:pt x="900" y="779"/>
                  <a:pt x="968" y="818"/>
                  <a:pt x="1025" y="875"/>
                </a:cubicBezTo>
                <a:cubicBezTo>
                  <a:pt x="1060" y="910"/>
                  <a:pt x="1075" y="1001"/>
                  <a:pt x="984" y="1044"/>
                </a:cubicBezTo>
                <a:close/>
              </a:path>
            </a:pathLst>
          </a:custGeom>
          <a:solidFill>
            <a:srgbClr val="00A8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62"/>
          <p:cNvSpPr/>
          <p:nvPr/>
        </p:nvSpPr>
        <p:spPr>
          <a:xfrm>
            <a:off x="3286125" y="3538537"/>
            <a:ext cx="971550" cy="1149350"/>
          </a:xfrm>
          <a:custGeom>
            <a:rect b="b" l="l" r="r" t="t"/>
            <a:pathLst>
              <a:path extrusionOk="0" h="307" w="260">
                <a:moveTo>
                  <a:pt x="101" y="264"/>
                </a:moveTo>
                <a:cubicBezTo>
                  <a:pt x="92" y="264"/>
                  <a:pt x="89" y="261"/>
                  <a:pt x="87" y="253"/>
                </a:cubicBezTo>
                <a:cubicBezTo>
                  <a:pt x="85" y="243"/>
                  <a:pt x="87" y="231"/>
                  <a:pt x="82" y="222"/>
                </a:cubicBezTo>
                <a:cubicBezTo>
                  <a:pt x="73" y="205"/>
                  <a:pt x="66" y="193"/>
                  <a:pt x="58" y="176"/>
                </a:cubicBezTo>
                <a:cubicBezTo>
                  <a:pt x="48" y="157"/>
                  <a:pt x="41" y="134"/>
                  <a:pt x="46" y="114"/>
                </a:cubicBezTo>
                <a:cubicBezTo>
                  <a:pt x="53" y="87"/>
                  <a:pt x="83" y="57"/>
                  <a:pt x="127" y="57"/>
                </a:cubicBezTo>
                <a:cubicBezTo>
                  <a:pt x="172" y="57"/>
                  <a:pt x="202" y="87"/>
                  <a:pt x="209" y="114"/>
                </a:cubicBezTo>
                <a:cubicBezTo>
                  <a:pt x="214" y="134"/>
                  <a:pt x="207" y="157"/>
                  <a:pt x="197" y="176"/>
                </a:cubicBezTo>
                <a:cubicBezTo>
                  <a:pt x="189" y="193"/>
                  <a:pt x="182" y="205"/>
                  <a:pt x="173" y="222"/>
                </a:cubicBezTo>
                <a:cubicBezTo>
                  <a:pt x="168" y="231"/>
                  <a:pt x="170" y="243"/>
                  <a:pt x="168" y="253"/>
                </a:cubicBezTo>
                <a:cubicBezTo>
                  <a:pt x="166" y="261"/>
                  <a:pt x="163" y="264"/>
                  <a:pt x="154" y="264"/>
                </a:cubicBezTo>
                <a:cubicBezTo>
                  <a:pt x="153" y="264"/>
                  <a:pt x="102" y="264"/>
                  <a:pt x="101" y="264"/>
                </a:cubicBezTo>
                <a:close/>
                <a:moveTo>
                  <a:pt x="131" y="86"/>
                </a:moveTo>
                <a:cubicBezTo>
                  <a:pt x="100" y="86"/>
                  <a:pt x="79" y="107"/>
                  <a:pt x="74" y="125"/>
                </a:cubicBezTo>
                <a:moveTo>
                  <a:pt x="127" y="0"/>
                </a:moveTo>
                <a:cubicBezTo>
                  <a:pt x="127" y="33"/>
                  <a:pt x="127" y="33"/>
                  <a:pt x="127" y="33"/>
                </a:cubicBezTo>
                <a:moveTo>
                  <a:pt x="33" y="40"/>
                </a:moveTo>
                <a:cubicBezTo>
                  <a:pt x="53" y="60"/>
                  <a:pt x="53" y="60"/>
                  <a:pt x="53" y="60"/>
                </a:cubicBezTo>
                <a:moveTo>
                  <a:pt x="224" y="40"/>
                </a:moveTo>
                <a:cubicBezTo>
                  <a:pt x="204" y="60"/>
                  <a:pt x="204" y="60"/>
                  <a:pt x="204" y="60"/>
                </a:cubicBezTo>
                <a:moveTo>
                  <a:pt x="0" y="135"/>
                </a:moveTo>
                <a:cubicBezTo>
                  <a:pt x="23" y="135"/>
                  <a:pt x="23" y="135"/>
                  <a:pt x="23" y="135"/>
                </a:cubicBezTo>
                <a:moveTo>
                  <a:pt x="94" y="286"/>
                </a:moveTo>
                <a:cubicBezTo>
                  <a:pt x="163" y="286"/>
                  <a:pt x="163" y="286"/>
                  <a:pt x="163" y="286"/>
                </a:cubicBezTo>
                <a:moveTo>
                  <a:pt x="106" y="307"/>
                </a:moveTo>
                <a:cubicBezTo>
                  <a:pt x="150" y="307"/>
                  <a:pt x="150" y="307"/>
                  <a:pt x="150" y="307"/>
                </a:cubicBezTo>
                <a:moveTo>
                  <a:pt x="232" y="130"/>
                </a:moveTo>
                <a:cubicBezTo>
                  <a:pt x="260" y="130"/>
                  <a:pt x="260" y="130"/>
                  <a:pt x="260" y="130"/>
                </a:cubicBezTo>
              </a:path>
            </a:pathLst>
          </a:custGeom>
          <a:noFill/>
          <a:ln cap="rnd" cmpd="sng" w="444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4" name="Google Shape;1444;p62"/>
          <p:cNvSpPr/>
          <p:nvPr/>
        </p:nvSpPr>
        <p:spPr>
          <a:xfrm>
            <a:off x="1587691" y="4293097"/>
            <a:ext cx="3888432" cy="21390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800">
                <a:solidFill>
                  <a:schemeClr val="dk1"/>
                </a:solidFill>
                <a:latin typeface="Trebuchet MS"/>
                <a:ea typeface="Trebuchet MS"/>
                <a:cs typeface="Trebuchet MS"/>
                <a:sym typeface="Trebuchet MS"/>
              </a:rPr>
              <a:t>CLOSED INVITATIONS</a:t>
            </a:r>
            <a:endParaRPr/>
          </a:p>
          <a:p>
            <a:pPr indent="-285750" lvl="0" marL="285750" marR="0" rtl="0" algn="l">
              <a:spcBef>
                <a:spcPts val="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approaching known groups or individuals to participate per invitation-only</a:t>
            </a:r>
            <a:endParaRPr sz="2000">
              <a:solidFill>
                <a:schemeClr val="dk1"/>
              </a:solidFill>
              <a:latin typeface="Trebuchet MS"/>
              <a:ea typeface="Trebuchet MS"/>
              <a:cs typeface="Trebuchet MS"/>
              <a:sym typeface="Trebuchet MS"/>
            </a:endParaRPr>
          </a:p>
          <a:p>
            <a:pPr indent="-285750" lvl="0" marL="285750" marR="0" rtl="0" algn="l">
              <a:spcBef>
                <a:spcPts val="60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restricting the survey access to those invited</a:t>
            </a:r>
            <a:endParaRPr sz="2000">
              <a:solidFill>
                <a:schemeClr val="dk1"/>
              </a:solidFill>
              <a:latin typeface="Trebuchet MS"/>
              <a:ea typeface="Trebuchet MS"/>
              <a:cs typeface="Trebuchet MS"/>
              <a:sym typeface="Trebuchet MS"/>
            </a:endParaRPr>
          </a:p>
        </p:txBody>
      </p:sp>
      <p:sp>
        <p:nvSpPr>
          <p:cNvPr id="1445" name="Google Shape;1445;p62"/>
          <p:cNvSpPr/>
          <p:nvPr/>
        </p:nvSpPr>
        <p:spPr>
          <a:xfrm>
            <a:off x="6840161" y="4293096"/>
            <a:ext cx="3683001" cy="21390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800">
                <a:solidFill>
                  <a:schemeClr val="dk1"/>
                </a:solidFill>
                <a:latin typeface="Trebuchet MS"/>
                <a:ea typeface="Trebuchet MS"/>
                <a:cs typeface="Trebuchet MS"/>
                <a:sym typeface="Trebuchet MS"/>
              </a:rPr>
              <a:t>OPEN INVITATIONS</a:t>
            </a:r>
            <a:endParaRPr/>
          </a:p>
          <a:p>
            <a:pPr indent="-285750" lvl="0" marL="285750" marR="0" rtl="0" algn="l">
              <a:spcBef>
                <a:spcPts val="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approaching a broader, often anonymous audience via open survey access</a:t>
            </a:r>
            <a:endParaRPr sz="2000">
              <a:solidFill>
                <a:schemeClr val="dk1"/>
              </a:solidFill>
              <a:latin typeface="Trebuchet MS"/>
              <a:ea typeface="Trebuchet MS"/>
              <a:cs typeface="Trebuchet MS"/>
              <a:sym typeface="Trebuchet MS"/>
            </a:endParaRPr>
          </a:p>
          <a:p>
            <a:pPr indent="-285750" lvl="0" marL="285750" marR="0" rtl="0" algn="l">
              <a:spcBef>
                <a:spcPts val="600"/>
              </a:spcBef>
              <a:spcAft>
                <a:spcPts val="0"/>
              </a:spcAft>
              <a:buClr>
                <a:srgbClr val="27366E"/>
              </a:buClr>
              <a:buSzPts val="2000"/>
              <a:buFont typeface="Noto Sans Symbols"/>
              <a:buChar char="✔"/>
            </a:pPr>
            <a:r>
              <a:rPr lang="pt-BR" sz="2000">
                <a:solidFill>
                  <a:schemeClr val="dk1"/>
                </a:solidFill>
                <a:latin typeface="Trebuchet MS"/>
                <a:ea typeface="Trebuchet MS"/>
                <a:cs typeface="Trebuchet MS"/>
                <a:sym typeface="Trebuchet MS"/>
              </a:rPr>
              <a:t>anyone with a link to the survey can participate</a:t>
            </a:r>
            <a:endParaRPr sz="2000">
              <a:solidFill>
                <a:schemeClr val="dk1"/>
              </a:solidFill>
              <a:latin typeface="Trebuchet MS"/>
              <a:ea typeface="Trebuchet MS"/>
              <a:cs typeface="Trebuchet MS"/>
              <a:sym typeface="Trebuchet MS"/>
            </a:endParaRPr>
          </a:p>
        </p:txBody>
      </p:sp>
      <p:sp>
        <p:nvSpPr>
          <p:cNvPr id="1446" name="Google Shape;1446;p62"/>
          <p:cNvSpPr/>
          <p:nvPr/>
        </p:nvSpPr>
        <p:spPr>
          <a:xfrm>
            <a:off x="431371" y="935382"/>
            <a:ext cx="573586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400">
                <a:solidFill>
                  <a:srgbClr val="2172AC"/>
                </a:solidFill>
                <a:latin typeface="Trebuchet MS"/>
                <a:ea typeface="Trebuchet MS"/>
                <a:cs typeface="Trebuchet MS"/>
                <a:sym typeface="Trebuchet MS"/>
              </a:rPr>
              <a:t>Strategies to approach the population:</a:t>
            </a:r>
            <a:endParaRPr/>
          </a:p>
        </p:txBody>
      </p:sp>
      <p:sp>
        <p:nvSpPr>
          <p:cNvPr id="1447" name="Google Shape;1447;p62"/>
          <p:cNvSpPr/>
          <p:nvPr/>
        </p:nvSpPr>
        <p:spPr>
          <a:xfrm>
            <a:off x="2345331" y="1711729"/>
            <a:ext cx="2373152" cy="2449977"/>
          </a:xfrm>
          <a:custGeom>
            <a:rect b="b" l="l" r="r" t="t"/>
            <a:pathLst>
              <a:path extrusionOk="0" h="1109" w="1075">
                <a:moveTo>
                  <a:pt x="984" y="1044"/>
                </a:moveTo>
                <a:cubicBezTo>
                  <a:pt x="954" y="1058"/>
                  <a:pt x="921" y="1069"/>
                  <a:pt x="888" y="1077"/>
                </a:cubicBezTo>
                <a:cubicBezTo>
                  <a:pt x="782" y="1102"/>
                  <a:pt x="674" y="1106"/>
                  <a:pt x="538" y="1109"/>
                </a:cubicBezTo>
                <a:cubicBezTo>
                  <a:pt x="403" y="1106"/>
                  <a:pt x="294" y="1102"/>
                  <a:pt x="188" y="1077"/>
                </a:cubicBezTo>
                <a:cubicBezTo>
                  <a:pt x="155" y="1069"/>
                  <a:pt x="123" y="1058"/>
                  <a:pt x="92" y="1044"/>
                </a:cubicBezTo>
                <a:cubicBezTo>
                  <a:pt x="1" y="1001"/>
                  <a:pt x="0" y="927"/>
                  <a:pt x="52" y="875"/>
                </a:cubicBezTo>
                <a:cubicBezTo>
                  <a:pt x="108" y="818"/>
                  <a:pt x="177" y="779"/>
                  <a:pt x="249" y="745"/>
                </a:cubicBezTo>
                <a:cubicBezTo>
                  <a:pt x="281" y="730"/>
                  <a:pt x="315" y="718"/>
                  <a:pt x="348" y="705"/>
                </a:cubicBezTo>
                <a:cubicBezTo>
                  <a:pt x="409" y="681"/>
                  <a:pt x="426" y="619"/>
                  <a:pt x="381" y="573"/>
                </a:cubicBezTo>
                <a:cubicBezTo>
                  <a:pt x="288" y="479"/>
                  <a:pt x="253" y="367"/>
                  <a:pt x="258" y="242"/>
                </a:cubicBezTo>
                <a:cubicBezTo>
                  <a:pt x="263" y="110"/>
                  <a:pt x="340" y="40"/>
                  <a:pt x="462" y="10"/>
                </a:cubicBezTo>
                <a:cubicBezTo>
                  <a:pt x="488" y="4"/>
                  <a:pt x="513" y="1"/>
                  <a:pt x="538" y="0"/>
                </a:cubicBezTo>
                <a:cubicBezTo>
                  <a:pt x="563" y="1"/>
                  <a:pt x="589" y="4"/>
                  <a:pt x="615" y="10"/>
                </a:cubicBezTo>
                <a:cubicBezTo>
                  <a:pt x="736" y="40"/>
                  <a:pt x="814" y="110"/>
                  <a:pt x="819" y="242"/>
                </a:cubicBezTo>
                <a:cubicBezTo>
                  <a:pt x="823" y="367"/>
                  <a:pt x="789" y="481"/>
                  <a:pt x="696" y="573"/>
                </a:cubicBezTo>
                <a:cubicBezTo>
                  <a:pt x="650" y="618"/>
                  <a:pt x="668" y="681"/>
                  <a:pt x="729" y="705"/>
                </a:cubicBezTo>
                <a:cubicBezTo>
                  <a:pt x="762" y="718"/>
                  <a:pt x="795" y="730"/>
                  <a:pt x="828" y="745"/>
                </a:cubicBezTo>
                <a:cubicBezTo>
                  <a:pt x="900" y="779"/>
                  <a:pt x="968" y="818"/>
                  <a:pt x="1025" y="875"/>
                </a:cubicBezTo>
                <a:cubicBezTo>
                  <a:pt x="1060" y="910"/>
                  <a:pt x="1075" y="1001"/>
                  <a:pt x="984" y="1044"/>
                </a:cubicBezTo>
                <a:close/>
              </a:path>
            </a:pathLst>
          </a:custGeom>
          <a:solidFill>
            <a:srgbClr val="3F3F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8" name="Google Shape;1448;p62"/>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1449" name="Google Shape;1449;p62"/>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1450" name="Google Shape;1450;p62"/>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63"/>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171450" lvl="1" marL="742950" rtl="0" algn="l">
              <a:lnSpc>
                <a:spcPct val="120000"/>
              </a:lnSpc>
              <a:spcBef>
                <a:spcPts val="0"/>
              </a:spcBef>
              <a:spcAft>
                <a:spcPts val="0"/>
              </a:spcAft>
              <a:buSzPts val="18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p:txBody>
      </p:sp>
      <p:sp>
        <p:nvSpPr>
          <p:cNvPr id="1456" name="Google Shape;1456;p63"/>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Invitation and Follow-up</a:t>
            </a:r>
            <a:endParaRPr/>
          </a:p>
        </p:txBody>
      </p:sp>
      <p:sp>
        <p:nvSpPr>
          <p:cNvPr id="1457" name="Google Shape;1457;p63"/>
          <p:cNvSpPr/>
          <p:nvPr/>
        </p:nvSpPr>
        <p:spPr>
          <a:xfrm>
            <a:off x="8478652" y="1772816"/>
            <a:ext cx="854450" cy="882111"/>
          </a:xfrm>
          <a:custGeom>
            <a:rect b="b" l="l" r="r" t="t"/>
            <a:pathLst>
              <a:path extrusionOk="0" h="1109" w="1075">
                <a:moveTo>
                  <a:pt x="984" y="1044"/>
                </a:moveTo>
                <a:cubicBezTo>
                  <a:pt x="954" y="1058"/>
                  <a:pt x="921" y="1069"/>
                  <a:pt x="888" y="1077"/>
                </a:cubicBezTo>
                <a:cubicBezTo>
                  <a:pt x="782" y="1102"/>
                  <a:pt x="674" y="1106"/>
                  <a:pt x="538" y="1109"/>
                </a:cubicBezTo>
                <a:cubicBezTo>
                  <a:pt x="403" y="1106"/>
                  <a:pt x="294" y="1102"/>
                  <a:pt x="188" y="1077"/>
                </a:cubicBezTo>
                <a:cubicBezTo>
                  <a:pt x="155" y="1069"/>
                  <a:pt x="123" y="1058"/>
                  <a:pt x="92" y="1044"/>
                </a:cubicBezTo>
                <a:cubicBezTo>
                  <a:pt x="1" y="1001"/>
                  <a:pt x="0" y="927"/>
                  <a:pt x="52" y="875"/>
                </a:cubicBezTo>
                <a:cubicBezTo>
                  <a:pt x="108" y="818"/>
                  <a:pt x="177" y="779"/>
                  <a:pt x="249" y="745"/>
                </a:cubicBezTo>
                <a:cubicBezTo>
                  <a:pt x="281" y="730"/>
                  <a:pt x="315" y="718"/>
                  <a:pt x="348" y="705"/>
                </a:cubicBezTo>
                <a:cubicBezTo>
                  <a:pt x="409" y="681"/>
                  <a:pt x="426" y="619"/>
                  <a:pt x="381" y="573"/>
                </a:cubicBezTo>
                <a:cubicBezTo>
                  <a:pt x="288" y="479"/>
                  <a:pt x="253" y="367"/>
                  <a:pt x="258" y="242"/>
                </a:cubicBezTo>
                <a:cubicBezTo>
                  <a:pt x="263" y="110"/>
                  <a:pt x="340" y="40"/>
                  <a:pt x="462" y="10"/>
                </a:cubicBezTo>
                <a:cubicBezTo>
                  <a:pt x="488" y="4"/>
                  <a:pt x="513" y="1"/>
                  <a:pt x="538" y="0"/>
                </a:cubicBezTo>
                <a:cubicBezTo>
                  <a:pt x="563" y="1"/>
                  <a:pt x="589" y="4"/>
                  <a:pt x="615" y="10"/>
                </a:cubicBezTo>
                <a:cubicBezTo>
                  <a:pt x="736" y="40"/>
                  <a:pt x="814" y="110"/>
                  <a:pt x="819" y="242"/>
                </a:cubicBezTo>
                <a:cubicBezTo>
                  <a:pt x="823" y="367"/>
                  <a:pt x="789" y="481"/>
                  <a:pt x="696" y="573"/>
                </a:cubicBezTo>
                <a:cubicBezTo>
                  <a:pt x="650" y="618"/>
                  <a:pt x="668" y="681"/>
                  <a:pt x="729" y="705"/>
                </a:cubicBezTo>
                <a:cubicBezTo>
                  <a:pt x="762" y="718"/>
                  <a:pt x="795" y="730"/>
                  <a:pt x="828" y="745"/>
                </a:cubicBezTo>
                <a:cubicBezTo>
                  <a:pt x="900" y="779"/>
                  <a:pt x="968" y="818"/>
                  <a:pt x="1025" y="875"/>
                </a:cubicBezTo>
                <a:cubicBezTo>
                  <a:pt x="1060" y="910"/>
                  <a:pt x="1075" y="1001"/>
                  <a:pt x="984" y="1044"/>
                </a:cubicBezTo>
                <a:close/>
              </a:path>
            </a:pathLst>
          </a:custGeom>
          <a:solidFill>
            <a:srgbClr val="00A8C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63"/>
          <p:cNvSpPr/>
          <p:nvPr/>
        </p:nvSpPr>
        <p:spPr>
          <a:xfrm>
            <a:off x="3286125" y="3538537"/>
            <a:ext cx="971550" cy="1149350"/>
          </a:xfrm>
          <a:custGeom>
            <a:rect b="b" l="l" r="r" t="t"/>
            <a:pathLst>
              <a:path extrusionOk="0" h="307" w="260">
                <a:moveTo>
                  <a:pt x="101" y="264"/>
                </a:moveTo>
                <a:cubicBezTo>
                  <a:pt x="92" y="264"/>
                  <a:pt x="89" y="261"/>
                  <a:pt x="87" y="253"/>
                </a:cubicBezTo>
                <a:cubicBezTo>
                  <a:pt x="85" y="243"/>
                  <a:pt x="87" y="231"/>
                  <a:pt x="82" y="222"/>
                </a:cubicBezTo>
                <a:cubicBezTo>
                  <a:pt x="73" y="205"/>
                  <a:pt x="66" y="193"/>
                  <a:pt x="58" y="176"/>
                </a:cubicBezTo>
                <a:cubicBezTo>
                  <a:pt x="48" y="157"/>
                  <a:pt x="41" y="134"/>
                  <a:pt x="46" y="114"/>
                </a:cubicBezTo>
                <a:cubicBezTo>
                  <a:pt x="53" y="87"/>
                  <a:pt x="83" y="57"/>
                  <a:pt x="127" y="57"/>
                </a:cubicBezTo>
                <a:cubicBezTo>
                  <a:pt x="172" y="57"/>
                  <a:pt x="202" y="87"/>
                  <a:pt x="209" y="114"/>
                </a:cubicBezTo>
                <a:cubicBezTo>
                  <a:pt x="214" y="134"/>
                  <a:pt x="207" y="157"/>
                  <a:pt x="197" y="176"/>
                </a:cubicBezTo>
                <a:cubicBezTo>
                  <a:pt x="189" y="193"/>
                  <a:pt x="182" y="205"/>
                  <a:pt x="173" y="222"/>
                </a:cubicBezTo>
                <a:cubicBezTo>
                  <a:pt x="168" y="231"/>
                  <a:pt x="170" y="243"/>
                  <a:pt x="168" y="253"/>
                </a:cubicBezTo>
                <a:cubicBezTo>
                  <a:pt x="166" y="261"/>
                  <a:pt x="163" y="264"/>
                  <a:pt x="154" y="264"/>
                </a:cubicBezTo>
                <a:cubicBezTo>
                  <a:pt x="153" y="264"/>
                  <a:pt x="102" y="264"/>
                  <a:pt x="101" y="264"/>
                </a:cubicBezTo>
                <a:close/>
                <a:moveTo>
                  <a:pt x="131" y="86"/>
                </a:moveTo>
                <a:cubicBezTo>
                  <a:pt x="100" y="86"/>
                  <a:pt x="79" y="107"/>
                  <a:pt x="74" y="125"/>
                </a:cubicBezTo>
                <a:moveTo>
                  <a:pt x="127" y="0"/>
                </a:moveTo>
                <a:cubicBezTo>
                  <a:pt x="127" y="33"/>
                  <a:pt x="127" y="33"/>
                  <a:pt x="127" y="33"/>
                </a:cubicBezTo>
                <a:moveTo>
                  <a:pt x="33" y="40"/>
                </a:moveTo>
                <a:cubicBezTo>
                  <a:pt x="53" y="60"/>
                  <a:pt x="53" y="60"/>
                  <a:pt x="53" y="60"/>
                </a:cubicBezTo>
                <a:moveTo>
                  <a:pt x="224" y="40"/>
                </a:moveTo>
                <a:cubicBezTo>
                  <a:pt x="204" y="60"/>
                  <a:pt x="204" y="60"/>
                  <a:pt x="204" y="60"/>
                </a:cubicBezTo>
                <a:moveTo>
                  <a:pt x="0" y="135"/>
                </a:moveTo>
                <a:cubicBezTo>
                  <a:pt x="23" y="135"/>
                  <a:pt x="23" y="135"/>
                  <a:pt x="23" y="135"/>
                </a:cubicBezTo>
                <a:moveTo>
                  <a:pt x="94" y="286"/>
                </a:moveTo>
                <a:cubicBezTo>
                  <a:pt x="163" y="286"/>
                  <a:pt x="163" y="286"/>
                  <a:pt x="163" y="286"/>
                </a:cubicBezTo>
                <a:moveTo>
                  <a:pt x="106" y="307"/>
                </a:moveTo>
                <a:cubicBezTo>
                  <a:pt x="150" y="307"/>
                  <a:pt x="150" y="307"/>
                  <a:pt x="150" y="307"/>
                </a:cubicBezTo>
                <a:moveTo>
                  <a:pt x="232" y="130"/>
                </a:moveTo>
                <a:cubicBezTo>
                  <a:pt x="260" y="130"/>
                  <a:pt x="260" y="130"/>
                  <a:pt x="260" y="130"/>
                </a:cubicBezTo>
              </a:path>
            </a:pathLst>
          </a:custGeom>
          <a:noFill/>
          <a:ln cap="rnd" cmpd="sng" w="4445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9" name="Google Shape;1459;p63"/>
          <p:cNvSpPr/>
          <p:nvPr/>
        </p:nvSpPr>
        <p:spPr>
          <a:xfrm>
            <a:off x="882307" y="2727383"/>
            <a:ext cx="5299200" cy="289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800">
                <a:solidFill>
                  <a:schemeClr val="dk1"/>
                </a:solidFill>
                <a:latin typeface="Trebuchet MS"/>
                <a:ea typeface="Trebuchet MS"/>
                <a:cs typeface="Trebuchet MS"/>
                <a:sym typeface="Trebuchet MS"/>
              </a:rPr>
              <a:t>CLOSED INVITATIONS</a:t>
            </a:r>
            <a:endParaRPr/>
          </a:p>
          <a:p>
            <a:pPr indent="-285750" lvl="0" marL="285750" marR="0" rtl="0" algn="l">
              <a:spcBef>
                <a:spcPts val="0"/>
              </a:spcBef>
              <a:spcAft>
                <a:spcPts val="0"/>
              </a:spcAft>
              <a:buClr>
                <a:srgbClr val="27366E"/>
              </a:buClr>
              <a:buSzPts val="1800"/>
              <a:buFont typeface="Noto Sans Symbols"/>
              <a:buChar char="✔"/>
            </a:pPr>
            <a:r>
              <a:rPr lang="pt-BR" sz="1800">
                <a:solidFill>
                  <a:schemeClr val="dk1"/>
                </a:solidFill>
                <a:latin typeface="Trebuchet MS"/>
                <a:ea typeface="Trebuchet MS"/>
                <a:cs typeface="Trebuchet MS"/>
                <a:sym typeface="Trebuchet MS"/>
              </a:rPr>
              <a:t>allows to accurately choose the respondents based on predefined characteristics and the suitability to provide the required information</a:t>
            </a:r>
            <a:endParaRPr/>
          </a:p>
          <a:p>
            <a:pPr indent="-285750" lvl="0" marL="285750" marR="0" rtl="0" algn="l">
              <a:spcBef>
                <a:spcPts val="600"/>
              </a:spcBef>
              <a:spcAft>
                <a:spcPts val="0"/>
              </a:spcAft>
              <a:buClr>
                <a:srgbClr val="27366E"/>
              </a:buClr>
              <a:buSzPts val="1800"/>
              <a:buFont typeface="Noto Sans Symbols"/>
              <a:buChar char="✔"/>
            </a:pPr>
            <a:r>
              <a:rPr lang="pt-BR" sz="1800">
                <a:solidFill>
                  <a:schemeClr val="dk1"/>
                </a:solidFill>
                <a:latin typeface="Trebuchet MS"/>
                <a:ea typeface="Trebuchet MS"/>
                <a:cs typeface="Trebuchet MS"/>
                <a:sym typeface="Trebuchet MS"/>
              </a:rPr>
              <a:t>allows to accurately calculate the response rate and control the participation along the data collection</a:t>
            </a:r>
            <a:endParaRPr/>
          </a:p>
          <a:p>
            <a:pPr indent="-285750" lvl="0" marL="285750" marR="0" rtl="0" algn="l">
              <a:spcBef>
                <a:spcPts val="600"/>
              </a:spcBef>
              <a:spcAft>
                <a:spcPts val="0"/>
              </a:spcAft>
              <a:buClr>
                <a:srgbClr val="27366E"/>
              </a:buClr>
              <a:buSzPts val="1800"/>
              <a:buFont typeface="Noto Sans Symbols"/>
              <a:buChar char="✔"/>
            </a:pPr>
            <a:r>
              <a:rPr lang="pt-BR" sz="1800">
                <a:solidFill>
                  <a:schemeClr val="dk1"/>
                </a:solidFill>
                <a:latin typeface="Trebuchet MS"/>
                <a:ea typeface="Trebuchet MS"/>
                <a:cs typeface="Trebuchet MS"/>
                <a:sym typeface="Trebuchet MS"/>
              </a:rPr>
              <a:t>typically implies in a lower number of total responses</a:t>
            </a:r>
            <a:endParaRPr sz="1800">
              <a:solidFill>
                <a:schemeClr val="dk1"/>
              </a:solidFill>
              <a:latin typeface="Trebuchet MS"/>
              <a:ea typeface="Trebuchet MS"/>
              <a:cs typeface="Trebuchet MS"/>
              <a:sym typeface="Trebuchet MS"/>
            </a:endParaRPr>
          </a:p>
        </p:txBody>
      </p:sp>
      <p:sp>
        <p:nvSpPr>
          <p:cNvPr id="1460" name="Google Shape;1460;p63"/>
          <p:cNvSpPr/>
          <p:nvPr/>
        </p:nvSpPr>
        <p:spPr>
          <a:xfrm>
            <a:off x="6384742" y="2732959"/>
            <a:ext cx="5299222" cy="37240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800">
                <a:solidFill>
                  <a:schemeClr val="dk1"/>
                </a:solidFill>
                <a:latin typeface="Trebuchet MS"/>
                <a:ea typeface="Trebuchet MS"/>
                <a:cs typeface="Trebuchet MS"/>
                <a:sym typeface="Trebuchet MS"/>
              </a:rPr>
              <a:t>OPEN INVITATIONS</a:t>
            </a:r>
            <a:endParaRPr/>
          </a:p>
          <a:p>
            <a:pPr indent="-285750" lvl="0" marL="285750" marR="0" rtl="0" algn="l">
              <a:spcBef>
                <a:spcPts val="0"/>
              </a:spcBef>
              <a:spcAft>
                <a:spcPts val="0"/>
              </a:spcAft>
              <a:buClr>
                <a:srgbClr val="27366E"/>
              </a:buClr>
              <a:buSzPts val="1800"/>
              <a:buFont typeface="Noto Sans Symbols"/>
              <a:buChar char="✔"/>
            </a:pPr>
            <a:r>
              <a:rPr lang="pt-BR" sz="1800">
                <a:solidFill>
                  <a:schemeClr val="dk1"/>
                </a:solidFill>
                <a:latin typeface="Trebuchet MS"/>
                <a:ea typeface="Trebuchet MS"/>
                <a:cs typeface="Trebuchet MS"/>
                <a:sym typeface="Trebuchet MS"/>
              </a:rPr>
              <a:t>allows to spread the invitation broader, e.g., via public forums, mailing lists, social media, or at venues of conferences and workshops. </a:t>
            </a:r>
            <a:endParaRPr/>
          </a:p>
          <a:p>
            <a:pPr indent="-285750" lvl="0" marL="285750" marR="0" rtl="0" algn="l">
              <a:spcBef>
                <a:spcPts val="600"/>
              </a:spcBef>
              <a:spcAft>
                <a:spcPts val="0"/>
              </a:spcAft>
              <a:buClr>
                <a:srgbClr val="27366E"/>
              </a:buClr>
              <a:buSzPts val="1800"/>
              <a:buFont typeface="Noto Sans Symbols"/>
              <a:buChar char="✔"/>
            </a:pPr>
            <a:r>
              <a:rPr lang="pt-BR" sz="1800">
                <a:solidFill>
                  <a:schemeClr val="dk1"/>
                </a:solidFill>
                <a:latin typeface="Trebuchet MS"/>
                <a:ea typeface="Trebuchet MS"/>
                <a:cs typeface="Trebuchet MS"/>
                <a:sym typeface="Trebuchet MS"/>
              </a:rPr>
              <a:t>does not require to carefully select lists of subject candidates and to approach them individually, but it also comes at the cost of loosing control in who provides the responses</a:t>
            </a:r>
            <a:endParaRPr/>
          </a:p>
          <a:p>
            <a:pPr indent="-285750" lvl="0" marL="285750" marR="0" rtl="0" algn="l">
              <a:spcBef>
                <a:spcPts val="600"/>
              </a:spcBef>
              <a:spcAft>
                <a:spcPts val="0"/>
              </a:spcAft>
              <a:buClr>
                <a:srgbClr val="27366E"/>
              </a:buClr>
              <a:buSzPts val="1800"/>
              <a:buFont typeface="Noto Sans Symbols"/>
              <a:buChar char="✔"/>
            </a:pPr>
            <a:r>
              <a:rPr lang="pt-BR" sz="1800">
                <a:solidFill>
                  <a:schemeClr val="dk1"/>
                </a:solidFill>
                <a:latin typeface="Trebuchet MS"/>
                <a:ea typeface="Trebuchet MS"/>
                <a:cs typeface="Trebuchet MS"/>
                <a:sym typeface="Trebuchet MS"/>
              </a:rPr>
              <a:t>requires defining to define proper demographic questions that allow analyzing the extent to which the respondents are suitable to provide the required information</a:t>
            </a:r>
            <a:endParaRPr/>
          </a:p>
        </p:txBody>
      </p:sp>
      <p:sp>
        <p:nvSpPr>
          <p:cNvPr id="1461" name="Google Shape;1461;p63"/>
          <p:cNvSpPr/>
          <p:nvPr/>
        </p:nvSpPr>
        <p:spPr>
          <a:xfrm>
            <a:off x="431371" y="935382"/>
            <a:ext cx="1077719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400">
                <a:solidFill>
                  <a:srgbClr val="2172AC"/>
                </a:solidFill>
                <a:latin typeface="Trebuchet MS"/>
                <a:ea typeface="Trebuchet MS"/>
                <a:cs typeface="Trebuchet MS"/>
                <a:sym typeface="Trebuchet MS"/>
              </a:rPr>
              <a:t>The strategy has implications on the survey design and the recruitment approaches</a:t>
            </a:r>
            <a:endParaRPr/>
          </a:p>
        </p:txBody>
      </p:sp>
      <p:sp>
        <p:nvSpPr>
          <p:cNvPr id="1462" name="Google Shape;1462;p63"/>
          <p:cNvSpPr/>
          <p:nvPr/>
        </p:nvSpPr>
        <p:spPr>
          <a:xfrm>
            <a:off x="3104682" y="1813039"/>
            <a:ext cx="854450" cy="882111"/>
          </a:xfrm>
          <a:custGeom>
            <a:rect b="b" l="l" r="r" t="t"/>
            <a:pathLst>
              <a:path extrusionOk="0" h="1109" w="1075">
                <a:moveTo>
                  <a:pt x="984" y="1044"/>
                </a:moveTo>
                <a:cubicBezTo>
                  <a:pt x="954" y="1058"/>
                  <a:pt x="921" y="1069"/>
                  <a:pt x="888" y="1077"/>
                </a:cubicBezTo>
                <a:cubicBezTo>
                  <a:pt x="782" y="1102"/>
                  <a:pt x="674" y="1106"/>
                  <a:pt x="538" y="1109"/>
                </a:cubicBezTo>
                <a:cubicBezTo>
                  <a:pt x="403" y="1106"/>
                  <a:pt x="294" y="1102"/>
                  <a:pt x="188" y="1077"/>
                </a:cubicBezTo>
                <a:cubicBezTo>
                  <a:pt x="155" y="1069"/>
                  <a:pt x="123" y="1058"/>
                  <a:pt x="92" y="1044"/>
                </a:cubicBezTo>
                <a:cubicBezTo>
                  <a:pt x="1" y="1001"/>
                  <a:pt x="0" y="927"/>
                  <a:pt x="52" y="875"/>
                </a:cubicBezTo>
                <a:cubicBezTo>
                  <a:pt x="108" y="818"/>
                  <a:pt x="177" y="779"/>
                  <a:pt x="249" y="745"/>
                </a:cubicBezTo>
                <a:cubicBezTo>
                  <a:pt x="281" y="730"/>
                  <a:pt x="315" y="718"/>
                  <a:pt x="348" y="705"/>
                </a:cubicBezTo>
                <a:cubicBezTo>
                  <a:pt x="409" y="681"/>
                  <a:pt x="426" y="619"/>
                  <a:pt x="381" y="573"/>
                </a:cubicBezTo>
                <a:cubicBezTo>
                  <a:pt x="288" y="479"/>
                  <a:pt x="253" y="367"/>
                  <a:pt x="258" y="242"/>
                </a:cubicBezTo>
                <a:cubicBezTo>
                  <a:pt x="263" y="110"/>
                  <a:pt x="340" y="40"/>
                  <a:pt x="462" y="10"/>
                </a:cubicBezTo>
                <a:cubicBezTo>
                  <a:pt x="488" y="4"/>
                  <a:pt x="513" y="1"/>
                  <a:pt x="538" y="0"/>
                </a:cubicBezTo>
                <a:cubicBezTo>
                  <a:pt x="563" y="1"/>
                  <a:pt x="589" y="4"/>
                  <a:pt x="615" y="10"/>
                </a:cubicBezTo>
                <a:cubicBezTo>
                  <a:pt x="736" y="40"/>
                  <a:pt x="814" y="110"/>
                  <a:pt x="819" y="242"/>
                </a:cubicBezTo>
                <a:cubicBezTo>
                  <a:pt x="823" y="367"/>
                  <a:pt x="789" y="481"/>
                  <a:pt x="696" y="573"/>
                </a:cubicBezTo>
                <a:cubicBezTo>
                  <a:pt x="650" y="618"/>
                  <a:pt x="668" y="681"/>
                  <a:pt x="729" y="705"/>
                </a:cubicBezTo>
                <a:cubicBezTo>
                  <a:pt x="762" y="718"/>
                  <a:pt x="795" y="730"/>
                  <a:pt x="828" y="745"/>
                </a:cubicBezTo>
                <a:cubicBezTo>
                  <a:pt x="900" y="779"/>
                  <a:pt x="968" y="818"/>
                  <a:pt x="1025" y="875"/>
                </a:cubicBezTo>
                <a:cubicBezTo>
                  <a:pt x="1060" y="910"/>
                  <a:pt x="1075" y="1001"/>
                  <a:pt x="984" y="1044"/>
                </a:cubicBezTo>
                <a:close/>
              </a:path>
            </a:pathLst>
          </a:custGeom>
          <a:solidFill>
            <a:srgbClr val="3F3F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3" name="Google Shape;1463;p63"/>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1464" name="Google Shape;1464;p63"/>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465" name="Google Shape;1465;p6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grpSp>
        <p:nvGrpSpPr>
          <p:cNvPr id="1471" name="Google Shape;1471;p64"/>
          <p:cNvGrpSpPr/>
          <p:nvPr/>
        </p:nvGrpSpPr>
        <p:grpSpPr>
          <a:xfrm>
            <a:off x="6294011" y="1551386"/>
            <a:ext cx="5852500" cy="2074406"/>
            <a:chOff x="1369742" y="1133247"/>
            <a:chExt cx="3750219" cy="2025343"/>
          </a:xfrm>
        </p:grpSpPr>
        <p:sp>
          <p:nvSpPr>
            <p:cNvPr id="1472" name="Google Shape;1472;p64"/>
            <p:cNvSpPr/>
            <p:nvPr/>
          </p:nvSpPr>
          <p:spPr>
            <a:xfrm rot="-283928">
              <a:off x="1392545" y="1280278"/>
              <a:ext cx="3582597"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3" name="Google Shape;1473;p64"/>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4" name="Google Shape;1474;p64"/>
            <p:cNvSpPr/>
            <p:nvPr/>
          </p:nvSpPr>
          <p:spPr>
            <a:xfrm rot="-283928">
              <a:off x="1381284" y="1972147"/>
              <a:ext cx="3565173"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5" name="Google Shape;1475;p64"/>
            <p:cNvSpPr/>
            <p:nvPr/>
          </p:nvSpPr>
          <p:spPr>
            <a:xfrm rot="-283928">
              <a:off x="1556278" y="2288196"/>
              <a:ext cx="3349303"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76" name="Google Shape;1476;p64"/>
            <p:cNvSpPr/>
            <p:nvPr/>
          </p:nvSpPr>
          <p:spPr>
            <a:xfrm rot="-283928">
              <a:off x="1653352" y="2597383"/>
              <a:ext cx="3455198"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77" name="Google Shape;1477;p64"/>
          <p:cNvSpPr txBox="1"/>
          <p:nvPr/>
        </p:nvSpPr>
        <p:spPr>
          <a:xfrm rot="-275638">
            <a:off x="6582191" y="1843621"/>
            <a:ext cx="5427182"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Closed invitations are suitable in situations in which it is possible to precisely identify and approach a well-defined sample of the target population. They may also be required in situations where filtering out participants that are not part of the target population would be difficult, harming the sample representativeness.</a:t>
            </a:r>
            <a:endParaRPr/>
          </a:p>
        </p:txBody>
      </p:sp>
      <p:grpSp>
        <p:nvGrpSpPr>
          <p:cNvPr id="1478" name="Google Shape;1478;p64"/>
          <p:cNvGrpSpPr/>
          <p:nvPr/>
        </p:nvGrpSpPr>
        <p:grpSpPr>
          <a:xfrm>
            <a:off x="4414741" y="4190258"/>
            <a:ext cx="6308438" cy="2080659"/>
            <a:chOff x="1369742" y="1133247"/>
            <a:chExt cx="3750220" cy="2031254"/>
          </a:xfrm>
        </p:grpSpPr>
        <p:sp>
          <p:nvSpPr>
            <p:cNvPr id="1479" name="Google Shape;1479;p64"/>
            <p:cNvSpPr/>
            <p:nvPr/>
          </p:nvSpPr>
          <p:spPr>
            <a:xfrm rot="-283928">
              <a:off x="1392545" y="1280278"/>
              <a:ext cx="3582597"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0" name="Google Shape;1480;p64"/>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1" name="Google Shape;1481;p64"/>
            <p:cNvSpPr/>
            <p:nvPr/>
          </p:nvSpPr>
          <p:spPr>
            <a:xfrm rot="-283928">
              <a:off x="1381284" y="1972147"/>
              <a:ext cx="3565173"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2" name="Google Shape;1482;p64"/>
            <p:cNvSpPr/>
            <p:nvPr/>
          </p:nvSpPr>
          <p:spPr>
            <a:xfrm rot="-283928">
              <a:off x="1500658" y="2280225"/>
              <a:ext cx="3593860"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3" name="Google Shape;1483;p64"/>
            <p:cNvSpPr/>
            <p:nvPr/>
          </p:nvSpPr>
          <p:spPr>
            <a:xfrm rot="-283928">
              <a:off x="1599218" y="2601057"/>
              <a:ext cx="3509425"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84" name="Google Shape;1484;p64"/>
          <p:cNvSpPr/>
          <p:nvPr/>
        </p:nvSpPr>
        <p:spPr>
          <a:xfrm rot="-320581">
            <a:off x="4623144" y="4396317"/>
            <a:ext cx="60960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Open invitations allow reaching out for larger samples. However, they typically require more carefully considering context factors when designing the survey instruments. These context factors can then be used during the analyses to filter out participants that are not representative (e.g., applying the blocking principle to specific context factors).</a:t>
            </a:r>
            <a:endParaRPr sz="1600">
              <a:solidFill>
                <a:schemeClr val="dk1"/>
              </a:solidFill>
              <a:latin typeface="Trebuchet MS"/>
              <a:ea typeface="Trebuchet MS"/>
              <a:cs typeface="Trebuchet MS"/>
              <a:sym typeface="Trebuchet MS"/>
            </a:endParaRPr>
          </a:p>
        </p:txBody>
      </p:sp>
      <p:grpSp>
        <p:nvGrpSpPr>
          <p:cNvPr id="1485" name="Google Shape;1485;p64"/>
          <p:cNvGrpSpPr/>
          <p:nvPr/>
        </p:nvGrpSpPr>
        <p:grpSpPr>
          <a:xfrm>
            <a:off x="1724986" y="1841641"/>
            <a:ext cx="4302575" cy="1617947"/>
            <a:chOff x="1461114" y="1110871"/>
            <a:chExt cx="3728312" cy="2047718"/>
          </a:xfrm>
        </p:grpSpPr>
        <p:sp>
          <p:nvSpPr>
            <p:cNvPr id="1486" name="Google Shape;1486;p64"/>
            <p:cNvSpPr/>
            <p:nvPr/>
          </p:nvSpPr>
          <p:spPr>
            <a:xfrm rot="-283928">
              <a:off x="1497346" y="1261932"/>
              <a:ext cx="3680286"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7" name="Google Shape;1487;p64"/>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8" name="Google Shape;1488;p64"/>
            <p:cNvSpPr/>
            <p:nvPr/>
          </p:nvSpPr>
          <p:spPr>
            <a:xfrm rot="-283928">
              <a:off x="1513817" y="1963756"/>
              <a:ext cx="3432413"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89" name="Google Shape;1489;p64"/>
            <p:cNvSpPr/>
            <p:nvPr/>
          </p:nvSpPr>
          <p:spPr>
            <a:xfrm rot="-283928">
              <a:off x="1779202" y="2274162"/>
              <a:ext cx="3125998"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0" name="Google Shape;1490;p64"/>
            <p:cNvSpPr/>
            <p:nvPr/>
          </p:nvSpPr>
          <p:spPr>
            <a:xfrm rot="-283928">
              <a:off x="1653352" y="2597383"/>
              <a:ext cx="3455198"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491" name="Google Shape;1491;p64"/>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Invitation and Follow-up</a:t>
            </a:r>
            <a:endParaRPr/>
          </a:p>
        </p:txBody>
      </p:sp>
      <p:sp>
        <p:nvSpPr>
          <p:cNvPr id="1492" name="Google Shape;1492;p64"/>
          <p:cNvSpPr txBox="1"/>
          <p:nvPr>
            <p:ph idx="4294967295"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493" name="Google Shape;1493;p64"/>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494" name="Google Shape;1494;p6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1495" name="Google Shape;1495;p64"/>
          <p:cNvSpPr txBox="1"/>
          <p:nvPr/>
        </p:nvSpPr>
        <p:spPr>
          <a:xfrm rot="-276463">
            <a:off x="1924198" y="1972839"/>
            <a:ext cx="4197434"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Both strategies to approach the target population (closed and open invitations) can be applied, but have distinct implications on the survey design and the recruitment approaches.</a:t>
            </a:r>
            <a:endParaRPr/>
          </a:p>
        </p:txBody>
      </p:sp>
      <p:sp>
        <p:nvSpPr>
          <p:cNvPr id="1496" name="Google Shape;1496;p64"/>
          <p:cNvSpPr/>
          <p:nvPr/>
        </p:nvSpPr>
        <p:spPr>
          <a:xfrm>
            <a:off x="3279217" y="1527653"/>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A</a:t>
            </a:r>
            <a:endParaRPr/>
          </a:p>
        </p:txBody>
      </p:sp>
      <p:grpSp>
        <p:nvGrpSpPr>
          <p:cNvPr id="1497" name="Google Shape;1497;p64"/>
          <p:cNvGrpSpPr/>
          <p:nvPr/>
        </p:nvGrpSpPr>
        <p:grpSpPr>
          <a:xfrm rot="5233628">
            <a:off x="-92938" y="2821421"/>
            <a:ext cx="3715052" cy="3114428"/>
            <a:chOff x="3435403" y="2139941"/>
            <a:chExt cx="3078168" cy="2580511"/>
          </a:xfrm>
        </p:grpSpPr>
        <p:sp>
          <p:nvSpPr>
            <p:cNvPr id="1498" name="Google Shape;1498;p64"/>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99" name="Google Shape;1499;p64"/>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0" name="Google Shape;1500;p64"/>
            <p:cNvSpPr/>
            <p:nvPr/>
          </p:nvSpPr>
          <p:spPr>
            <a:xfrm>
              <a:off x="6229175" y="2139941"/>
              <a:ext cx="284396" cy="328122"/>
            </a:xfrm>
            <a:custGeom>
              <a:rect b="b" l="l" r="r" t="t"/>
              <a:pathLst>
                <a:path extrusionOk="0" h="328122" w="284396">
                  <a:moveTo>
                    <a:pt x="110995" y="328122"/>
                  </a:moveTo>
                  <a:lnTo>
                    <a:pt x="269206" y="205211"/>
                  </a:lnTo>
                  <a:cubicBezTo>
                    <a:pt x="282534" y="194936"/>
                    <a:pt x="286627" y="168014"/>
                    <a:pt x="283295" y="151556"/>
                  </a:cubicBezTo>
                  <a:lnTo>
                    <a:pt x="257783" y="14279"/>
                  </a:lnTo>
                  <a:cubicBezTo>
                    <a:pt x="254547" y="-2179"/>
                    <a:pt x="243695" y="-3891"/>
                    <a:pt x="230368" y="6478"/>
                  </a:cubicBezTo>
                  <a:lnTo>
                    <a:pt x="0" y="185423"/>
                  </a:ln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1" name="Google Shape;1501;p64"/>
            <p:cNvSpPr/>
            <p:nvPr/>
          </p:nvSpPr>
          <p:spPr>
            <a:xfrm>
              <a:off x="5558158" y="2256776"/>
              <a:ext cx="857987" cy="839354"/>
            </a:xfrm>
            <a:custGeom>
              <a:rect b="b" l="l" r="r" t="t"/>
              <a:pathLst>
                <a:path extrusionOk="0" h="839354" w="857987">
                  <a:moveTo>
                    <a:pt x="724135" y="12935"/>
                  </a:moveTo>
                  <a:lnTo>
                    <a:pt x="850551" y="175422"/>
                  </a:lnTo>
                  <a:cubicBezTo>
                    <a:pt x="861318" y="188250"/>
                    <a:pt x="860280" y="207228"/>
                    <a:pt x="848172" y="218803"/>
                  </a:cubicBezTo>
                  <a:cubicBezTo>
                    <a:pt x="653120" y="395274"/>
                    <a:pt x="464828" y="547677"/>
                    <a:pt x="522991" y="839354"/>
                  </a:cubicBezTo>
                  <a:lnTo>
                    <a:pt x="0" y="166384"/>
                  </a:lnTo>
                  <a:cubicBezTo>
                    <a:pt x="268540" y="294624"/>
                    <a:pt x="462734" y="149926"/>
                    <a:pt x="681964" y="4659"/>
                  </a:cubicBezTo>
                  <a:cubicBezTo>
                    <a:pt x="696043" y="-3932"/>
                    <a:pt x="714358" y="-338"/>
                    <a:pt x="724135" y="12935"/>
                  </a:cubicBezTo>
                  <a:close/>
                </a:path>
              </a:pathLst>
            </a:custGeom>
            <a:solidFill>
              <a:srgbClr val="201F23"/>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2" name="Google Shape;1502;p64"/>
            <p:cNvSpPr/>
            <p:nvPr/>
          </p:nvSpPr>
          <p:spPr>
            <a:xfrm>
              <a:off x="5976947" y="2334116"/>
              <a:ext cx="454294" cy="760206"/>
            </a:xfrm>
            <a:custGeom>
              <a:rect b="b" l="l" r="r" t="t"/>
              <a:pathLst>
                <a:path extrusionOk="0" h="760206" w="454294">
                  <a:moveTo>
                    <a:pt x="62413" y="760207"/>
                  </a:moveTo>
                  <a:lnTo>
                    <a:pt x="116483" y="736043"/>
                  </a:lnTo>
                  <a:cubicBezTo>
                    <a:pt x="92208" y="603808"/>
                    <a:pt x="119243" y="502492"/>
                    <a:pt x="175122" y="413638"/>
                  </a:cubicBezTo>
                  <a:cubicBezTo>
                    <a:pt x="231000" y="324784"/>
                    <a:pt x="315627" y="248677"/>
                    <a:pt x="406441" y="167339"/>
                  </a:cubicBezTo>
                  <a:lnTo>
                    <a:pt x="433666" y="142699"/>
                  </a:lnTo>
                  <a:cubicBezTo>
                    <a:pt x="458007" y="120412"/>
                    <a:pt x="461225" y="83219"/>
                    <a:pt x="441091" y="57080"/>
                  </a:cubicBezTo>
                  <a:lnTo>
                    <a:pt x="396636" y="0"/>
                  </a:lnTo>
                  <a:lnTo>
                    <a:pt x="348468" y="37387"/>
                  </a:lnTo>
                  <a:lnTo>
                    <a:pt x="324479" y="56414"/>
                  </a:lnTo>
                  <a:lnTo>
                    <a:pt x="319434" y="63358"/>
                  </a:lnTo>
                  <a:cubicBezTo>
                    <a:pt x="225955" y="147551"/>
                    <a:pt x="134855" y="229365"/>
                    <a:pt x="74121" y="327352"/>
                  </a:cubicBezTo>
                  <a:cubicBezTo>
                    <a:pt x="13388" y="425339"/>
                    <a:pt x="-17264" y="539498"/>
                    <a:pt x="10056" y="688381"/>
                  </a:cubicBezTo>
                  <a:lnTo>
                    <a:pt x="11199" y="695326"/>
                  </a:lnTo>
                  <a:close/>
                </a:path>
              </a:pathLst>
            </a:custGeom>
            <a:solidFill>
              <a:srgbClr val="6D6E71">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3" name="Google Shape;1503;p64"/>
            <p:cNvSpPr/>
            <p:nvPr/>
          </p:nvSpPr>
          <p:spPr>
            <a:xfrm>
              <a:off x="5980933" y="2336684"/>
              <a:ext cx="446854" cy="756496"/>
            </a:xfrm>
            <a:custGeom>
              <a:rect b="b" l="l" r="r" t="t"/>
              <a:pathLst>
                <a:path extrusionOk="0" h="756496" w="446854">
                  <a:moveTo>
                    <a:pt x="392745" y="0"/>
                  </a:moveTo>
                  <a:lnTo>
                    <a:pt x="414068" y="27493"/>
                  </a:lnTo>
                  <a:cubicBezTo>
                    <a:pt x="414068" y="28064"/>
                    <a:pt x="436153" y="56033"/>
                    <a:pt x="435963" y="57080"/>
                  </a:cubicBezTo>
                  <a:cubicBezTo>
                    <a:pt x="439466" y="62064"/>
                    <a:pt x="442188" y="67548"/>
                    <a:pt x="444054" y="73347"/>
                  </a:cubicBezTo>
                  <a:cubicBezTo>
                    <a:pt x="451413" y="97734"/>
                    <a:pt x="443997" y="124174"/>
                    <a:pt x="425015" y="141177"/>
                  </a:cubicBezTo>
                  <a:lnTo>
                    <a:pt x="397981" y="165531"/>
                  </a:lnTo>
                  <a:cubicBezTo>
                    <a:pt x="371327" y="189600"/>
                    <a:pt x="345148" y="213098"/>
                    <a:pt x="320113" y="236786"/>
                  </a:cubicBezTo>
                  <a:cubicBezTo>
                    <a:pt x="269955" y="282174"/>
                    <a:pt x="224539" y="332536"/>
                    <a:pt x="184557" y="387096"/>
                  </a:cubicBezTo>
                  <a:cubicBezTo>
                    <a:pt x="179131" y="394801"/>
                    <a:pt x="173896" y="402697"/>
                    <a:pt x="168850" y="410688"/>
                  </a:cubicBezTo>
                  <a:cubicBezTo>
                    <a:pt x="138389" y="457996"/>
                    <a:pt x="117580" y="510858"/>
                    <a:pt x="107641" y="566231"/>
                  </a:cubicBezTo>
                  <a:cubicBezTo>
                    <a:pt x="98817" y="620723"/>
                    <a:pt x="99721" y="676347"/>
                    <a:pt x="110307" y="730525"/>
                  </a:cubicBezTo>
                  <a:cubicBezTo>
                    <a:pt x="110307" y="731572"/>
                    <a:pt x="59949" y="755355"/>
                    <a:pt x="60140" y="756496"/>
                  </a:cubicBezTo>
                  <a:lnTo>
                    <a:pt x="38626" y="728813"/>
                  </a:lnTo>
                  <a:cubicBezTo>
                    <a:pt x="38626" y="727861"/>
                    <a:pt x="10639" y="691426"/>
                    <a:pt x="10544" y="690760"/>
                  </a:cubicBezTo>
                  <a:cubicBezTo>
                    <a:pt x="10449" y="690094"/>
                    <a:pt x="9497" y="684005"/>
                    <a:pt x="9497" y="683910"/>
                  </a:cubicBezTo>
                  <a:cubicBezTo>
                    <a:pt x="-1336" y="627172"/>
                    <a:pt x="-2916" y="569056"/>
                    <a:pt x="4833" y="511815"/>
                  </a:cubicBezTo>
                  <a:cubicBezTo>
                    <a:pt x="14618" y="445855"/>
                    <a:pt x="38236" y="382704"/>
                    <a:pt x="74133" y="326496"/>
                  </a:cubicBezTo>
                  <a:cubicBezTo>
                    <a:pt x="109507" y="271688"/>
                    <a:pt x="151021" y="221098"/>
                    <a:pt x="197885" y="175710"/>
                  </a:cubicBezTo>
                  <a:cubicBezTo>
                    <a:pt x="235962" y="137657"/>
                    <a:pt x="276514" y="101221"/>
                    <a:pt x="317828" y="64024"/>
                  </a:cubicBezTo>
                  <a:lnTo>
                    <a:pt x="322873" y="57270"/>
                  </a:lnTo>
                  <a:cubicBezTo>
                    <a:pt x="323825" y="56319"/>
                    <a:pt x="346291" y="38909"/>
                    <a:pt x="346767" y="38243"/>
                  </a:cubicBezTo>
                  <a:lnTo>
                    <a:pt x="352097" y="34058"/>
                  </a:lnTo>
                  <a:cubicBezTo>
                    <a:pt x="353240" y="33201"/>
                    <a:pt x="393411" y="856"/>
                    <a:pt x="392745" y="0"/>
                  </a:cubicBezTo>
                  <a:close/>
                </a:path>
              </a:pathLst>
            </a:custGeom>
            <a:solidFill>
              <a:srgbClr val="6D6E71">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4" name="Google Shape;1504;p64"/>
            <p:cNvSpPr/>
            <p:nvPr/>
          </p:nvSpPr>
          <p:spPr>
            <a:xfrm>
              <a:off x="5984424" y="2339728"/>
              <a:ext cx="440107" cy="751834"/>
            </a:xfrm>
            <a:custGeom>
              <a:rect b="b" l="l" r="r" t="t"/>
              <a:pathLst>
                <a:path extrusionOk="0" h="751834" w="440107">
                  <a:moveTo>
                    <a:pt x="389349" y="0"/>
                  </a:moveTo>
                  <a:lnTo>
                    <a:pt x="410577" y="27208"/>
                  </a:lnTo>
                  <a:cubicBezTo>
                    <a:pt x="411434" y="28350"/>
                    <a:pt x="431710" y="55748"/>
                    <a:pt x="431234" y="56985"/>
                  </a:cubicBezTo>
                  <a:cubicBezTo>
                    <a:pt x="434423" y="61923"/>
                    <a:pt x="436774" y="67356"/>
                    <a:pt x="438183" y="73062"/>
                  </a:cubicBezTo>
                  <a:cubicBezTo>
                    <a:pt x="444095" y="97368"/>
                    <a:pt x="436156" y="122952"/>
                    <a:pt x="417527" y="139655"/>
                  </a:cubicBezTo>
                  <a:lnTo>
                    <a:pt x="390682" y="163914"/>
                  </a:lnTo>
                  <a:cubicBezTo>
                    <a:pt x="364218" y="187792"/>
                    <a:pt x="338231" y="211480"/>
                    <a:pt x="313480" y="234598"/>
                  </a:cubicBezTo>
                  <a:cubicBezTo>
                    <a:pt x="263771" y="279721"/>
                    <a:pt x="218772" y="329763"/>
                    <a:pt x="179163" y="383956"/>
                  </a:cubicBezTo>
                  <a:cubicBezTo>
                    <a:pt x="173737" y="391757"/>
                    <a:pt x="168596" y="399558"/>
                    <a:pt x="163646" y="407454"/>
                  </a:cubicBezTo>
                  <a:cubicBezTo>
                    <a:pt x="133565" y="454305"/>
                    <a:pt x="112870" y="506549"/>
                    <a:pt x="102723" y="561284"/>
                  </a:cubicBezTo>
                  <a:cubicBezTo>
                    <a:pt x="93727" y="615281"/>
                    <a:pt x="94269" y="670438"/>
                    <a:pt x="104341" y="724246"/>
                  </a:cubicBezTo>
                  <a:cubicBezTo>
                    <a:pt x="104341" y="726339"/>
                    <a:pt x="57601" y="749647"/>
                    <a:pt x="57982" y="751835"/>
                  </a:cubicBezTo>
                  <a:lnTo>
                    <a:pt x="36659" y="724437"/>
                  </a:lnTo>
                  <a:cubicBezTo>
                    <a:pt x="36659" y="722629"/>
                    <a:pt x="10195" y="687715"/>
                    <a:pt x="10004" y="686383"/>
                  </a:cubicBezTo>
                  <a:cubicBezTo>
                    <a:pt x="9814" y="685052"/>
                    <a:pt x="8957" y="679819"/>
                    <a:pt x="8957" y="679534"/>
                  </a:cubicBezTo>
                  <a:cubicBezTo>
                    <a:pt x="-1533" y="623255"/>
                    <a:pt x="-2818" y="565650"/>
                    <a:pt x="5150" y="508961"/>
                  </a:cubicBezTo>
                  <a:cubicBezTo>
                    <a:pt x="15212" y="443531"/>
                    <a:pt x="38848" y="380926"/>
                    <a:pt x="74545" y="325164"/>
                  </a:cubicBezTo>
                  <a:cubicBezTo>
                    <a:pt x="109995" y="270733"/>
                    <a:pt x="151509" y="220498"/>
                    <a:pt x="198296" y="175425"/>
                  </a:cubicBezTo>
                  <a:cubicBezTo>
                    <a:pt x="236374" y="137848"/>
                    <a:pt x="276450" y="101412"/>
                    <a:pt x="317574" y="64405"/>
                  </a:cubicBezTo>
                  <a:lnTo>
                    <a:pt x="322714" y="57650"/>
                  </a:lnTo>
                  <a:cubicBezTo>
                    <a:pt x="324047" y="56414"/>
                    <a:pt x="345465" y="39766"/>
                    <a:pt x="346322" y="38624"/>
                  </a:cubicBezTo>
                  <a:lnTo>
                    <a:pt x="351653" y="34438"/>
                  </a:lnTo>
                  <a:cubicBezTo>
                    <a:pt x="353081" y="33392"/>
                    <a:pt x="390682" y="1903"/>
                    <a:pt x="389349" y="0"/>
                  </a:cubicBezTo>
                  <a:close/>
                </a:path>
              </a:pathLst>
            </a:custGeom>
            <a:solidFill>
              <a:srgbClr val="6D6E71">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5" name="Google Shape;1505;p64"/>
            <p:cNvSpPr/>
            <p:nvPr/>
          </p:nvSpPr>
          <p:spPr>
            <a:xfrm>
              <a:off x="5988522" y="2343153"/>
              <a:ext cx="433146" cy="747648"/>
            </a:xfrm>
            <a:custGeom>
              <a:rect b="b" l="l" r="r" t="t"/>
              <a:pathLst>
                <a:path extrusionOk="0" h="747648" w="433146">
                  <a:moveTo>
                    <a:pt x="385346" y="0"/>
                  </a:moveTo>
                  <a:lnTo>
                    <a:pt x="406384" y="27018"/>
                  </a:lnTo>
                  <a:cubicBezTo>
                    <a:pt x="413780" y="36429"/>
                    <a:pt x="420463" y="46383"/>
                    <a:pt x="426374" y="56794"/>
                  </a:cubicBezTo>
                  <a:cubicBezTo>
                    <a:pt x="429183" y="61763"/>
                    <a:pt x="431144" y="67165"/>
                    <a:pt x="432181" y="72777"/>
                  </a:cubicBezTo>
                  <a:cubicBezTo>
                    <a:pt x="436179" y="96782"/>
                    <a:pt x="427593" y="121163"/>
                    <a:pt x="409430" y="137372"/>
                  </a:cubicBezTo>
                  <a:lnTo>
                    <a:pt x="382776" y="161440"/>
                  </a:lnTo>
                  <a:cubicBezTo>
                    <a:pt x="356503" y="185129"/>
                    <a:pt x="330800" y="208436"/>
                    <a:pt x="306621" y="231744"/>
                  </a:cubicBezTo>
                  <a:cubicBezTo>
                    <a:pt x="257273" y="276564"/>
                    <a:pt x="212618" y="326289"/>
                    <a:pt x="173351" y="380151"/>
                  </a:cubicBezTo>
                  <a:cubicBezTo>
                    <a:pt x="167925" y="387857"/>
                    <a:pt x="162784" y="395562"/>
                    <a:pt x="157929" y="403458"/>
                  </a:cubicBezTo>
                  <a:cubicBezTo>
                    <a:pt x="128058" y="450136"/>
                    <a:pt x="107496" y="502145"/>
                    <a:pt x="97387" y="556622"/>
                  </a:cubicBezTo>
                  <a:cubicBezTo>
                    <a:pt x="88286" y="610175"/>
                    <a:pt x="88610" y="664905"/>
                    <a:pt x="98339" y="718348"/>
                  </a:cubicBezTo>
                  <a:cubicBezTo>
                    <a:pt x="98339" y="721487"/>
                    <a:pt x="55121" y="744319"/>
                    <a:pt x="55787" y="747649"/>
                  </a:cubicBezTo>
                  <a:lnTo>
                    <a:pt x="34654" y="720441"/>
                  </a:lnTo>
                  <a:cubicBezTo>
                    <a:pt x="34083" y="717777"/>
                    <a:pt x="9714" y="684386"/>
                    <a:pt x="9428" y="681817"/>
                  </a:cubicBezTo>
                  <a:cubicBezTo>
                    <a:pt x="9428" y="681817"/>
                    <a:pt x="8476" y="675443"/>
                    <a:pt x="8476" y="675063"/>
                  </a:cubicBezTo>
                  <a:cubicBezTo>
                    <a:pt x="-1690" y="619248"/>
                    <a:pt x="-2718" y="562155"/>
                    <a:pt x="5430" y="506012"/>
                  </a:cubicBezTo>
                  <a:cubicBezTo>
                    <a:pt x="15435" y="441235"/>
                    <a:pt x="38843" y="379255"/>
                    <a:pt x="74159" y="324022"/>
                  </a:cubicBezTo>
                  <a:cubicBezTo>
                    <a:pt x="109657" y="269919"/>
                    <a:pt x="151171" y="220005"/>
                    <a:pt x="197911" y="175235"/>
                  </a:cubicBezTo>
                  <a:cubicBezTo>
                    <a:pt x="235321" y="137847"/>
                    <a:pt x="275684" y="101602"/>
                    <a:pt x="316521" y="64785"/>
                  </a:cubicBezTo>
                  <a:cubicBezTo>
                    <a:pt x="316521" y="64785"/>
                    <a:pt x="321281" y="58507"/>
                    <a:pt x="321662" y="58221"/>
                  </a:cubicBezTo>
                  <a:cubicBezTo>
                    <a:pt x="322043" y="57936"/>
                    <a:pt x="343747" y="40717"/>
                    <a:pt x="345079" y="39195"/>
                  </a:cubicBezTo>
                  <a:lnTo>
                    <a:pt x="350315" y="34914"/>
                  </a:lnTo>
                  <a:cubicBezTo>
                    <a:pt x="352314" y="33201"/>
                    <a:pt x="387345" y="2473"/>
                    <a:pt x="385346" y="0"/>
                  </a:cubicBezTo>
                  <a:close/>
                </a:path>
              </a:pathLst>
            </a:custGeom>
            <a:solidFill>
              <a:srgbClr val="6D6E71">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6" name="Google Shape;1506;p64"/>
            <p:cNvSpPr/>
            <p:nvPr/>
          </p:nvSpPr>
          <p:spPr>
            <a:xfrm>
              <a:off x="5992028" y="2346388"/>
              <a:ext cx="426343" cy="744033"/>
            </a:xfrm>
            <a:custGeom>
              <a:rect b="b" l="l" r="r" t="t"/>
              <a:pathLst>
                <a:path extrusionOk="0" h="744033" w="426343">
                  <a:moveTo>
                    <a:pt x="381936" y="0"/>
                  </a:moveTo>
                  <a:lnTo>
                    <a:pt x="402783" y="26827"/>
                  </a:lnTo>
                  <a:cubicBezTo>
                    <a:pt x="409942" y="36131"/>
                    <a:pt x="416129" y="46140"/>
                    <a:pt x="421251" y="56699"/>
                  </a:cubicBezTo>
                  <a:cubicBezTo>
                    <a:pt x="423716" y="61626"/>
                    <a:pt x="425325" y="66933"/>
                    <a:pt x="426010" y="72396"/>
                  </a:cubicBezTo>
                  <a:cubicBezTo>
                    <a:pt x="428257" y="96342"/>
                    <a:pt x="419042" y="119941"/>
                    <a:pt x="401165" y="136040"/>
                  </a:cubicBezTo>
                  <a:lnTo>
                    <a:pt x="374701" y="159918"/>
                  </a:lnTo>
                  <a:cubicBezTo>
                    <a:pt x="348713" y="183416"/>
                    <a:pt x="323297" y="206533"/>
                    <a:pt x="298547" y="229651"/>
                  </a:cubicBezTo>
                  <a:cubicBezTo>
                    <a:pt x="249789" y="274225"/>
                    <a:pt x="205676" y="323631"/>
                    <a:pt x="166894" y="377107"/>
                  </a:cubicBezTo>
                  <a:cubicBezTo>
                    <a:pt x="161564" y="384812"/>
                    <a:pt x="156518" y="392518"/>
                    <a:pt x="151664" y="400319"/>
                  </a:cubicBezTo>
                  <a:cubicBezTo>
                    <a:pt x="122068" y="446750"/>
                    <a:pt x="101640" y="498419"/>
                    <a:pt x="91501" y="552532"/>
                  </a:cubicBezTo>
                  <a:cubicBezTo>
                    <a:pt x="82249" y="605629"/>
                    <a:pt x="82249" y="659923"/>
                    <a:pt x="91501" y="713021"/>
                  </a:cubicBezTo>
                  <a:cubicBezTo>
                    <a:pt x="91501" y="717111"/>
                    <a:pt x="51996" y="739563"/>
                    <a:pt x="52853" y="744034"/>
                  </a:cubicBezTo>
                  <a:lnTo>
                    <a:pt x="32577" y="716350"/>
                  </a:lnTo>
                  <a:cubicBezTo>
                    <a:pt x="32006" y="712830"/>
                    <a:pt x="9254" y="680961"/>
                    <a:pt x="8874" y="677536"/>
                  </a:cubicBezTo>
                  <a:cubicBezTo>
                    <a:pt x="8874" y="677536"/>
                    <a:pt x="8017" y="671352"/>
                    <a:pt x="7922" y="670877"/>
                  </a:cubicBezTo>
                  <a:cubicBezTo>
                    <a:pt x="-1845" y="615486"/>
                    <a:pt x="-2588" y="558880"/>
                    <a:pt x="5732" y="503253"/>
                  </a:cubicBezTo>
                  <a:cubicBezTo>
                    <a:pt x="16204" y="439058"/>
                    <a:pt x="39830" y="377717"/>
                    <a:pt x="75128" y="323071"/>
                  </a:cubicBezTo>
                  <a:cubicBezTo>
                    <a:pt x="110311" y="269371"/>
                    <a:pt x="151407" y="219782"/>
                    <a:pt x="197642" y="175235"/>
                  </a:cubicBezTo>
                  <a:cubicBezTo>
                    <a:pt x="234862" y="138133"/>
                    <a:pt x="274939" y="102078"/>
                    <a:pt x="315586" y="65547"/>
                  </a:cubicBezTo>
                  <a:cubicBezTo>
                    <a:pt x="316062" y="65547"/>
                    <a:pt x="320251" y="59458"/>
                    <a:pt x="320727" y="58982"/>
                  </a:cubicBezTo>
                  <a:cubicBezTo>
                    <a:pt x="322916" y="57080"/>
                    <a:pt x="342240" y="41954"/>
                    <a:pt x="343954" y="39956"/>
                  </a:cubicBezTo>
                  <a:lnTo>
                    <a:pt x="349190" y="35770"/>
                  </a:lnTo>
                  <a:cubicBezTo>
                    <a:pt x="352140" y="33201"/>
                    <a:pt x="384792" y="3330"/>
                    <a:pt x="381936" y="0"/>
                  </a:cubicBezTo>
                  <a:close/>
                </a:path>
              </a:pathLst>
            </a:custGeom>
            <a:solidFill>
              <a:srgbClr val="6D6E71">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7" name="Google Shape;1507;p64"/>
            <p:cNvSpPr/>
            <p:nvPr/>
          </p:nvSpPr>
          <p:spPr>
            <a:xfrm>
              <a:off x="5995439" y="2349242"/>
              <a:ext cx="420236" cy="739182"/>
            </a:xfrm>
            <a:custGeom>
              <a:rect b="b" l="l" r="r" t="t"/>
              <a:pathLst>
                <a:path extrusionOk="0" h="739182" w="420236">
                  <a:moveTo>
                    <a:pt x="378716" y="0"/>
                  </a:moveTo>
                  <a:lnTo>
                    <a:pt x="399277" y="26542"/>
                  </a:lnTo>
                  <a:cubicBezTo>
                    <a:pt x="401467" y="29396"/>
                    <a:pt x="417745" y="53370"/>
                    <a:pt x="416698" y="56604"/>
                  </a:cubicBezTo>
                  <a:cubicBezTo>
                    <a:pt x="418821" y="61511"/>
                    <a:pt x="420020" y="66769"/>
                    <a:pt x="420220" y="72111"/>
                  </a:cubicBezTo>
                  <a:cubicBezTo>
                    <a:pt x="420696" y="95561"/>
                    <a:pt x="410891" y="118048"/>
                    <a:pt x="393375" y="133662"/>
                  </a:cubicBezTo>
                  <a:lnTo>
                    <a:pt x="367197" y="157350"/>
                  </a:lnTo>
                  <a:cubicBezTo>
                    <a:pt x="341400" y="180657"/>
                    <a:pt x="316174" y="203584"/>
                    <a:pt x="291994" y="226702"/>
                  </a:cubicBezTo>
                  <a:cubicBezTo>
                    <a:pt x="243722" y="271015"/>
                    <a:pt x="200057" y="320100"/>
                    <a:pt x="161675" y="373206"/>
                  </a:cubicBezTo>
                  <a:cubicBezTo>
                    <a:pt x="156439" y="380817"/>
                    <a:pt x="151394" y="388427"/>
                    <a:pt x="146634" y="396228"/>
                  </a:cubicBezTo>
                  <a:cubicBezTo>
                    <a:pt x="117306" y="442207"/>
                    <a:pt x="97020" y="493349"/>
                    <a:pt x="86853" y="546919"/>
                  </a:cubicBezTo>
                  <a:cubicBezTo>
                    <a:pt x="77448" y="599666"/>
                    <a:pt x="77248" y="653644"/>
                    <a:pt x="86282" y="706457"/>
                  </a:cubicBezTo>
                  <a:cubicBezTo>
                    <a:pt x="86758" y="711689"/>
                    <a:pt x="50394" y="733665"/>
                    <a:pt x="51346" y="739182"/>
                  </a:cubicBezTo>
                  <a:lnTo>
                    <a:pt x="30594" y="712545"/>
                  </a:lnTo>
                  <a:cubicBezTo>
                    <a:pt x="29833" y="708074"/>
                    <a:pt x="8795" y="677726"/>
                    <a:pt x="8319" y="673541"/>
                  </a:cubicBezTo>
                  <a:cubicBezTo>
                    <a:pt x="8319" y="672875"/>
                    <a:pt x="7462" y="667547"/>
                    <a:pt x="7462" y="666881"/>
                  </a:cubicBezTo>
                  <a:cubicBezTo>
                    <a:pt x="-1981" y="611953"/>
                    <a:pt x="-2467" y="555860"/>
                    <a:pt x="6034" y="500779"/>
                  </a:cubicBezTo>
                  <a:cubicBezTo>
                    <a:pt x="16658" y="437189"/>
                    <a:pt x="40285" y="376468"/>
                    <a:pt x="75430" y="322405"/>
                  </a:cubicBezTo>
                  <a:cubicBezTo>
                    <a:pt x="110480" y="269059"/>
                    <a:pt x="151375" y="219791"/>
                    <a:pt x="197373" y="175520"/>
                  </a:cubicBezTo>
                  <a:cubicBezTo>
                    <a:pt x="234403" y="138704"/>
                    <a:pt x="274193" y="102839"/>
                    <a:pt x="314650" y="66403"/>
                  </a:cubicBezTo>
                  <a:cubicBezTo>
                    <a:pt x="315222" y="65832"/>
                    <a:pt x="319220" y="60600"/>
                    <a:pt x="319886" y="60029"/>
                  </a:cubicBezTo>
                  <a:cubicBezTo>
                    <a:pt x="322361" y="57746"/>
                    <a:pt x="340638" y="43285"/>
                    <a:pt x="342828" y="41002"/>
                  </a:cubicBezTo>
                  <a:lnTo>
                    <a:pt x="348063" y="36721"/>
                  </a:lnTo>
                  <a:cubicBezTo>
                    <a:pt x="352062" y="33582"/>
                    <a:pt x="381952" y="4566"/>
                    <a:pt x="378716" y="0"/>
                  </a:cubicBezTo>
                  <a:close/>
                </a:path>
              </a:pathLst>
            </a:custGeom>
            <a:solidFill>
              <a:srgbClr val="6D6E71">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8" name="Google Shape;1508;p64"/>
            <p:cNvSpPr/>
            <p:nvPr/>
          </p:nvSpPr>
          <p:spPr>
            <a:xfrm>
              <a:off x="5999554" y="2352857"/>
              <a:ext cx="413837" cy="734425"/>
            </a:xfrm>
            <a:custGeom>
              <a:rect b="b" l="l" r="r" t="t"/>
              <a:pathLst>
                <a:path extrusionOk="0" h="734425" w="413837">
                  <a:moveTo>
                    <a:pt x="374696" y="0"/>
                  </a:moveTo>
                  <a:lnTo>
                    <a:pt x="395162" y="26352"/>
                  </a:lnTo>
                  <a:cubicBezTo>
                    <a:pt x="397732" y="29681"/>
                    <a:pt x="412678" y="52608"/>
                    <a:pt x="411345" y="56414"/>
                  </a:cubicBezTo>
                  <a:cubicBezTo>
                    <a:pt x="413125" y="61350"/>
                    <a:pt x="413972" y="66579"/>
                    <a:pt x="413820" y="71825"/>
                  </a:cubicBezTo>
                  <a:cubicBezTo>
                    <a:pt x="412601" y="94817"/>
                    <a:pt x="402340" y="116395"/>
                    <a:pt x="385262" y="131854"/>
                  </a:cubicBezTo>
                  <a:lnTo>
                    <a:pt x="359274" y="155352"/>
                  </a:lnTo>
                  <a:cubicBezTo>
                    <a:pt x="333762" y="178469"/>
                    <a:pt x="308726" y="201206"/>
                    <a:pt x="284833" y="224133"/>
                  </a:cubicBezTo>
                  <a:cubicBezTo>
                    <a:pt x="236989" y="268193"/>
                    <a:pt x="193733" y="316992"/>
                    <a:pt x="155751" y="369781"/>
                  </a:cubicBezTo>
                  <a:cubicBezTo>
                    <a:pt x="150611" y="377297"/>
                    <a:pt x="145661" y="384908"/>
                    <a:pt x="140806" y="392613"/>
                  </a:cubicBezTo>
                  <a:cubicBezTo>
                    <a:pt x="111867" y="438293"/>
                    <a:pt x="91753" y="488985"/>
                    <a:pt x="81500" y="542067"/>
                  </a:cubicBezTo>
                  <a:cubicBezTo>
                    <a:pt x="72086" y="594252"/>
                    <a:pt x="71667" y="647662"/>
                    <a:pt x="80263" y="699987"/>
                  </a:cubicBezTo>
                  <a:cubicBezTo>
                    <a:pt x="80929" y="706266"/>
                    <a:pt x="47992" y="727766"/>
                    <a:pt x="49230" y="734426"/>
                  </a:cubicBezTo>
                  <a:lnTo>
                    <a:pt x="28668" y="707979"/>
                  </a:lnTo>
                  <a:cubicBezTo>
                    <a:pt x="27716" y="702746"/>
                    <a:pt x="8487" y="673826"/>
                    <a:pt x="7916" y="668784"/>
                  </a:cubicBezTo>
                  <a:cubicBezTo>
                    <a:pt x="7916" y="668023"/>
                    <a:pt x="7059" y="662981"/>
                    <a:pt x="6964" y="662220"/>
                  </a:cubicBezTo>
                  <a:cubicBezTo>
                    <a:pt x="-2127" y="607751"/>
                    <a:pt x="-2317" y="552170"/>
                    <a:pt x="6393" y="497640"/>
                  </a:cubicBezTo>
                  <a:cubicBezTo>
                    <a:pt x="17254" y="434692"/>
                    <a:pt x="40834" y="374615"/>
                    <a:pt x="75694" y="321073"/>
                  </a:cubicBezTo>
                  <a:cubicBezTo>
                    <a:pt x="110439" y="268142"/>
                    <a:pt x="150915" y="219202"/>
                    <a:pt x="196399" y="175140"/>
                  </a:cubicBezTo>
                  <a:cubicBezTo>
                    <a:pt x="233143" y="138513"/>
                    <a:pt x="272553" y="102839"/>
                    <a:pt x="312915" y="66593"/>
                  </a:cubicBezTo>
                  <a:cubicBezTo>
                    <a:pt x="313677" y="66022"/>
                    <a:pt x="317484" y="60980"/>
                    <a:pt x="318246" y="60314"/>
                  </a:cubicBezTo>
                  <a:cubicBezTo>
                    <a:pt x="321197" y="57746"/>
                    <a:pt x="338427" y="44047"/>
                    <a:pt x="340997" y="41288"/>
                  </a:cubicBezTo>
                  <a:lnTo>
                    <a:pt x="346138" y="37102"/>
                  </a:lnTo>
                  <a:cubicBezTo>
                    <a:pt x="351278" y="33201"/>
                    <a:pt x="378503" y="5042"/>
                    <a:pt x="374696" y="0"/>
                  </a:cubicBezTo>
                  <a:close/>
                </a:path>
              </a:pathLst>
            </a:custGeom>
            <a:solidFill>
              <a:srgbClr val="6D6E71">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9" name="Google Shape;1509;p64"/>
            <p:cNvSpPr/>
            <p:nvPr/>
          </p:nvSpPr>
          <p:spPr>
            <a:xfrm>
              <a:off x="6003034" y="2356186"/>
              <a:ext cx="408248" cy="729954"/>
            </a:xfrm>
            <a:custGeom>
              <a:rect b="b" l="l" r="r" t="t"/>
              <a:pathLst>
                <a:path extrusionOk="0" h="729954" w="408248">
                  <a:moveTo>
                    <a:pt x="371310" y="0"/>
                  </a:moveTo>
                  <a:lnTo>
                    <a:pt x="391587" y="26066"/>
                  </a:lnTo>
                  <a:cubicBezTo>
                    <a:pt x="394633" y="29967"/>
                    <a:pt x="408245" y="51752"/>
                    <a:pt x="406722" y="56224"/>
                  </a:cubicBezTo>
                  <a:cubicBezTo>
                    <a:pt x="408093" y="61140"/>
                    <a:pt x="408550" y="66269"/>
                    <a:pt x="408055" y="71350"/>
                  </a:cubicBezTo>
                  <a:cubicBezTo>
                    <a:pt x="404990" y="93916"/>
                    <a:pt x="393986" y="114655"/>
                    <a:pt x="377022" y="129856"/>
                  </a:cubicBezTo>
                  <a:lnTo>
                    <a:pt x="351320" y="153164"/>
                  </a:lnTo>
                  <a:cubicBezTo>
                    <a:pt x="325903" y="176091"/>
                    <a:pt x="301153" y="198733"/>
                    <a:pt x="277450" y="221469"/>
                  </a:cubicBezTo>
                  <a:cubicBezTo>
                    <a:pt x="230091" y="265240"/>
                    <a:pt x="187312" y="313723"/>
                    <a:pt x="149796" y="366166"/>
                  </a:cubicBezTo>
                  <a:cubicBezTo>
                    <a:pt x="144655" y="373682"/>
                    <a:pt x="139706" y="381197"/>
                    <a:pt x="134946" y="388903"/>
                  </a:cubicBezTo>
                  <a:cubicBezTo>
                    <a:pt x="106283" y="434244"/>
                    <a:pt x="86273" y="484497"/>
                    <a:pt x="75926" y="537120"/>
                  </a:cubicBezTo>
                  <a:cubicBezTo>
                    <a:pt x="66492" y="588873"/>
                    <a:pt x="65883" y="641847"/>
                    <a:pt x="74117" y="693804"/>
                  </a:cubicBezTo>
                  <a:cubicBezTo>
                    <a:pt x="74784" y="701129"/>
                    <a:pt x="45559" y="722344"/>
                    <a:pt x="46892" y="729954"/>
                  </a:cubicBezTo>
                  <a:lnTo>
                    <a:pt x="26521" y="703698"/>
                  </a:lnTo>
                  <a:cubicBezTo>
                    <a:pt x="25378" y="697609"/>
                    <a:pt x="7482" y="670211"/>
                    <a:pt x="7482" y="664313"/>
                  </a:cubicBezTo>
                  <a:cubicBezTo>
                    <a:pt x="7482" y="663456"/>
                    <a:pt x="6625" y="658700"/>
                    <a:pt x="6625" y="657844"/>
                  </a:cubicBezTo>
                  <a:cubicBezTo>
                    <a:pt x="-2208" y="603818"/>
                    <a:pt x="-2208" y="548717"/>
                    <a:pt x="6625" y="494691"/>
                  </a:cubicBezTo>
                  <a:cubicBezTo>
                    <a:pt x="17677" y="432357"/>
                    <a:pt x="41247" y="372907"/>
                    <a:pt x="75926" y="319932"/>
                  </a:cubicBezTo>
                  <a:cubicBezTo>
                    <a:pt x="110776" y="267313"/>
                    <a:pt x="151319" y="218691"/>
                    <a:pt x="196821" y="174949"/>
                  </a:cubicBezTo>
                  <a:cubicBezTo>
                    <a:pt x="233376" y="138609"/>
                    <a:pt x="272976" y="103124"/>
                    <a:pt x="312671" y="67164"/>
                  </a:cubicBezTo>
                  <a:cubicBezTo>
                    <a:pt x="313528" y="66403"/>
                    <a:pt x="317145" y="61741"/>
                    <a:pt x="318002" y="60980"/>
                  </a:cubicBezTo>
                  <a:cubicBezTo>
                    <a:pt x="321334" y="57936"/>
                    <a:pt x="337517" y="45093"/>
                    <a:pt x="340563" y="41954"/>
                  </a:cubicBezTo>
                  <a:cubicBezTo>
                    <a:pt x="341229" y="41288"/>
                    <a:pt x="345037" y="38339"/>
                    <a:pt x="345703" y="37673"/>
                  </a:cubicBezTo>
                  <a:cubicBezTo>
                    <a:pt x="351034" y="33106"/>
                    <a:pt x="375785" y="5803"/>
                    <a:pt x="371310" y="0"/>
                  </a:cubicBezTo>
                  <a:close/>
                </a:path>
              </a:pathLst>
            </a:custGeom>
            <a:solidFill>
              <a:srgbClr val="6D6E71">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0" name="Google Shape;1510;p64"/>
            <p:cNvSpPr/>
            <p:nvPr/>
          </p:nvSpPr>
          <p:spPr>
            <a:xfrm>
              <a:off x="6006485" y="2359421"/>
              <a:ext cx="402819" cy="725483"/>
            </a:xfrm>
            <a:custGeom>
              <a:rect b="b" l="l" r="r" t="t"/>
              <a:pathLst>
                <a:path extrusionOk="0" h="725483" w="402819">
                  <a:moveTo>
                    <a:pt x="367955" y="0"/>
                  </a:moveTo>
                  <a:lnTo>
                    <a:pt x="388040" y="25781"/>
                  </a:lnTo>
                  <a:cubicBezTo>
                    <a:pt x="391563" y="30252"/>
                    <a:pt x="403748" y="50991"/>
                    <a:pt x="402034" y="56128"/>
                  </a:cubicBezTo>
                  <a:cubicBezTo>
                    <a:pt x="403081" y="61052"/>
                    <a:pt x="403081" y="66140"/>
                    <a:pt x="402034" y="71064"/>
                  </a:cubicBezTo>
                  <a:cubicBezTo>
                    <a:pt x="397313" y="93072"/>
                    <a:pt x="385794" y="113040"/>
                    <a:pt x="369097" y="128144"/>
                  </a:cubicBezTo>
                  <a:lnTo>
                    <a:pt x="343681" y="151547"/>
                  </a:lnTo>
                  <a:cubicBezTo>
                    <a:pt x="318550" y="174379"/>
                    <a:pt x="293990" y="196830"/>
                    <a:pt x="270572" y="219471"/>
                  </a:cubicBezTo>
                  <a:cubicBezTo>
                    <a:pt x="223642" y="262785"/>
                    <a:pt x="181281" y="310792"/>
                    <a:pt x="144156" y="362742"/>
                  </a:cubicBezTo>
                  <a:cubicBezTo>
                    <a:pt x="139110" y="370162"/>
                    <a:pt x="134160" y="377677"/>
                    <a:pt x="129496" y="385288"/>
                  </a:cubicBezTo>
                  <a:cubicBezTo>
                    <a:pt x="101176" y="430243"/>
                    <a:pt x="81299" y="479989"/>
                    <a:pt x="70857" y="532078"/>
                  </a:cubicBezTo>
                  <a:cubicBezTo>
                    <a:pt x="61280" y="583353"/>
                    <a:pt x="60443" y="635876"/>
                    <a:pt x="68382" y="687430"/>
                  </a:cubicBezTo>
                  <a:cubicBezTo>
                    <a:pt x="69143" y="695706"/>
                    <a:pt x="43346" y="715970"/>
                    <a:pt x="44964" y="725483"/>
                  </a:cubicBezTo>
                  <a:lnTo>
                    <a:pt x="24688" y="699512"/>
                  </a:lnTo>
                  <a:cubicBezTo>
                    <a:pt x="23451" y="692472"/>
                    <a:pt x="7649" y="666596"/>
                    <a:pt x="6887" y="659841"/>
                  </a:cubicBezTo>
                  <a:cubicBezTo>
                    <a:pt x="6887" y="658890"/>
                    <a:pt x="6125" y="654419"/>
                    <a:pt x="6030" y="653468"/>
                  </a:cubicBezTo>
                  <a:cubicBezTo>
                    <a:pt x="-2347" y="599855"/>
                    <a:pt x="-1995" y="545242"/>
                    <a:pt x="7077" y="491742"/>
                  </a:cubicBezTo>
                  <a:cubicBezTo>
                    <a:pt x="18339" y="430031"/>
                    <a:pt x="41909" y="371214"/>
                    <a:pt x="76378" y="318790"/>
                  </a:cubicBezTo>
                  <a:cubicBezTo>
                    <a:pt x="111123" y="266548"/>
                    <a:pt x="151466" y="218251"/>
                    <a:pt x="196702" y="174759"/>
                  </a:cubicBezTo>
                  <a:cubicBezTo>
                    <a:pt x="232971" y="138609"/>
                    <a:pt x="272095" y="103409"/>
                    <a:pt x="311886" y="67544"/>
                  </a:cubicBezTo>
                  <a:cubicBezTo>
                    <a:pt x="312838" y="66688"/>
                    <a:pt x="316360" y="62407"/>
                    <a:pt x="317312" y="61551"/>
                  </a:cubicBezTo>
                  <a:cubicBezTo>
                    <a:pt x="321025" y="58126"/>
                    <a:pt x="336351" y="45949"/>
                    <a:pt x="339587" y="42524"/>
                  </a:cubicBezTo>
                  <a:cubicBezTo>
                    <a:pt x="340349" y="41763"/>
                    <a:pt x="343871" y="38909"/>
                    <a:pt x="344728" y="38243"/>
                  </a:cubicBezTo>
                  <a:cubicBezTo>
                    <a:pt x="351296" y="33201"/>
                    <a:pt x="373095" y="6564"/>
                    <a:pt x="367955" y="0"/>
                  </a:cubicBezTo>
                  <a:close/>
                </a:path>
              </a:pathLst>
            </a:custGeom>
            <a:solidFill>
              <a:srgbClr val="6D6E71">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1" name="Google Shape;1511;p64"/>
            <p:cNvSpPr/>
            <p:nvPr/>
          </p:nvSpPr>
          <p:spPr>
            <a:xfrm>
              <a:off x="6010316" y="2362655"/>
              <a:ext cx="397424" cy="721106"/>
            </a:xfrm>
            <a:custGeom>
              <a:rect b="b" l="l" r="r" t="t"/>
              <a:pathLst>
                <a:path extrusionOk="0" h="721106" w="397424">
                  <a:moveTo>
                    <a:pt x="364219" y="0"/>
                  </a:moveTo>
                  <a:lnTo>
                    <a:pt x="384209" y="25591"/>
                  </a:lnTo>
                  <a:cubicBezTo>
                    <a:pt x="388112" y="30633"/>
                    <a:pt x="398964" y="50230"/>
                    <a:pt x="396965" y="55938"/>
                  </a:cubicBezTo>
                  <a:cubicBezTo>
                    <a:pt x="397793" y="60887"/>
                    <a:pt x="397498" y="65958"/>
                    <a:pt x="396108" y="70779"/>
                  </a:cubicBezTo>
                  <a:cubicBezTo>
                    <a:pt x="389625" y="92046"/>
                    <a:pt x="377526" y="111172"/>
                    <a:pt x="361077" y="126146"/>
                  </a:cubicBezTo>
                  <a:lnTo>
                    <a:pt x="335661" y="149073"/>
                  </a:lnTo>
                  <a:cubicBezTo>
                    <a:pt x="310815" y="171620"/>
                    <a:pt x="286446" y="193976"/>
                    <a:pt x="263218" y="216427"/>
                  </a:cubicBezTo>
                  <a:cubicBezTo>
                    <a:pt x="216783" y="259626"/>
                    <a:pt x="174870" y="307439"/>
                    <a:pt x="138135" y="359126"/>
                  </a:cubicBezTo>
                  <a:cubicBezTo>
                    <a:pt x="133184" y="366452"/>
                    <a:pt x="128615" y="373872"/>
                    <a:pt x="123665" y="381388"/>
                  </a:cubicBezTo>
                  <a:cubicBezTo>
                    <a:pt x="95593" y="426121"/>
                    <a:pt x="75859" y="475562"/>
                    <a:pt x="65407" y="527321"/>
                  </a:cubicBezTo>
                  <a:cubicBezTo>
                    <a:pt x="55631" y="578168"/>
                    <a:pt x="54441" y="630292"/>
                    <a:pt x="61885" y="681532"/>
                  </a:cubicBezTo>
                  <a:cubicBezTo>
                    <a:pt x="62742" y="691045"/>
                    <a:pt x="40466" y="711213"/>
                    <a:pt x="42846" y="721107"/>
                  </a:cubicBezTo>
                  <a:lnTo>
                    <a:pt x="22761" y="695421"/>
                  </a:lnTo>
                  <a:cubicBezTo>
                    <a:pt x="21332" y="687525"/>
                    <a:pt x="7244" y="663171"/>
                    <a:pt x="6387" y="655560"/>
                  </a:cubicBezTo>
                  <a:cubicBezTo>
                    <a:pt x="6387" y="654514"/>
                    <a:pt x="5721" y="650423"/>
                    <a:pt x="5530" y="649282"/>
                  </a:cubicBezTo>
                  <a:cubicBezTo>
                    <a:pt x="-2437" y="596156"/>
                    <a:pt x="-1790" y="542095"/>
                    <a:pt x="7434" y="489173"/>
                  </a:cubicBezTo>
                  <a:cubicBezTo>
                    <a:pt x="18943" y="428065"/>
                    <a:pt x="42503" y="369856"/>
                    <a:pt x="76735" y="317934"/>
                  </a:cubicBezTo>
                  <a:cubicBezTo>
                    <a:pt x="111357" y="266172"/>
                    <a:pt x="151519" y="218324"/>
                    <a:pt x="196488" y="175235"/>
                  </a:cubicBezTo>
                  <a:cubicBezTo>
                    <a:pt x="232566" y="139274"/>
                    <a:pt x="271405" y="104266"/>
                    <a:pt x="310720" y="68591"/>
                  </a:cubicBezTo>
                  <a:cubicBezTo>
                    <a:pt x="311767" y="67639"/>
                    <a:pt x="315099" y="63644"/>
                    <a:pt x="316146" y="62693"/>
                  </a:cubicBezTo>
                  <a:cubicBezTo>
                    <a:pt x="320239" y="58982"/>
                    <a:pt x="334423" y="47566"/>
                    <a:pt x="338231" y="43666"/>
                  </a:cubicBezTo>
                  <a:cubicBezTo>
                    <a:pt x="339183" y="42905"/>
                    <a:pt x="342419" y="40241"/>
                    <a:pt x="343276" y="39385"/>
                  </a:cubicBezTo>
                  <a:cubicBezTo>
                    <a:pt x="350415" y="33201"/>
                    <a:pt x="370025" y="7420"/>
                    <a:pt x="364219" y="0"/>
                  </a:cubicBezTo>
                  <a:close/>
                </a:path>
              </a:pathLst>
            </a:custGeom>
            <a:solidFill>
              <a:srgbClr val="6D6E71">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2" name="Google Shape;1512;p64"/>
            <p:cNvSpPr/>
            <p:nvPr/>
          </p:nvSpPr>
          <p:spPr>
            <a:xfrm>
              <a:off x="6013731" y="2365890"/>
              <a:ext cx="392727" cy="716350"/>
            </a:xfrm>
            <a:custGeom>
              <a:rect b="b" l="l" r="r" t="t"/>
              <a:pathLst>
                <a:path extrusionOk="0" h="716350" w="392727">
                  <a:moveTo>
                    <a:pt x="360899" y="0"/>
                  </a:moveTo>
                  <a:lnTo>
                    <a:pt x="380699" y="25400"/>
                  </a:lnTo>
                  <a:cubicBezTo>
                    <a:pt x="384983" y="30918"/>
                    <a:pt x="394598" y="49469"/>
                    <a:pt x="392408" y="55843"/>
                  </a:cubicBezTo>
                  <a:cubicBezTo>
                    <a:pt x="392817" y="60814"/>
                    <a:pt x="392132" y="65814"/>
                    <a:pt x="390409" y="70493"/>
                  </a:cubicBezTo>
                  <a:cubicBezTo>
                    <a:pt x="382270" y="90993"/>
                    <a:pt x="369581" y="109373"/>
                    <a:pt x="353284" y="124244"/>
                  </a:cubicBezTo>
                  <a:lnTo>
                    <a:pt x="328153" y="146980"/>
                  </a:lnTo>
                  <a:cubicBezTo>
                    <a:pt x="303498" y="169432"/>
                    <a:pt x="279414" y="191598"/>
                    <a:pt x="256377" y="213573"/>
                  </a:cubicBezTo>
                  <a:cubicBezTo>
                    <a:pt x="210389" y="256511"/>
                    <a:pt x="168923" y="304040"/>
                    <a:pt x="132626" y="355416"/>
                  </a:cubicBezTo>
                  <a:cubicBezTo>
                    <a:pt x="127581" y="362742"/>
                    <a:pt x="123107" y="370162"/>
                    <a:pt x="118252" y="377582"/>
                  </a:cubicBezTo>
                  <a:cubicBezTo>
                    <a:pt x="90494" y="421987"/>
                    <a:pt x="70893" y="470988"/>
                    <a:pt x="60374" y="522279"/>
                  </a:cubicBezTo>
                  <a:cubicBezTo>
                    <a:pt x="50617" y="572640"/>
                    <a:pt x="49303" y="624270"/>
                    <a:pt x="56471" y="675063"/>
                  </a:cubicBezTo>
                  <a:cubicBezTo>
                    <a:pt x="57423" y="685527"/>
                    <a:pt x="38670" y="705315"/>
                    <a:pt x="40669" y="716350"/>
                  </a:cubicBezTo>
                  <a:lnTo>
                    <a:pt x="20869" y="690855"/>
                  </a:lnTo>
                  <a:cubicBezTo>
                    <a:pt x="19251" y="682102"/>
                    <a:pt x="6876" y="659271"/>
                    <a:pt x="5924" y="650899"/>
                  </a:cubicBezTo>
                  <a:cubicBezTo>
                    <a:pt x="5924" y="649662"/>
                    <a:pt x="5257" y="645857"/>
                    <a:pt x="5162" y="644620"/>
                  </a:cubicBezTo>
                  <a:cubicBezTo>
                    <a:pt x="-2520" y="591929"/>
                    <a:pt x="-1625" y="538343"/>
                    <a:pt x="7828" y="485939"/>
                  </a:cubicBezTo>
                  <a:cubicBezTo>
                    <a:pt x="19708" y="425588"/>
                    <a:pt x="43392" y="368173"/>
                    <a:pt x="77509" y="316983"/>
                  </a:cubicBezTo>
                  <a:cubicBezTo>
                    <a:pt x="112045" y="265489"/>
                    <a:pt x="151998" y="217841"/>
                    <a:pt x="196691" y="174854"/>
                  </a:cubicBezTo>
                  <a:cubicBezTo>
                    <a:pt x="232674" y="139179"/>
                    <a:pt x="271322" y="104361"/>
                    <a:pt x="310923" y="68971"/>
                  </a:cubicBezTo>
                  <a:cubicBezTo>
                    <a:pt x="312065" y="67830"/>
                    <a:pt x="315206" y="64215"/>
                    <a:pt x="316349" y="63168"/>
                  </a:cubicBezTo>
                  <a:cubicBezTo>
                    <a:pt x="320918" y="59077"/>
                    <a:pt x="333960" y="48423"/>
                    <a:pt x="338243" y="44142"/>
                  </a:cubicBezTo>
                  <a:lnTo>
                    <a:pt x="343289" y="39861"/>
                  </a:lnTo>
                  <a:cubicBezTo>
                    <a:pt x="350333" y="33201"/>
                    <a:pt x="367372" y="8277"/>
                    <a:pt x="360899" y="0"/>
                  </a:cubicBezTo>
                  <a:close/>
                </a:path>
              </a:pathLst>
            </a:custGeom>
            <a:solidFill>
              <a:srgbClr val="6D6E71">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3" name="Google Shape;1513;p64"/>
            <p:cNvSpPr/>
            <p:nvPr/>
          </p:nvSpPr>
          <p:spPr>
            <a:xfrm>
              <a:off x="6017111" y="2369125"/>
              <a:ext cx="387766" cy="712354"/>
            </a:xfrm>
            <a:custGeom>
              <a:rect b="b" l="l" r="r" t="t"/>
              <a:pathLst>
                <a:path extrusionOk="0" h="712354" w="387766">
                  <a:moveTo>
                    <a:pt x="357710" y="0"/>
                  </a:moveTo>
                  <a:lnTo>
                    <a:pt x="376749" y="25210"/>
                  </a:lnTo>
                  <a:cubicBezTo>
                    <a:pt x="381508" y="31299"/>
                    <a:pt x="389790" y="48708"/>
                    <a:pt x="387315" y="55748"/>
                  </a:cubicBezTo>
                  <a:cubicBezTo>
                    <a:pt x="387439" y="60719"/>
                    <a:pt x="386363" y="65648"/>
                    <a:pt x="384174" y="70113"/>
                  </a:cubicBezTo>
                  <a:cubicBezTo>
                    <a:pt x="374511" y="89839"/>
                    <a:pt x="361242" y="107585"/>
                    <a:pt x="345049" y="122436"/>
                  </a:cubicBezTo>
                  <a:lnTo>
                    <a:pt x="320108" y="144982"/>
                  </a:lnTo>
                  <a:cubicBezTo>
                    <a:pt x="295644" y="167148"/>
                    <a:pt x="271845" y="189219"/>
                    <a:pt x="248999" y="211575"/>
                  </a:cubicBezTo>
                  <a:cubicBezTo>
                    <a:pt x="203525" y="254309"/>
                    <a:pt x="162507" y="301547"/>
                    <a:pt x="126581" y="352562"/>
                  </a:cubicBezTo>
                  <a:cubicBezTo>
                    <a:pt x="121631" y="359792"/>
                    <a:pt x="117061" y="367118"/>
                    <a:pt x="112397" y="374538"/>
                  </a:cubicBezTo>
                  <a:cubicBezTo>
                    <a:pt x="85048" y="418575"/>
                    <a:pt x="65657" y="467067"/>
                    <a:pt x="55091" y="517808"/>
                  </a:cubicBezTo>
                  <a:cubicBezTo>
                    <a:pt x="45333" y="567740"/>
                    <a:pt x="43791" y="618927"/>
                    <a:pt x="50521" y="669355"/>
                  </a:cubicBezTo>
                  <a:cubicBezTo>
                    <a:pt x="51664" y="680771"/>
                    <a:pt x="36433" y="700178"/>
                    <a:pt x="38622" y="712355"/>
                  </a:cubicBezTo>
                  <a:lnTo>
                    <a:pt x="19012" y="687049"/>
                  </a:lnTo>
                  <a:cubicBezTo>
                    <a:pt x="17204" y="677536"/>
                    <a:pt x="6542" y="656131"/>
                    <a:pt x="5495" y="646903"/>
                  </a:cubicBezTo>
                  <a:cubicBezTo>
                    <a:pt x="5495" y="645571"/>
                    <a:pt x="4924" y="642052"/>
                    <a:pt x="4733" y="640720"/>
                  </a:cubicBezTo>
                  <a:cubicBezTo>
                    <a:pt x="-2596" y="588487"/>
                    <a:pt x="-1407" y="535412"/>
                    <a:pt x="8255" y="483560"/>
                  </a:cubicBezTo>
                  <a:cubicBezTo>
                    <a:pt x="20155" y="423738"/>
                    <a:pt x="43667" y="366823"/>
                    <a:pt x="77461" y="316031"/>
                  </a:cubicBezTo>
                  <a:cubicBezTo>
                    <a:pt x="111864" y="264892"/>
                    <a:pt x="151626" y="217565"/>
                    <a:pt x="196072" y="174854"/>
                  </a:cubicBezTo>
                  <a:cubicBezTo>
                    <a:pt x="231769" y="139465"/>
                    <a:pt x="270227" y="104836"/>
                    <a:pt x="309352" y="69542"/>
                  </a:cubicBezTo>
                  <a:cubicBezTo>
                    <a:pt x="310684" y="68401"/>
                    <a:pt x="313540" y="65071"/>
                    <a:pt x="314873" y="63834"/>
                  </a:cubicBezTo>
                  <a:cubicBezTo>
                    <a:pt x="319728" y="59458"/>
                    <a:pt x="331817" y="49469"/>
                    <a:pt x="336482" y="45283"/>
                  </a:cubicBezTo>
                  <a:lnTo>
                    <a:pt x="341527" y="40907"/>
                  </a:lnTo>
                  <a:cubicBezTo>
                    <a:pt x="350190" y="33201"/>
                    <a:pt x="364754" y="9133"/>
                    <a:pt x="357710" y="0"/>
                  </a:cubicBezTo>
                  <a:close/>
                </a:path>
              </a:pathLst>
            </a:custGeom>
            <a:solidFill>
              <a:srgbClr val="6D6E71">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4" name="Google Shape;1514;p64"/>
            <p:cNvSpPr/>
            <p:nvPr/>
          </p:nvSpPr>
          <p:spPr>
            <a:xfrm>
              <a:off x="6021047" y="2372359"/>
              <a:ext cx="382948" cy="707978"/>
            </a:xfrm>
            <a:custGeom>
              <a:rect b="b" l="l" r="r" t="t"/>
              <a:pathLst>
                <a:path extrusionOk="0" h="707978" w="382948">
                  <a:moveTo>
                    <a:pt x="353868" y="0"/>
                  </a:moveTo>
                  <a:lnTo>
                    <a:pt x="372907" y="24925"/>
                  </a:lnTo>
                  <a:cubicBezTo>
                    <a:pt x="378047" y="31584"/>
                    <a:pt x="384901" y="47947"/>
                    <a:pt x="382426" y="55558"/>
                  </a:cubicBezTo>
                  <a:cubicBezTo>
                    <a:pt x="382141" y="60584"/>
                    <a:pt x="380675" y="65473"/>
                    <a:pt x="378143" y="69828"/>
                  </a:cubicBezTo>
                  <a:cubicBezTo>
                    <a:pt x="366938" y="88640"/>
                    <a:pt x="353050" y="105721"/>
                    <a:pt x="336924" y="120533"/>
                  </a:cubicBezTo>
                  <a:lnTo>
                    <a:pt x="312269" y="142890"/>
                  </a:lnTo>
                  <a:cubicBezTo>
                    <a:pt x="287995" y="164960"/>
                    <a:pt x="264672" y="186841"/>
                    <a:pt x="241731" y="208817"/>
                  </a:cubicBezTo>
                  <a:cubicBezTo>
                    <a:pt x="196743" y="251325"/>
                    <a:pt x="156171" y="298274"/>
                    <a:pt x="120645" y="348947"/>
                  </a:cubicBezTo>
                  <a:cubicBezTo>
                    <a:pt x="115790" y="356082"/>
                    <a:pt x="111126" y="363407"/>
                    <a:pt x="106651" y="370733"/>
                  </a:cubicBezTo>
                  <a:cubicBezTo>
                    <a:pt x="79541" y="414489"/>
                    <a:pt x="60216" y="462608"/>
                    <a:pt x="49536" y="512956"/>
                  </a:cubicBezTo>
                  <a:cubicBezTo>
                    <a:pt x="39636" y="562411"/>
                    <a:pt x="37875" y="613147"/>
                    <a:pt x="44300" y="663171"/>
                  </a:cubicBezTo>
                  <a:cubicBezTo>
                    <a:pt x="45442" y="675729"/>
                    <a:pt x="33734" y="694660"/>
                    <a:pt x="36209" y="707979"/>
                  </a:cubicBezTo>
                  <a:lnTo>
                    <a:pt x="17170" y="682959"/>
                  </a:lnTo>
                  <a:cubicBezTo>
                    <a:pt x="15171" y="672399"/>
                    <a:pt x="6318" y="652611"/>
                    <a:pt x="5176" y="642527"/>
                  </a:cubicBezTo>
                  <a:cubicBezTo>
                    <a:pt x="5176" y="641100"/>
                    <a:pt x="4509" y="637866"/>
                    <a:pt x="4414" y="636439"/>
                  </a:cubicBezTo>
                  <a:cubicBezTo>
                    <a:pt x="-2621" y="584774"/>
                    <a:pt x="-1240" y="532310"/>
                    <a:pt x="8507" y="481087"/>
                  </a:cubicBezTo>
                  <a:cubicBezTo>
                    <a:pt x="20597" y="421853"/>
                    <a:pt x="44100" y="365535"/>
                    <a:pt x="77713" y="315270"/>
                  </a:cubicBezTo>
                  <a:cubicBezTo>
                    <a:pt x="112011" y="264534"/>
                    <a:pt x="151573" y="217563"/>
                    <a:pt x="195752" y="175140"/>
                  </a:cubicBezTo>
                  <a:cubicBezTo>
                    <a:pt x="231260" y="139940"/>
                    <a:pt x="269432" y="105502"/>
                    <a:pt x="308366" y="70493"/>
                  </a:cubicBezTo>
                  <a:cubicBezTo>
                    <a:pt x="309794" y="69162"/>
                    <a:pt x="312459" y="66117"/>
                    <a:pt x="313887" y="64881"/>
                  </a:cubicBezTo>
                  <a:cubicBezTo>
                    <a:pt x="319123" y="60124"/>
                    <a:pt x="330165" y="50896"/>
                    <a:pt x="335306" y="45854"/>
                  </a:cubicBezTo>
                  <a:lnTo>
                    <a:pt x="340256" y="41573"/>
                  </a:lnTo>
                  <a:cubicBezTo>
                    <a:pt x="349680" y="33201"/>
                    <a:pt x="361579" y="9989"/>
                    <a:pt x="353868" y="0"/>
                  </a:cubicBezTo>
                  <a:close/>
                </a:path>
              </a:pathLst>
            </a:custGeom>
            <a:solidFill>
              <a:srgbClr val="6D6E71">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5" name="Google Shape;1515;p64"/>
            <p:cNvSpPr/>
            <p:nvPr/>
          </p:nvSpPr>
          <p:spPr>
            <a:xfrm>
              <a:off x="6024483" y="2375594"/>
              <a:ext cx="378205" cy="703507"/>
            </a:xfrm>
            <a:custGeom>
              <a:rect b="b" l="l" r="r" t="t"/>
              <a:pathLst>
                <a:path extrusionOk="0" h="703507" w="378205">
                  <a:moveTo>
                    <a:pt x="350527" y="0"/>
                  </a:moveTo>
                  <a:lnTo>
                    <a:pt x="369566" y="24735"/>
                  </a:lnTo>
                  <a:cubicBezTo>
                    <a:pt x="376315" y="33465"/>
                    <a:pt x="379295" y="44526"/>
                    <a:pt x="377848" y="55462"/>
                  </a:cubicBezTo>
                  <a:cubicBezTo>
                    <a:pt x="377201" y="60524"/>
                    <a:pt x="375344" y="65356"/>
                    <a:pt x="372422" y="69542"/>
                  </a:cubicBezTo>
                  <a:cubicBezTo>
                    <a:pt x="359895" y="87463"/>
                    <a:pt x="345396" y="103929"/>
                    <a:pt x="329204" y="118631"/>
                  </a:cubicBezTo>
                  <a:lnTo>
                    <a:pt x="304740" y="140892"/>
                  </a:lnTo>
                  <a:cubicBezTo>
                    <a:pt x="280751" y="162677"/>
                    <a:pt x="257143" y="184463"/>
                    <a:pt x="234963" y="206343"/>
                  </a:cubicBezTo>
                  <a:cubicBezTo>
                    <a:pt x="190450" y="248518"/>
                    <a:pt x="150355" y="295121"/>
                    <a:pt x="115305" y="345427"/>
                  </a:cubicBezTo>
                  <a:cubicBezTo>
                    <a:pt x="110545" y="352562"/>
                    <a:pt x="105786" y="359792"/>
                    <a:pt x="101502" y="367118"/>
                  </a:cubicBezTo>
                  <a:cubicBezTo>
                    <a:pt x="74524" y="410495"/>
                    <a:pt x="55200" y="458185"/>
                    <a:pt x="44386" y="508105"/>
                  </a:cubicBezTo>
                  <a:cubicBezTo>
                    <a:pt x="34400" y="557122"/>
                    <a:pt x="32401" y="607430"/>
                    <a:pt x="38484" y="657083"/>
                  </a:cubicBezTo>
                  <a:cubicBezTo>
                    <a:pt x="39722" y="670687"/>
                    <a:pt x="31535" y="689142"/>
                    <a:pt x="34200" y="703507"/>
                  </a:cubicBezTo>
                  <a:lnTo>
                    <a:pt x="15162" y="678773"/>
                  </a:lnTo>
                  <a:cubicBezTo>
                    <a:pt x="13067" y="667357"/>
                    <a:pt x="5642" y="649091"/>
                    <a:pt x="4691" y="638151"/>
                  </a:cubicBezTo>
                  <a:lnTo>
                    <a:pt x="3929" y="632158"/>
                  </a:lnTo>
                  <a:cubicBezTo>
                    <a:pt x="-2677" y="580781"/>
                    <a:pt x="-945" y="528675"/>
                    <a:pt x="9069" y="477852"/>
                  </a:cubicBezTo>
                  <a:cubicBezTo>
                    <a:pt x="21397" y="419281"/>
                    <a:pt x="44891" y="363630"/>
                    <a:pt x="78275" y="313938"/>
                  </a:cubicBezTo>
                  <a:cubicBezTo>
                    <a:pt x="112468" y="263548"/>
                    <a:pt x="151840" y="216871"/>
                    <a:pt x="195743" y="174664"/>
                  </a:cubicBezTo>
                  <a:cubicBezTo>
                    <a:pt x="231060" y="139750"/>
                    <a:pt x="268947" y="105502"/>
                    <a:pt x="307595" y="70684"/>
                  </a:cubicBezTo>
                  <a:cubicBezTo>
                    <a:pt x="309214" y="69257"/>
                    <a:pt x="311689" y="66593"/>
                    <a:pt x="313212" y="65166"/>
                  </a:cubicBezTo>
                  <a:cubicBezTo>
                    <a:pt x="318923" y="60029"/>
                    <a:pt x="328919" y="51657"/>
                    <a:pt x="334440" y="46615"/>
                  </a:cubicBezTo>
                  <a:lnTo>
                    <a:pt x="339390" y="42334"/>
                  </a:lnTo>
                  <a:cubicBezTo>
                    <a:pt x="349575" y="33201"/>
                    <a:pt x="358904" y="10750"/>
                    <a:pt x="350527" y="0"/>
                  </a:cubicBezTo>
                  <a:close/>
                </a:path>
              </a:pathLst>
            </a:custGeom>
            <a:solidFill>
              <a:srgbClr val="6D6E71">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6" name="Google Shape;1516;p64"/>
            <p:cNvSpPr/>
            <p:nvPr/>
          </p:nvSpPr>
          <p:spPr>
            <a:xfrm>
              <a:off x="6028107" y="2378828"/>
              <a:ext cx="374020" cy="698940"/>
            </a:xfrm>
            <a:custGeom>
              <a:rect b="b" l="l" r="r" t="t"/>
              <a:pathLst>
                <a:path extrusionOk="0" h="698940" w="374020">
                  <a:moveTo>
                    <a:pt x="346999" y="0"/>
                  </a:moveTo>
                  <a:lnTo>
                    <a:pt x="366038" y="24544"/>
                  </a:lnTo>
                  <a:cubicBezTo>
                    <a:pt x="372816" y="33280"/>
                    <a:pt x="375452" y="44531"/>
                    <a:pt x="373272" y="55367"/>
                  </a:cubicBezTo>
                  <a:cubicBezTo>
                    <a:pt x="372254" y="60434"/>
                    <a:pt x="369998" y="65172"/>
                    <a:pt x="366704" y="69162"/>
                  </a:cubicBezTo>
                  <a:cubicBezTo>
                    <a:pt x="352758" y="86077"/>
                    <a:pt x="337613" y="101973"/>
                    <a:pt x="321392" y="116728"/>
                  </a:cubicBezTo>
                  <a:lnTo>
                    <a:pt x="297118" y="138704"/>
                  </a:lnTo>
                  <a:cubicBezTo>
                    <a:pt x="273415" y="160394"/>
                    <a:pt x="250188" y="181894"/>
                    <a:pt x="228008" y="203679"/>
                  </a:cubicBezTo>
                  <a:cubicBezTo>
                    <a:pt x="183914" y="245592"/>
                    <a:pt x="144238" y="291910"/>
                    <a:pt x="109587" y="341907"/>
                  </a:cubicBezTo>
                  <a:cubicBezTo>
                    <a:pt x="104828" y="348947"/>
                    <a:pt x="100068" y="356177"/>
                    <a:pt x="95880" y="363407"/>
                  </a:cubicBezTo>
                  <a:cubicBezTo>
                    <a:pt x="69311" y="406476"/>
                    <a:pt x="50225" y="453726"/>
                    <a:pt x="39430" y="503158"/>
                  </a:cubicBezTo>
                  <a:cubicBezTo>
                    <a:pt x="29368" y="551706"/>
                    <a:pt x="27122" y="601548"/>
                    <a:pt x="32766" y="650804"/>
                  </a:cubicBezTo>
                  <a:cubicBezTo>
                    <a:pt x="34194" y="665359"/>
                    <a:pt x="29530" y="683434"/>
                    <a:pt x="32291" y="698941"/>
                  </a:cubicBezTo>
                  <a:lnTo>
                    <a:pt x="13252" y="674397"/>
                  </a:lnTo>
                  <a:cubicBezTo>
                    <a:pt x="10967" y="662125"/>
                    <a:pt x="5541" y="645857"/>
                    <a:pt x="4208" y="633585"/>
                  </a:cubicBezTo>
                  <a:lnTo>
                    <a:pt x="3542" y="627686"/>
                  </a:lnTo>
                  <a:cubicBezTo>
                    <a:pt x="-2684" y="576962"/>
                    <a:pt x="-694" y="525565"/>
                    <a:pt x="9444" y="475474"/>
                  </a:cubicBezTo>
                  <a:cubicBezTo>
                    <a:pt x="21991" y="417667"/>
                    <a:pt x="45446" y="362780"/>
                    <a:pt x="78554" y="313748"/>
                  </a:cubicBezTo>
                  <a:cubicBezTo>
                    <a:pt x="112643" y="263711"/>
                    <a:pt x="151853" y="217355"/>
                    <a:pt x="195547" y="175425"/>
                  </a:cubicBezTo>
                  <a:cubicBezTo>
                    <a:pt x="230578" y="140701"/>
                    <a:pt x="268274" y="106739"/>
                    <a:pt x="306732" y="72016"/>
                  </a:cubicBezTo>
                  <a:lnTo>
                    <a:pt x="312444" y="66688"/>
                  </a:lnTo>
                  <a:cubicBezTo>
                    <a:pt x="318441" y="61170"/>
                    <a:pt x="327389" y="53560"/>
                    <a:pt x="333482" y="47662"/>
                  </a:cubicBezTo>
                  <a:lnTo>
                    <a:pt x="338337" y="43381"/>
                  </a:lnTo>
                  <a:cubicBezTo>
                    <a:pt x="349188" y="33201"/>
                    <a:pt x="356042" y="11606"/>
                    <a:pt x="346999" y="0"/>
                  </a:cubicBezTo>
                  <a:close/>
                </a:path>
              </a:pathLst>
            </a:custGeom>
            <a:solidFill>
              <a:srgbClr val="6D6E71">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7" name="Google Shape;1517;p64"/>
            <p:cNvSpPr/>
            <p:nvPr/>
          </p:nvSpPr>
          <p:spPr>
            <a:xfrm>
              <a:off x="6031205" y="2382063"/>
              <a:ext cx="370409" cy="694374"/>
            </a:xfrm>
            <a:custGeom>
              <a:rect b="b" l="l" r="r" t="t"/>
              <a:pathLst>
                <a:path extrusionOk="0" h="694374" w="370409">
                  <a:moveTo>
                    <a:pt x="343996" y="0"/>
                  </a:moveTo>
                  <a:lnTo>
                    <a:pt x="363035" y="24259"/>
                  </a:lnTo>
                  <a:cubicBezTo>
                    <a:pt x="369842" y="33023"/>
                    <a:pt x="372098" y="44488"/>
                    <a:pt x="369128" y="55177"/>
                  </a:cubicBezTo>
                  <a:cubicBezTo>
                    <a:pt x="367824" y="60328"/>
                    <a:pt x="365196" y="65050"/>
                    <a:pt x="361512" y="68876"/>
                  </a:cubicBezTo>
                  <a:cubicBezTo>
                    <a:pt x="346472" y="84383"/>
                    <a:pt x="330669" y="100080"/>
                    <a:pt x="313916" y="114920"/>
                  </a:cubicBezTo>
                  <a:lnTo>
                    <a:pt x="289832" y="136801"/>
                  </a:lnTo>
                  <a:cubicBezTo>
                    <a:pt x="266319" y="158301"/>
                    <a:pt x="243282" y="179611"/>
                    <a:pt x="221388" y="201301"/>
                  </a:cubicBezTo>
                  <a:cubicBezTo>
                    <a:pt x="177780" y="242815"/>
                    <a:pt x="138550" y="288687"/>
                    <a:pt x="104300" y="338197"/>
                  </a:cubicBezTo>
                  <a:cubicBezTo>
                    <a:pt x="99636" y="345237"/>
                    <a:pt x="94781" y="352277"/>
                    <a:pt x="90783" y="359507"/>
                  </a:cubicBezTo>
                  <a:cubicBezTo>
                    <a:pt x="64490" y="402275"/>
                    <a:pt x="45518" y="449118"/>
                    <a:pt x="34619" y="498116"/>
                  </a:cubicBezTo>
                  <a:cubicBezTo>
                    <a:pt x="24500" y="546232"/>
                    <a:pt x="22053" y="595646"/>
                    <a:pt x="27384" y="644525"/>
                  </a:cubicBezTo>
                  <a:cubicBezTo>
                    <a:pt x="28812" y="660127"/>
                    <a:pt x="27384" y="677726"/>
                    <a:pt x="30716" y="694375"/>
                  </a:cubicBezTo>
                  <a:lnTo>
                    <a:pt x="11677" y="670116"/>
                  </a:lnTo>
                  <a:cubicBezTo>
                    <a:pt x="9297" y="656892"/>
                    <a:pt x="5489" y="641576"/>
                    <a:pt x="4062" y="629018"/>
                  </a:cubicBezTo>
                  <a:cubicBezTo>
                    <a:pt x="4062" y="627211"/>
                    <a:pt x="3586" y="625023"/>
                    <a:pt x="3395" y="623215"/>
                  </a:cubicBezTo>
                  <a:cubicBezTo>
                    <a:pt x="-10113" y="513555"/>
                    <a:pt x="16970" y="402743"/>
                    <a:pt x="79550" y="311655"/>
                  </a:cubicBezTo>
                  <a:cubicBezTo>
                    <a:pt x="113534" y="262022"/>
                    <a:pt x="152553" y="216021"/>
                    <a:pt x="195971" y="174378"/>
                  </a:cubicBezTo>
                  <a:cubicBezTo>
                    <a:pt x="230812" y="139845"/>
                    <a:pt x="268223" y="106073"/>
                    <a:pt x="306491" y="71635"/>
                  </a:cubicBezTo>
                  <a:lnTo>
                    <a:pt x="312202" y="66308"/>
                  </a:lnTo>
                  <a:lnTo>
                    <a:pt x="333049" y="47757"/>
                  </a:lnTo>
                  <a:lnTo>
                    <a:pt x="337809" y="43476"/>
                  </a:lnTo>
                  <a:cubicBezTo>
                    <a:pt x="350013" y="32329"/>
                    <a:pt x="352602" y="14105"/>
                    <a:pt x="343996" y="0"/>
                  </a:cubicBezTo>
                  <a:close/>
                </a:path>
              </a:pathLst>
            </a:custGeom>
            <a:solidFill>
              <a:srgbClr val="6D6E71">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8" name="Google Shape;1518;p64"/>
            <p:cNvSpPr/>
            <p:nvPr/>
          </p:nvSpPr>
          <p:spPr>
            <a:xfrm>
              <a:off x="6034840" y="2385297"/>
              <a:ext cx="366073" cy="690188"/>
            </a:xfrm>
            <a:custGeom>
              <a:rect b="b" l="l" r="r" t="t"/>
              <a:pathLst>
                <a:path extrusionOk="0" h="690188" w="366073">
                  <a:moveTo>
                    <a:pt x="336649" y="44522"/>
                  </a:moveTo>
                  <a:cubicBezTo>
                    <a:pt x="349176" y="32863"/>
                    <a:pt x="350823" y="13614"/>
                    <a:pt x="340456" y="0"/>
                  </a:cubicBezTo>
                  <a:lnTo>
                    <a:pt x="359495" y="24069"/>
                  </a:lnTo>
                  <a:cubicBezTo>
                    <a:pt x="369671" y="37803"/>
                    <a:pt x="367862" y="56992"/>
                    <a:pt x="355306" y="68591"/>
                  </a:cubicBezTo>
                  <a:cubicBezTo>
                    <a:pt x="306567" y="112732"/>
                    <a:pt x="258400" y="155162"/>
                    <a:pt x="214325" y="198733"/>
                  </a:cubicBezTo>
                  <a:cubicBezTo>
                    <a:pt x="171203" y="240117"/>
                    <a:pt x="132393" y="285760"/>
                    <a:pt x="98475" y="334963"/>
                  </a:cubicBezTo>
                  <a:cubicBezTo>
                    <a:pt x="65767" y="383069"/>
                    <a:pt x="42330" y="436851"/>
                    <a:pt x="29365" y="493549"/>
                  </a:cubicBezTo>
                  <a:cubicBezTo>
                    <a:pt x="15857" y="558375"/>
                    <a:pt x="15600" y="625261"/>
                    <a:pt x="28603" y="690189"/>
                  </a:cubicBezTo>
                  <a:lnTo>
                    <a:pt x="9565" y="666215"/>
                  </a:lnTo>
                  <a:cubicBezTo>
                    <a:pt x="-3439" y="601255"/>
                    <a:pt x="-3182" y="534338"/>
                    <a:pt x="10326" y="469481"/>
                  </a:cubicBezTo>
                  <a:cubicBezTo>
                    <a:pt x="23234" y="412792"/>
                    <a:pt x="46671" y="359030"/>
                    <a:pt x="79437" y="310989"/>
                  </a:cubicBezTo>
                  <a:cubicBezTo>
                    <a:pt x="113287" y="261680"/>
                    <a:pt x="152107" y="215968"/>
                    <a:pt x="195287" y="174569"/>
                  </a:cubicBezTo>
                  <a:cubicBezTo>
                    <a:pt x="239647" y="131188"/>
                    <a:pt x="287910" y="88664"/>
                    <a:pt x="336649" y="44522"/>
                  </a:cubicBezTo>
                  <a:close/>
                </a:path>
              </a:pathLst>
            </a:custGeom>
            <a:solidFill>
              <a:srgbClr val="6D6E71">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9" name="Google Shape;1519;p64"/>
            <p:cNvSpPr/>
            <p:nvPr/>
          </p:nvSpPr>
          <p:spPr>
            <a:xfrm>
              <a:off x="5553303" y="2251856"/>
              <a:ext cx="811236" cy="335328"/>
            </a:xfrm>
            <a:custGeom>
              <a:rect b="b" l="l" r="r" t="t"/>
              <a:pathLst>
                <a:path extrusionOk="0" h="335328" w="811236">
                  <a:moveTo>
                    <a:pt x="51119" y="283275"/>
                  </a:moveTo>
                  <a:lnTo>
                    <a:pt x="57877" y="286414"/>
                  </a:lnTo>
                  <a:cubicBezTo>
                    <a:pt x="195527" y="349583"/>
                    <a:pt x="311758" y="345587"/>
                    <a:pt x="419612" y="308295"/>
                  </a:cubicBezTo>
                  <a:cubicBezTo>
                    <a:pt x="527465" y="271003"/>
                    <a:pt x="627418" y="200509"/>
                    <a:pt x="732131" y="130682"/>
                  </a:cubicBezTo>
                  <a:lnTo>
                    <a:pt x="761546" y="108992"/>
                  </a:lnTo>
                  <a:cubicBezTo>
                    <a:pt x="762202" y="108614"/>
                    <a:pt x="762907" y="108326"/>
                    <a:pt x="763640" y="108135"/>
                  </a:cubicBezTo>
                  <a:lnTo>
                    <a:pt x="811236" y="70748"/>
                  </a:lnTo>
                  <a:lnTo>
                    <a:pt x="775920" y="24418"/>
                  </a:lnTo>
                  <a:cubicBezTo>
                    <a:pt x="755539" y="-1637"/>
                    <a:pt x="718576" y="-7719"/>
                    <a:pt x="690912" y="10434"/>
                  </a:cubicBezTo>
                  <a:lnTo>
                    <a:pt x="660165" y="30792"/>
                  </a:lnTo>
                  <a:cubicBezTo>
                    <a:pt x="558499" y="98527"/>
                    <a:pt x="463686" y="161695"/>
                    <a:pt x="363828" y="193945"/>
                  </a:cubicBezTo>
                  <a:cubicBezTo>
                    <a:pt x="263971" y="226195"/>
                    <a:pt x="158973" y="227337"/>
                    <a:pt x="36745" y="171208"/>
                  </a:cubicBezTo>
                  <a:lnTo>
                    <a:pt x="0" y="217538"/>
                  </a:lnTo>
                  <a:close/>
                </a:path>
              </a:pathLst>
            </a:custGeom>
            <a:solidFill>
              <a:srgbClr val="939598">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0" name="Google Shape;1520;p64"/>
            <p:cNvSpPr/>
            <p:nvPr/>
          </p:nvSpPr>
          <p:spPr>
            <a:xfrm>
              <a:off x="5560133" y="2253984"/>
              <a:ext cx="798330" cy="329564"/>
            </a:xfrm>
            <a:custGeom>
              <a:rect b="b" l="l" r="r" t="t"/>
              <a:pathLst>
                <a:path extrusionOk="0" h="329564" w="798330">
                  <a:moveTo>
                    <a:pt x="767377" y="23432"/>
                  </a:moveTo>
                  <a:lnTo>
                    <a:pt x="778609" y="38178"/>
                  </a:lnTo>
                  <a:cubicBezTo>
                    <a:pt x="783569" y="44825"/>
                    <a:pt x="788148" y="51749"/>
                    <a:pt x="792317" y="58917"/>
                  </a:cubicBezTo>
                  <a:cubicBezTo>
                    <a:pt x="792317" y="58917"/>
                    <a:pt x="798695" y="68430"/>
                    <a:pt x="798314" y="68430"/>
                  </a:cubicBezTo>
                  <a:cubicBezTo>
                    <a:pt x="797934" y="68430"/>
                    <a:pt x="749576" y="105817"/>
                    <a:pt x="747862" y="106959"/>
                  </a:cubicBezTo>
                  <a:lnTo>
                    <a:pt x="745673" y="107910"/>
                  </a:lnTo>
                  <a:cubicBezTo>
                    <a:pt x="744530" y="108671"/>
                    <a:pt x="715877" y="129696"/>
                    <a:pt x="714830" y="130362"/>
                  </a:cubicBezTo>
                  <a:cubicBezTo>
                    <a:pt x="652859" y="171840"/>
                    <a:pt x="592412" y="213032"/>
                    <a:pt x="531107" y="247470"/>
                  </a:cubicBezTo>
                  <a:cubicBezTo>
                    <a:pt x="491012" y="270339"/>
                    <a:pt x="448879" y="289448"/>
                    <a:pt x="405262" y="304550"/>
                  </a:cubicBezTo>
                  <a:cubicBezTo>
                    <a:pt x="305556" y="339225"/>
                    <a:pt x="196836" y="337810"/>
                    <a:pt x="98073" y="300554"/>
                  </a:cubicBezTo>
                  <a:cubicBezTo>
                    <a:pt x="87412" y="296844"/>
                    <a:pt x="75512" y="291041"/>
                    <a:pt x="64565" y="286475"/>
                  </a:cubicBezTo>
                  <a:cubicBezTo>
                    <a:pt x="59710" y="284382"/>
                    <a:pt x="55046" y="282289"/>
                    <a:pt x="49905" y="280006"/>
                  </a:cubicBezTo>
                  <a:lnTo>
                    <a:pt x="44003" y="277247"/>
                  </a:lnTo>
                  <a:cubicBezTo>
                    <a:pt x="45336" y="277818"/>
                    <a:pt x="-1213" y="216647"/>
                    <a:pt x="24" y="217028"/>
                  </a:cubicBezTo>
                  <a:cubicBezTo>
                    <a:pt x="1262" y="217408"/>
                    <a:pt x="36483" y="174123"/>
                    <a:pt x="37435" y="174218"/>
                  </a:cubicBezTo>
                  <a:cubicBezTo>
                    <a:pt x="140244" y="219977"/>
                    <a:pt x="230963" y="225114"/>
                    <a:pt x="316732" y="205612"/>
                  </a:cubicBezTo>
                  <a:cubicBezTo>
                    <a:pt x="331582" y="202187"/>
                    <a:pt x="346242" y="198096"/>
                    <a:pt x="360711" y="193340"/>
                  </a:cubicBezTo>
                  <a:cubicBezTo>
                    <a:pt x="415000" y="174572"/>
                    <a:pt x="467090" y="149979"/>
                    <a:pt x="516067" y="119992"/>
                  </a:cubicBezTo>
                  <a:cubicBezTo>
                    <a:pt x="561188" y="93260"/>
                    <a:pt x="606595" y="62913"/>
                    <a:pt x="653430" y="31804"/>
                  </a:cubicBezTo>
                  <a:lnTo>
                    <a:pt x="683416" y="10875"/>
                  </a:lnTo>
                  <a:cubicBezTo>
                    <a:pt x="692955" y="4488"/>
                    <a:pt x="704035" y="775"/>
                    <a:pt x="715496" y="125"/>
                  </a:cubicBezTo>
                  <a:cubicBezTo>
                    <a:pt x="735582" y="-1162"/>
                    <a:pt x="755011" y="7563"/>
                    <a:pt x="767377" y="23432"/>
                  </a:cubicBezTo>
                  <a:close/>
                </a:path>
              </a:pathLst>
            </a:custGeom>
            <a:solidFill>
              <a:srgbClr val="939598">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1" name="Google Shape;1521;p64"/>
            <p:cNvSpPr/>
            <p:nvPr/>
          </p:nvSpPr>
          <p:spPr>
            <a:xfrm>
              <a:off x="5566223" y="2256088"/>
              <a:ext cx="785699" cy="322595"/>
            </a:xfrm>
            <a:custGeom>
              <a:rect b="b" l="l" r="r" t="t"/>
              <a:pathLst>
                <a:path extrusionOk="0" h="322595" w="785699">
                  <a:moveTo>
                    <a:pt x="759859" y="22470"/>
                  </a:moveTo>
                  <a:lnTo>
                    <a:pt x="771663" y="37692"/>
                  </a:lnTo>
                  <a:cubicBezTo>
                    <a:pt x="770425" y="36074"/>
                    <a:pt x="783276" y="55482"/>
                    <a:pt x="781182" y="56718"/>
                  </a:cubicBezTo>
                  <a:cubicBezTo>
                    <a:pt x="779088" y="57955"/>
                    <a:pt x="786322" y="66232"/>
                    <a:pt x="785656" y="66707"/>
                  </a:cubicBezTo>
                  <a:cubicBezTo>
                    <a:pt x="781943" y="69181"/>
                    <a:pt x="736251" y="104285"/>
                    <a:pt x="732633" y="106568"/>
                  </a:cubicBezTo>
                  <a:cubicBezTo>
                    <a:pt x="731881" y="106869"/>
                    <a:pt x="731148" y="107220"/>
                    <a:pt x="730444" y="107614"/>
                  </a:cubicBezTo>
                  <a:cubicBezTo>
                    <a:pt x="728159" y="109041"/>
                    <a:pt x="700268" y="129400"/>
                    <a:pt x="698078" y="130732"/>
                  </a:cubicBezTo>
                  <a:cubicBezTo>
                    <a:pt x="636583" y="171258"/>
                    <a:pt x="576612" y="211595"/>
                    <a:pt x="515498" y="244891"/>
                  </a:cubicBezTo>
                  <a:cubicBezTo>
                    <a:pt x="475688" y="266938"/>
                    <a:pt x="433907" y="285220"/>
                    <a:pt x="390699" y="299497"/>
                  </a:cubicBezTo>
                  <a:cubicBezTo>
                    <a:pt x="291851" y="332467"/>
                    <a:pt x="184606" y="330079"/>
                    <a:pt x="87319" y="292743"/>
                  </a:cubicBezTo>
                  <a:cubicBezTo>
                    <a:pt x="77323" y="289223"/>
                    <a:pt x="64948" y="282278"/>
                    <a:pt x="54763" y="277997"/>
                  </a:cubicBezTo>
                  <a:lnTo>
                    <a:pt x="42007" y="272289"/>
                  </a:lnTo>
                  <a:lnTo>
                    <a:pt x="36771" y="269911"/>
                  </a:lnTo>
                  <a:cubicBezTo>
                    <a:pt x="39532" y="271053"/>
                    <a:pt x="-2544" y="214448"/>
                    <a:pt x="122" y="215210"/>
                  </a:cubicBezTo>
                  <a:cubicBezTo>
                    <a:pt x="2787" y="215971"/>
                    <a:pt x="36200" y="175634"/>
                    <a:pt x="38199" y="176015"/>
                  </a:cubicBezTo>
                  <a:cubicBezTo>
                    <a:pt x="139675" y="219681"/>
                    <a:pt x="229442" y="223581"/>
                    <a:pt x="314259" y="203794"/>
                  </a:cubicBezTo>
                  <a:cubicBezTo>
                    <a:pt x="328852" y="200369"/>
                    <a:pt x="343322" y="196278"/>
                    <a:pt x="357667" y="191521"/>
                  </a:cubicBezTo>
                  <a:cubicBezTo>
                    <a:pt x="411185" y="172701"/>
                    <a:pt x="462561" y="148275"/>
                    <a:pt x="510928" y="118650"/>
                  </a:cubicBezTo>
                  <a:cubicBezTo>
                    <a:pt x="555574" y="92298"/>
                    <a:pt x="600505" y="62426"/>
                    <a:pt x="646769" y="31508"/>
                  </a:cubicBezTo>
                  <a:lnTo>
                    <a:pt x="677326" y="11340"/>
                  </a:lnTo>
                  <a:cubicBezTo>
                    <a:pt x="686674" y="5086"/>
                    <a:pt x="697440" y="1261"/>
                    <a:pt x="708645" y="209"/>
                  </a:cubicBezTo>
                  <a:cubicBezTo>
                    <a:pt x="728378" y="-1457"/>
                    <a:pt x="747626" y="6909"/>
                    <a:pt x="759859" y="22470"/>
                  </a:cubicBezTo>
                  <a:close/>
                </a:path>
              </a:pathLst>
            </a:custGeom>
            <a:solidFill>
              <a:srgbClr val="939598">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2" name="Google Shape;1522;p64"/>
            <p:cNvSpPr/>
            <p:nvPr/>
          </p:nvSpPr>
          <p:spPr>
            <a:xfrm>
              <a:off x="5573104" y="2258194"/>
              <a:ext cx="772798" cy="315662"/>
            </a:xfrm>
            <a:custGeom>
              <a:rect b="b" l="l" r="r" t="t"/>
              <a:pathLst>
                <a:path extrusionOk="0" h="315662" w="772798">
                  <a:moveTo>
                    <a:pt x="751455" y="21505"/>
                  </a:moveTo>
                  <a:lnTo>
                    <a:pt x="763735" y="37392"/>
                  </a:lnTo>
                  <a:cubicBezTo>
                    <a:pt x="761831" y="34919"/>
                    <a:pt x="772397" y="52709"/>
                    <a:pt x="769827" y="54421"/>
                  </a:cubicBezTo>
                  <a:cubicBezTo>
                    <a:pt x="767257" y="56134"/>
                    <a:pt x="773730" y="63935"/>
                    <a:pt x="772683" y="64600"/>
                  </a:cubicBezTo>
                  <a:cubicBezTo>
                    <a:pt x="767162" y="68215"/>
                    <a:pt x="722611" y="102654"/>
                    <a:pt x="717281" y="105698"/>
                  </a:cubicBezTo>
                  <a:cubicBezTo>
                    <a:pt x="716452" y="105992"/>
                    <a:pt x="715653" y="106374"/>
                    <a:pt x="714901" y="106839"/>
                  </a:cubicBezTo>
                  <a:cubicBezTo>
                    <a:pt x="711664" y="108932"/>
                    <a:pt x="684439" y="128625"/>
                    <a:pt x="681202" y="130623"/>
                  </a:cubicBezTo>
                  <a:cubicBezTo>
                    <a:pt x="620279" y="170578"/>
                    <a:pt x="560783" y="209963"/>
                    <a:pt x="500335" y="241928"/>
                  </a:cubicBezTo>
                  <a:cubicBezTo>
                    <a:pt x="460887" y="263396"/>
                    <a:pt x="419440" y="280983"/>
                    <a:pt x="376584" y="294441"/>
                  </a:cubicBezTo>
                  <a:cubicBezTo>
                    <a:pt x="278554" y="325699"/>
                    <a:pt x="172756" y="322340"/>
                    <a:pt x="76916" y="284928"/>
                  </a:cubicBezTo>
                  <a:cubicBezTo>
                    <a:pt x="67396" y="281598"/>
                    <a:pt x="54831" y="273512"/>
                    <a:pt x="45407" y="269421"/>
                  </a:cubicBezTo>
                  <a:cubicBezTo>
                    <a:pt x="41790" y="267994"/>
                    <a:pt x="38172" y="266377"/>
                    <a:pt x="34460" y="264665"/>
                  </a:cubicBezTo>
                  <a:lnTo>
                    <a:pt x="29795" y="262287"/>
                  </a:lnTo>
                  <a:cubicBezTo>
                    <a:pt x="33888" y="263999"/>
                    <a:pt x="-3618" y="211961"/>
                    <a:pt x="285" y="213103"/>
                  </a:cubicBezTo>
                  <a:cubicBezTo>
                    <a:pt x="4188" y="214244"/>
                    <a:pt x="36078" y="176952"/>
                    <a:pt x="38934" y="177428"/>
                  </a:cubicBezTo>
                  <a:cubicBezTo>
                    <a:pt x="139077" y="219001"/>
                    <a:pt x="227797" y="222045"/>
                    <a:pt x="311948" y="201687"/>
                  </a:cubicBezTo>
                  <a:cubicBezTo>
                    <a:pt x="326322" y="198262"/>
                    <a:pt x="340506" y="194076"/>
                    <a:pt x="354689" y="189320"/>
                  </a:cubicBezTo>
                  <a:cubicBezTo>
                    <a:pt x="407541" y="170603"/>
                    <a:pt x="458279" y="146369"/>
                    <a:pt x="506047" y="117019"/>
                  </a:cubicBezTo>
                  <a:cubicBezTo>
                    <a:pt x="550216" y="90952"/>
                    <a:pt x="594576" y="61461"/>
                    <a:pt x="640269" y="31399"/>
                  </a:cubicBezTo>
                  <a:lnTo>
                    <a:pt x="669684" y="11802"/>
                  </a:lnTo>
                  <a:cubicBezTo>
                    <a:pt x="678937" y="5659"/>
                    <a:pt x="689503" y="1751"/>
                    <a:pt x="700526" y="386"/>
                  </a:cubicBezTo>
                  <a:cubicBezTo>
                    <a:pt x="720022" y="-1902"/>
                    <a:pt x="739308" y="6095"/>
                    <a:pt x="751455" y="21505"/>
                  </a:cubicBezTo>
                  <a:close/>
                </a:path>
              </a:pathLst>
            </a:custGeom>
            <a:solidFill>
              <a:srgbClr val="939598">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3" name="Google Shape;1523;p64"/>
            <p:cNvSpPr/>
            <p:nvPr/>
          </p:nvSpPr>
          <p:spPr>
            <a:xfrm>
              <a:off x="5579107" y="2260471"/>
              <a:ext cx="760508" cy="309071"/>
            </a:xfrm>
            <a:custGeom>
              <a:rect b="b" l="l" r="r" t="t"/>
              <a:pathLst>
                <a:path extrusionOk="0" h="309071" w="760508">
                  <a:moveTo>
                    <a:pt x="743929" y="20466"/>
                  </a:moveTo>
                  <a:lnTo>
                    <a:pt x="756780" y="36924"/>
                  </a:lnTo>
                  <a:cubicBezTo>
                    <a:pt x="754209" y="33594"/>
                    <a:pt x="762396" y="49766"/>
                    <a:pt x="758969" y="52050"/>
                  </a:cubicBezTo>
                  <a:cubicBezTo>
                    <a:pt x="757446" y="53096"/>
                    <a:pt x="761634" y="61563"/>
                    <a:pt x="760207" y="62324"/>
                  </a:cubicBezTo>
                  <a:cubicBezTo>
                    <a:pt x="752877" y="67271"/>
                    <a:pt x="709564" y="100377"/>
                    <a:pt x="702424" y="104753"/>
                  </a:cubicBezTo>
                  <a:cubicBezTo>
                    <a:pt x="702424" y="104753"/>
                    <a:pt x="700711" y="105419"/>
                    <a:pt x="699949" y="105895"/>
                  </a:cubicBezTo>
                  <a:cubicBezTo>
                    <a:pt x="695570" y="108749"/>
                    <a:pt x="669107" y="127775"/>
                    <a:pt x="664728" y="130439"/>
                  </a:cubicBezTo>
                  <a:cubicBezTo>
                    <a:pt x="604375" y="169729"/>
                    <a:pt x="545451" y="208258"/>
                    <a:pt x="485289" y="239271"/>
                  </a:cubicBezTo>
                  <a:cubicBezTo>
                    <a:pt x="446088" y="260019"/>
                    <a:pt x="404965" y="276905"/>
                    <a:pt x="362489" y="289692"/>
                  </a:cubicBezTo>
                  <a:cubicBezTo>
                    <a:pt x="265297" y="319226"/>
                    <a:pt x="160946" y="314899"/>
                    <a:pt x="66534" y="277419"/>
                  </a:cubicBezTo>
                  <a:cubicBezTo>
                    <a:pt x="57966" y="274470"/>
                    <a:pt x="44734" y="265052"/>
                    <a:pt x="35977" y="261342"/>
                  </a:cubicBezTo>
                  <a:lnTo>
                    <a:pt x="26457" y="257346"/>
                  </a:lnTo>
                  <a:lnTo>
                    <a:pt x="22840" y="255634"/>
                  </a:lnTo>
                  <a:cubicBezTo>
                    <a:pt x="28361" y="257917"/>
                    <a:pt x="-4671" y="210541"/>
                    <a:pt x="565" y="211968"/>
                  </a:cubicBezTo>
                  <a:cubicBezTo>
                    <a:pt x="5800" y="213395"/>
                    <a:pt x="36072" y="179242"/>
                    <a:pt x="39880" y="179908"/>
                  </a:cubicBezTo>
                  <a:cubicBezTo>
                    <a:pt x="125135" y="216060"/>
                    <a:pt x="219880" y="223344"/>
                    <a:pt x="309657" y="200647"/>
                  </a:cubicBezTo>
                  <a:cubicBezTo>
                    <a:pt x="323841" y="197127"/>
                    <a:pt x="338215" y="192941"/>
                    <a:pt x="351923" y="188185"/>
                  </a:cubicBezTo>
                  <a:cubicBezTo>
                    <a:pt x="404013" y="169393"/>
                    <a:pt x="454056" y="145360"/>
                    <a:pt x="501281" y="116455"/>
                  </a:cubicBezTo>
                  <a:cubicBezTo>
                    <a:pt x="544880" y="90578"/>
                    <a:pt x="588669" y="61468"/>
                    <a:pt x="633790" y="31406"/>
                  </a:cubicBezTo>
                  <a:lnTo>
                    <a:pt x="662919" y="12379"/>
                  </a:lnTo>
                  <a:cubicBezTo>
                    <a:pt x="672048" y="6351"/>
                    <a:pt x="682377" y="2359"/>
                    <a:pt x="693190" y="678"/>
                  </a:cubicBezTo>
                  <a:cubicBezTo>
                    <a:pt x="712439" y="-2404"/>
                    <a:pt x="731858" y="5167"/>
                    <a:pt x="743929" y="20466"/>
                  </a:cubicBezTo>
                  <a:close/>
                </a:path>
              </a:pathLst>
            </a:custGeom>
            <a:solidFill>
              <a:srgbClr val="939598">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4" name="Google Shape;1524;p64"/>
            <p:cNvSpPr/>
            <p:nvPr/>
          </p:nvSpPr>
          <p:spPr>
            <a:xfrm>
              <a:off x="5586036" y="2262290"/>
              <a:ext cx="748802" cy="302984"/>
            </a:xfrm>
            <a:custGeom>
              <a:rect b="b" l="l" r="r" t="t"/>
              <a:pathLst>
                <a:path extrusionOk="0" h="302984" w="748802">
                  <a:moveTo>
                    <a:pt x="735476" y="19788"/>
                  </a:moveTo>
                  <a:lnTo>
                    <a:pt x="748803" y="36912"/>
                  </a:lnTo>
                  <a:cubicBezTo>
                    <a:pt x="745566" y="32726"/>
                    <a:pt x="751468" y="47281"/>
                    <a:pt x="747089" y="50231"/>
                  </a:cubicBezTo>
                  <a:cubicBezTo>
                    <a:pt x="745281" y="51372"/>
                    <a:pt x="748708" y="59744"/>
                    <a:pt x="747089" y="60600"/>
                  </a:cubicBezTo>
                  <a:cubicBezTo>
                    <a:pt x="737570" y="66689"/>
                    <a:pt x="695875" y="98653"/>
                    <a:pt x="686832" y="104171"/>
                  </a:cubicBezTo>
                  <a:cubicBezTo>
                    <a:pt x="686832" y="104171"/>
                    <a:pt x="685214" y="104932"/>
                    <a:pt x="684357" y="105503"/>
                  </a:cubicBezTo>
                  <a:cubicBezTo>
                    <a:pt x="678836" y="109023"/>
                    <a:pt x="653134" y="127383"/>
                    <a:pt x="647612" y="130713"/>
                  </a:cubicBezTo>
                  <a:cubicBezTo>
                    <a:pt x="590268" y="169349"/>
                    <a:pt x="530877" y="204854"/>
                    <a:pt x="469696" y="237071"/>
                  </a:cubicBezTo>
                  <a:cubicBezTo>
                    <a:pt x="430781" y="257109"/>
                    <a:pt x="390010" y="273295"/>
                    <a:pt x="347944" y="285399"/>
                  </a:cubicBezTo>
                  <a:cubicBezTo>
                    <a:pt x="251590" y="313208"/>
                    <a:pt x="148686" y="307915"/>
                    <a:pt x="55701" y="270368"/>
                  </a:cubicBezTo>
                  <a:cubicBezTo>
                    <a:pt x="47895" y="267609"/>
                    <a:pt x="34188" y="257049"/>
                    <a:pt x="26191" y="253625"/>
                  </a:cubicBezTo>
                  <a:cubicBezTo>
                    <a:pt x="23811" y="252673"/>
                    <a:pt x="21336" y="251532"/>
                    <a:pt x="18957" y="250390"/>
                  </a:cubicBezTo>
                  <a:lnTo>
                    <a:pt x="16101" y="249058"/>
                  </a:lnTo>
                  <a:cubicBezTo>
                    <a:pt x="22955" y="251912"/>
                    <a:pt x="-5508" y="209102"/>
                    <a:pt x="965" y="211005"/>
                  </a:cubicBezTo>
                  <a:cubicBezTo>
                    <a:pt x="6010" y="212432"/>
                    <a:pt x="36187" y="181609"/>
                    <a:pt x="40946" y="182465"/>
                  </a:cubicBezTo>
                  <a:cubicBezTo>
                    <a:pt x="125621" y="216753"/>
                    <a:pt x="219100" y="222792"/>
                    <a:pt x="307487" y="199684"/>
                  </a:cubicBezTo>
                  <a:cubicBezTo>
                    <a:pt x="321481" y="196164"/>
                    <a:pt x="335284" y="191883"/>
                    <a:pt x="349087" y="187127"/>
                  </a:cubicBezTo>
                  <a:cubicBezTo>
                    <a:pt x="400453" y="168235"/>
                    <a:pt x="449782" y="144237"/>
                    <a:pt x="496351" y="115492"/>
                  </a:cubicBezTo>
                  <a:cubicBezTo>
                    <a:pt x="539378" y="89901"/>
                    <a:pt x="582691" y="61171"/>
                    <a:pt x="627241" y="31489"/>
                  </a:cubicBezTo>
                  <a:lnTo>
                    <a:pt x="655799" y="12463"/>
                  </a:lnTo>
                  <a:cubicBezTo>
                    <a:pt x="664976" y="6521"/>
                    <a:pt x="675285" y="2537"/>
                    <a:pt x="686071" y="762"/>
                  </a:cubicBezTo>
                  <a:cubicBezTo>
                    <a:pt x="704786" y="-2490"/>
                    <a:pt x="723777" y="4824"/>
                    <a:pt x="735476" y="19788"/>
                  </a:cubicBezTo>
                  <a:close/>
                </a:path>
              </a:pathLst>
            </a:custGeom>
            <a:solidFill>
              <a:srgbClr val="939598">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5" name="Google Shape;1525;p64"/>
            <p:cNvSpPr/>
            <p:nvPr/>
          </p:nvSpPr>
          <p:spPr>
            <a:xfrm>
              <a:off x="5591663" y="2264141"/>
              <a:ext cx="741843" cy="296885"/>
            </a:xfrm>
            <a:custGeom>
              <a:rect b="b" l="l" r="r" t="t"/>
              <a:pathLst>
                <a:path extrusionOk="0" h="296885" w="741843">
                  <a:moveTo>
                    <a:pt x="728040" y="19079"/>
                  </a:moveTo>
                  <a:lnTo>
                    <a:pt x="741844" y="36868"/>
                  </a:lnTo>
                  <a:cubicBezTo>
                    <a:pt x="738036" y="31922"/>
                    <a:pt x="741844" y="44765"/>
                    <a:pt x="736322" y="48284"/>
                  </a:cubicBezTo>
                  <a:cubicBezTo>
                    <a:pt x="734133" y="49711"/>
                    <a:pt x="736322" y="57322"/>
                    <a:pt x="734514" y="58749"/>
                  </a:cubicBezTo>
                  <a:cubicBezTo>
                    <a:pt x="723471" y="66074"/>
                    <a:pt x="682538" y="96802"/>
                    <a:pt x="671781" y="103652"/>
                  </a:cubicBezTo>
                  <a:lnTo>
                    <a:pt x="669211" y="104984"/>
                  </a:lnTo>
                  <a:cubicBezTo>
                    <a:pt x="662547" y="109265"/>
                    <a:pt x="637607" y="126959"/>
                    <a:pt x="631134" y="130955"/>
                  </a:cubicBezTo>
                  <a:cubicBezTo>
                    <a:pt x="574408" y="168956"/>
                    <a:pt x="515512" y="203612"/>
                    <a:pt x="454741" y="234745"/>
                  </a:cubicBezTo>
                  <a:cubicBezTo>
                    <a:pt x="416111" y="254158"/>
                    <a:pt x="375645" y="269678"/>
                    <a:pt x="333941" y="281074"/>
                  </a:cubicBezTo>
                  <a:cubicBezTo>
                    <a:pt x="238462" y="307113"/>
                    <a:pt x="137053" y="300858"/>
                    <a:pt x="45505" y="263285"/>
                  </a:cubicBezTo>
                  <a:cubicBezTo>
                    <a:pt x="38461" y="260716"/>
                    <a:pt x="24182" y="248920"/>
                    <a:pt x="16947" y="245875"/>
                  </a:cubicBezTo>
                  <a:lnTo>
                    <a:pt x="11521" y="243497"/>
                  </a:lnTo>
                  <a:cubicBezTo>
                    <a:pt x="12283" y="243497"/>
                    <a:pt x="8761" y="242165"/>
                    <a:pt x="9427" y="242451"/>
                  </a:cubicBezTo>
                  <a:cubicBezTo>
                    <a:pt x="17709" y="245875"/>
                    <a:pt x="-6280" y="207632"/>
                    <a:pt x="1621" y="209820"/>
                  </a:cubicBezTo>
                  <a:cubicBezTo>
                    <a:pt x="7523" y="211437"/>
                    <a:pt x="36462" y="183849"/>
                    <a:pt x="42173" y="184895"/>
                  </a:cubicBezTo>
                  <a:cubicBezTo>
                    <a:pt x="126315" y="217374"/>
                    <a:pt x="218633" y="222140"/>
                    <a:pt x="305668" y="198499"/>
                  </a:cubicBezTo>
                  <a:cubicBezTo>
                    <a:pt x="319471" y="194979"/>
                    <a:pt x="333084" y="190698"/>
                    <a:pt x="346601" y="185942"/>
                  </a:cubicBezTo>
                  <a:cubicBezTo>
                    <a:pt x="397282" y="167183"/>
                    <a:pt x="445993" y="143510"/>
                    <a:pt x="492056" y="115258"/>
                  </a:cubicBezTo>
                  <a:cubicBezTo>
                    <a:pt x="534703" y="90048"/>
                    <a:pt x="577730" y="61603"/>
                    <a:pt x="621424" y="32397"/>
                  </a:cubicBezTo>
                  <a:lnTo>
                    <a:pt x="649982" y="13371"/>
                  </a:lnTo>
                  <a:cubicBezTo>
                    <a:pt x="658826" y="7517"/>
                    <a:pt x="668668" y="3327"/>
                    <a:pt x="679016" y="1003"/>
                  </a:cubicBezTo>
                  <a:cubicBezTo>
                    <a:pt x="697464" y="-2761"/>
                    <a:pt x="716455" y="4241"/>
                    <a:pt x="728040" y="19079"/>
                  </a:cubicBezTo>
                  <a:close/>
                </a:path>
              </a:pathLst>
            </a:custGeom>
            <a:solidFill>
              <a:srgbClr val="939598">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6" name="Google Shape;1526;p64"/>
            <p:cNvSpPr/>
            <p:nvPr/>
          </p:nvSpPr>
          <p:spPr>
            <a:xfrm>
              <a:off x="5597626" y="2265741"/>
              <a:ext cx="735213" cy="291079"/>
            </a:xfrm>
            <a:custGeom>
              <a:rect b="b" l="l" r="r" t="t"/>
              <a:pathLst>
                <a:path extrusionOk="0" h="291079" w="735213">
                  <a:moveTo>
                    <a:pt x="720935" y="18620"/>
                  </a:moveTo>
                  <a:lnTo>
                    <a:pt x="735214" y="37076"/>
                  </a:lnTo>
                  <a:cubicBezTo>
                    <a:pt x="730644" y="31273"/>
                    <a:pt x="731882" y="42498"/>
                    <a:pt x="725695" y="46589"/>
                  </a:cubicBezTo>
                  <a:cubicBezTo>
                    <a:pt x="723124" y="48302"/>
                    <a:pt x="724838" y="55532"/>
                    <a:pt x="722267" y="57244"/>
                  </a:cubicBezTo>
                  <a:cubicBezTo>
                    <a:pt x="709417" y="65806"/>
                    <a:pt x="669721" y="95297"/>
                    <a:pt x="657155" y="103383"/>
                  </a:cubicBezTo>
                  <a:cubicBezTo>
                    <a:pt x="656242" y="103807"/>
                    <a:pt x="655347" y="104283"/>
                    <a:pt x="654490" y="104810"/>
                  </a:cubicBezTo>
                  <a:cubicBezTo>
                    <a:pt x="646779" y="109757"/>
                    <a:pt x="622505" y="126881"/>
                    <a:pt x="614795" y="131448"/>
                  </a:cubicBezTo>
                  <a:cubicBezTo>
                    <a:pt x="558678" y="168774"/>
                    <a:pt x="500306" y="202611"/>
                    <a:pt x="440020" y="232764"/>
                  </a:cubicBezTo>
                  <a:cubicBezTo>
                    <a:pt x="401676" y="251450"/>
                    <a:pt x="361552" y="266269"/>
                    <a:pt x="320267" y="277001"/>
                  </a:cubicBezTo>
                  <a:cubicBezTo>
                    <a:pt x="225645" y="301269"/>
                    <a:pt x="125673" y="294021"/>
                    <a:pt x="35544" y="256357"/>
                  </a:cubicBezTo>
                  <a:cubicBezTo>
                    <a:pt x="29166" y="254169"/>
                    <a:pt x="14506" y="241136"/>
                    <a:pt x="7938" y="238282"/>
                  </a:cubicBezTo>
                  <a:cubicBezTo>
                    <a:pt x="6710" y="237838"/>
                    <a:pt x="5501" y="237330"/>
                    <a:pt x="4320" y="236760"/>
                  </a:cubicBezTo>
                  <a:lnTo>
                    <a:pt x="3083" y="236094"/>
                  </a:lnTo>
                  <a:cubicBezTo>
                    <a:pt x="12602" y="240089"/>
                    <a:pt x="-6436" y="206412"/>
                    <a:pt x="2416" y="208981"/>
                  </a:cubicBezTo>
                  <a:cubicBezTo>
                    <a:pt x="9366" y="210884"/>
                    <a:pt x="36876" y="186434"/>
                    <a:pt x="43635" y="187576"/>
                  </a:cubicBezTo>
                  <a:cubicBezTo>
                    <a:pt x="127215" y="218156"/>
                    <a:pt x="218296" y="221684"/>
                    <a:pt x="303988" y="197660"/>
                  </a:cubicBezTo>
                  <a:cubicBezTo>
                    <a:pt x="317601" y="193950"/>
                    <a:pt x="331024" y="189764"/>
                    <a:pt x="344446" y="184912"/>
                  </a:cubicBezTo>
                  <a:cubicBezTo>
                    <a:pt x="394384" y="166194"/>
                    <a:pt x="442428" y="142748"/>
                    <a:pt x="487902" y="114894"/>
                  </a:cubicBezTo>
                  <a:cubicBezTo>
                    <a:pt x="529977" y="89875"/>
                    <a:pt x="572243" y="61810"/>
                    <a:pt x="615556" y="32985"/>
                  </a:cubicBezTo>
                  <a:lnTo>
                    <a:pt x="643543" y="13959"/>
                  </a:lnTo>
                  <a:cubicBezTo>
                    <a:pt x="652281" y="8159"/>
                    <a:pt x="661934" y="3881"/>
                    <a:pt x="672101" y="1306"/>
                  </a:cubicBezTo>
                  <a:cubicBezTo>
                    <a:pt x="690368" y="-3060"/>
                    <a:pt x="709502" y="3723"/>
                    <a:pt x="720935" y="18620"/>
                  </a:cubicBezTo>
                  <a:close/>
                </a:path>
              </a:pathLst>
            </a:custGeom>
            <a:solidFill>
              <a:srgbClr val="939598">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7" name="Google Shape;1527;p64"/>
            <p:cNvSpPr/>
            <p:nvPr/>
          </p:nvSpPr>
          <p:spPr>
            <a:xfrm>
              <a:off x="5600621" y="2268239"/>
              <a:ext cx="731171" cy="284515"/>
            </a:xfrm>
            <a:custGeom>
              <a:rect b="b" l="l" r="r" t="t"/>
              <a:pathLst>
                <a:path extrusionOk="0" h="284515" w="731171">
                  <a:moveTo>
                    <a:pt x="716417" y="17359"/>
                  </a:moveTo>
                  <a:lnTo>
                    <a:pt x="731172" y="36386"/>
                  </a:lnTo>
                  <a:cubicBezTo>
                    <a:pt x="726032" y="29727"/>
                    <a:pt x="724889" y="39335"/>
                    <a:pt x="717940" y="43996"/>
                  </a:cubicBezTo>
                  <a:cubicBezTo>
                    <a:pt x="714989" y="45994"/>
                    <a:pt x="715846" y="52844"/>
                    <a:pt x="712895" y="54746"/>
                  </a:cubicBezTo>
                  <a:cubicBezTo>
                    <a:pt x="698235" y="64260"/>
                    <a:pt x="659682" y="92800"/>
                    <a:pt x="645308" y="102313"/>
                  </a:cubicBezTo>
                  <a:lnTo>
                    <a:pt x="642642" y="103835"/>
                  </a:lnTo>
                  <a:cubicBezTo>
                    <a:pt x="633789" y="109448"/>
                    <a:pt x="610277" y="125906"/>
                    <a:pt x="601424" y="131138"/>
                  </a:cubicBezTo>
                  <a:cubicBezTo>
                    <a:pt x="545926" y="167854"/>
                    <a:pt x="488049" y="200843"/>
                    <a:pt x="428172" y="229886"/>
                  </a:cubicBezTo>
                  <a:cubicBezTo>
                    <a:pt x="390257" y="247944"/>
                    <a:pt x="350570" y="262035"/>
                    <a:pt x="309752" y="271935"/>
                  </a:cubicBezTo>
                  <a:cubicBezTo>
                    <a:pt x="224078" y="292388"/>
                    <a:pt x="132407" y="290105"/>
                    <a:pt x="28741" y="248627"/>
                  </a:cubicBezTo>
                  <a:cubicBezTo>
                    <a:pt x="23125" y="246629"/>
                    <a:pt x="7989" y="232360"/>
                    <a:pt x="2182" y="229601"/>
                  </a:cubicBezTo>
                  <a:cubicBezTo>
                    <a:pt x="1583" y="229428"/>
                    <a:pt x="1002" y="229172"/>
                    <a:pt x="469" y="228840"/>
                  </a:cubicBezTo>
                  <a:cubicBezTo>
                    <a:pt x="1421" y="228840"/>
                    <a:pt x="-959" y="228174"/>
                    <a:pt x="469" y="228840"/>
                  </a:cubicBezTo>
                  <a:cubicBezTo>
                    <a:pt x="11416" y="233406"/>
                    <a:pt x="-3529" y="204295"/>
                    <a:pt x="6942" y="207244"/>
                  </a:cubicBezTo>
                  <a:cubicBezTo>
                    <a:pt x="14938" y="209432"/>
                    <a:pt x="41116" y="188218"/>
                    <a:pt x="48827" y="189359"/>
                  </a:cubicBezTo>
                  <a:cubicBezTo>
                    <a:pt x="131750" y="218092"/>
                    <a:pt x="221546" y="220419"/>
                    <a:pt x="305849" y="196019"/>
                  </a:cubicBezTo>
                  <a:cubicBezTo>
                    <a:pt x="319271" y="192309"/>
                    <a:pt x="332503" y="188028"/>
                    <a:pt x="345639" y="183271"/>
                  </a:cubicBezTo>
                  <a:cubicBezTo>
                    <a:pt x="394873" y="164505"/>
                    <a:pt x="442261" y="141225"/>
                    <a:pt x="487192" y="113729"/>
                  </a:cubicBezTo>
                  <a:cubicBezTo>
                    <a:pt x="528696" y="88994"/>
                    <a:pt x="570486" y="61406"/>
                    <a:pt x="613228" y="32866"/>
                  </a:cubicBezTo>
                  <a:lnTo>
                    <a:pt x="640834" y="14505"/>
                  </a:lnTo>
                  <a:cubicBezTo>
                    <a:pt x="649439" y="8780"/>
                    <a:pt x="658882" y="4416"/>
                    <a:pt x="668820" y="1567"/>
                  </a:cubicBezTo>
                  <a:cubicBezTo>
                    <a:pt x="686422" y="-3170"/>
                    <a:pt x="705146" y="3044"/>
                    <a:pt x="716417" y="17359"/>
                  </a:cubicBezTo>
                  <a:close/>
                </a:path>
              </a:pathLst>
            </a:custGeom>
            <a:solidFill>
              <a:srgbClr val="939598">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8" name="Google Shape;1528;p64"/>
            <p:cNvSpPr/>
            <p:nvPr/>
          </p:nvSpPr>
          <p:spPr>
            <a:xfrm>
              <a:off x="5599572" y="2270156"/>
              <a:ext cx="731174" cy="278594"/>
            </a:xfrm>
            <a:custGeom>
              <a:rect b="b" l="l" r="r" t="t"/>
              <a:pathLst>
                <a:path extrusionOk="0" h="278594" w="731174">
                  <a:moveTo>
                    <a:pt x="715943" y="16584"/>
                  </a:moveTo>
                  <a:lnTo>
                    <a:pt x="731174" y="36276"/>
                  </a:lnTo>
                  <a:cubicBezTo>
                    <a:pt x="725463" y="28761"/>
                    <a:pt x="721655" y="36847"/>
                    <a:pt x="714135" y="41984"/>
                  </a:cubicBezTo>
                  <a:cubicBezTo>
                    <a:pt x="710803" y="44267"/>
                    <a:pt x="710803" y="50736"/>
                    <a:pt x="707471" y="52925"/>
                  </a:cubicBezTo>
                  <a:cubicBezTo>
                    <a:pt x="691003" y="63960"/>
                    <a:pt x="653687" y="90978"/>
                    <a:pt x="637504" y="101633"/>
                  </a:cubicBezTo>
                  <a:cubicBezTo>
                    <a:pt x="636838" y="101633"/>
                    <a:pt x="635600" y="102584"/>
                    <a:pt x="634743" y="103155"/>
                  </a:cubicBezTo>
                  <a:cubicBezTo>
                    <a:pt x="625224" y="109624"/>
                    <a:pt x="601997" y="125321"/>
                    <a:pt x="592097" y="131219"/>
                  </a:cubicBezTo>
                  <a:cubicBezTo>
                    <a:pt x="537285" y="167249"/>
                    <a:pt x="480036" y="199420"/>
                    <a:pt x="420749" y="227493"/>
                  </a:cubicBezTo>
                  <a:cubicBezTo>
                    <a:pt x="383005" y="244905"/>
                    <a:pt x="343538" y="258329"/>
                    <a:pt x="302995" y="267544"/>
                  </a:cubicBezTo>
                  <a:cubicBezTo>
                    <a:pt x="218273" y="286571"/>
                    <a:pt x="127840" y="282956"/>
                    <a:pt x="25793" y="241478"/>
                  </a:cubicBezTo>
                  <a:cubicBezTo>
                    <a:pt x="20842" y="239670"/>
                    <a:pt x="5231" y="224259"/>
                    <a:pt x="186" y="222451"/>
                  </a:cubicBezTo>
                  <a:lnTo>
                    <a:pt x="186" y="222451"/>
                  </a:lnTo>
                  <a:cubicBezTo>
                    <a:pt x="1328" y="222451"/>
                    <a:pt x="-576" y="222451"/>
                    <a:pt x="186" y="222451"/>
                  </a:cubicBezTo>
                  <a:cubicBezTo>
                    <a:pt x="12561" y="227588"/>
                    <a:pt x="2185" y="203425"/>
                    <a:pt x="13989" y="206374"/>
                  </a:cubicBezTo>
                  <a:cubicBezTo>
                    <a:pt x="22937" y="208847"/>
                    <a:pt x="47782" y="190582"/>
                    <a:pt x="56445" y="192104"/>
                  </a:cubicBezTo>
                  <a:cubicBezTo>
                    <a:pt x="138806" y="218960"/>
                    <a:pt x="227412" y="220055"/>
                    <a:pt x="310420" y="195243"/>
                  </a:cubicBezTo>
                  <a:cubicBezTo>
                    <a:pt x="323557" y="191438"/>
                    <a:pt x="336598" y="187157"/>
                    <a:pt x="349640" y="182305"/>
                  </a:cubicBezTo>
                  <a:cubicBezTo>
                    <a:pt x="398169" y="163624"/>
                    <a:pt x="444881" y="140537"/>
                    <a:pt x="489193" y="113334"/>
                  </a:cubicBezTo>
                  <a:cubicBezTo>
                    <a:pt x="530221" y="88885"/>
                    <a:pt x="571345" y="61677"/>
                    <a:pt x="613515" y="33613"/>
                  </a:cubicBezTo>
                  <a:lnTo>
                    <a:pt x="640836" y="15442"/>
                  </a:lnTo>
                  <a:cubicBezTo>
                    <a:pt x="649327" y="9833"/>
                    <a:pt x="658504" y="5356"/>
                    <a:pt x="668156" y="2124"/>
                  </a:cubicBezTo>
                  <a:cubicBezTo>
                    <a:pt x="685548" y="-3493"/>
                    <a:pt x="704596" y="2271"/>
                    <a:pt x="715943" y="16584"/>
                  </a:cubicBezTo>
                  <a:close/>
                </a:path>
              </a:pathLst>
            </a:custGeom>
            <a:solidFill>
              <a:srgbClr val="939598">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29" name="Google Shape;1529;p64"/>
            <p:cNvSpPr/>
            <p:nvPr/>
          </p:nvSpPr>
          <p:spPr>
            <a:xfrm>
              <a:off x="5596235" y="2271975"/>
              <a:ext cx="733558" cy="272606"/>
            </a:xfrm>
            <a:custGeom>
              <a:rect b="b" l="l" r="r" t="t"/>
              <a:pathLst>
                <a:path extrusionOk="0" h="272606" w="733558">
                  <a:moveTo>
                    <a:pt x="717757" y="15906"/>
                  </a:moveTo>
                  <a:lnTo>
                    <a:pt x="733559" y="36169"/>
                  </a:lnTo>
                  <a:cubicBezTo>
                    <a:pt x="727086" y="27892"/>
                    <a:pt x="721374" y="34361"/>
                    <a:pt x="712616" y="40165"/>
                  </a:cubicBezTo>
                  <a:cubicBezTo>
                    <a:pt x="708904" y="42543"/>
                    <a:pt x="708047" y="48726"/>
                    <a:pt x="704430" y="51105"/>
                  </a:cubicBezTo>
                  <a:cubicBezTo>
                    <a:pt x="686058" y="63377"/>
                    <a:pt x="649884" y="89158"/>
                    <a:pt x="631988" y="101050"/>
                  </a:cubicBezTo>
                  <a:cubicBezTo>
                    <a:pt x="631007" y="101571"/>
                    <a:pt x="630055" y="102143"/>
                    <a:pt x="629132" y="102762"/>
                  </a:cubicBezTo>
                  <a:cubicBezTo>
                    <a:pt x="617994" y="109897"/>
                    <a:pt x="596005" y="124928"/>
                    <a:pt x="584962" y="131302"/>
                  </a:cubicBezTo>
                  <a:cubicBezTo>
                    <a:pt x="530683" y="166742"/>
                    <a:pt x="473815" y="198064"/>
                    <a:pt x="414852" y="225008"/>
                  </a:cubicBezTo>
                  <a:cubicBezTo>
                    <a:pt x="377413" y="241792"/>
                    <a:pt x="338288" y="254547"/>
                    <a:pt x="298145" y="263061"/>
                  </a:cubicBezTo>
                  <a:cubicBezTo>
                    <a:pt x="214375" y="280470"/>
                    <a:pt x="125179" y="275809"/>
                    <a:pt x="24560" y="234521"/>
                  </a:cubicBezTo>
                  <a:cubicBezTo>
                    <a:pt x="20371" y="233094"/>
                    <a:pt x="4379" y="216351"/>
                    <a:pt x="0" y="214448"/>
                  </a:cubicBezTo>
                  <a:lnTo>
                    <a:pt x="1904" y="215399"/>
                  </a:lnTo>
                  <a:cubicBezTo>
                    <a:pt x="3141" y="215399"/>
                    <a:pt x="1904" y="215399"/>
                    <a:pt x="3046" y="215399"/>
                  </a:cubicBezTo>
                  <a:cubicBezTo>
                    <a:pt x="16754" y="221107"/>
                    <a:pt x="10947" y="201129"/>
                    <a:pt x="23989" y="204839"/>
                  </a:cubicBezTo>
                  <a:cubicBezTo>
                    <a:pt x="33508" y="207598"/>
                    <a:pt x="57497" y="192472"/>
                    <a:pt x="67111" y="194089"/>
                  </a:cubicBezTo>
                  <a:cubicBezTo>
                    <a:pt x="148844" y="219154"/>
                    <a:pt x="236212" y="219154"/>
                    <a:pt x="317945" y="194089"/>
                  </a:cubicBezTo>
                  <a:cubicBezTo>
                    <a:pt x="330892" y="190284"/>
                    <a:pt x="343743" y="185908"/>
                    <a:pt x="356499" y="181151"/>
                  </a:cubicBezTo>
                  <a:cubicBezTo>
                    <a:pt x="404276" y="162437"/>
                    <a:pt x="450302" y="139549"/>
                    <a:pt x="494053" y="112751"/>
                  </a:cubicBezTo>
                  <a:cubicBezTo>
                    <a:pt x="534605" y="88587"/>
                    <a:pt x="575252" y="61665"/>
                    <a:pt x="616852" y="33981"/>
                  </a:cubicBezTo>
                  <a:lnTo>
                    <a:pt x="643792" y="16001"/>
                  </a:lnTo>
                  <a:cubicBezTo>
                    <a:pt x="652159" y="10489"/>
                    <a:pt x="661136" y="5956"/>
                    <a:pt x="670541" y="2492"/>
                  </a:cubicBezTo>
                  <a:cubicBezTo>
                    <a:pt x="687533" y="-3625"/>
                    <a:pt x="706534" y="1773"/>
                    <a:pt x="717757" y="15906"/>
                  </a:cubicBezTo>
                  <a:close/>
                </a:path>
              </a:pathLst>
            </a:custGeom>
            <a:solidFill>
              <a:srgbClr val="939598">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0" name="Google Shape;1530;p64"/>
            <p:cNvSpPr/>
            <p:nvPr/>
          </p:nvSpPr>
          <p:spPr>
            <a:xfrm>
              <a:off x="5593094" y="2273988"/>
              <a:ext cx="736129" cy="267056"/>
            </a:xfrm>
            <a:custGeom>
              <a:rect b="b" l="l" r="r" t="t"/>
              <a:pathLst>
                <a:path extrusionOk="0" h="267056" w="736129">
                  <a:moveTo>
                    <a:pt x="719375" y="15130"/>
                  </a:moveTo>
                  <a:lnTo>
                    <a:pt x="736129" y="35964"/>
                  </a:lnTo>
                  <a:cubicBezTo>
                    <a:pt x="729085" y="26450"/>
                    <a:pt x="720993" y="31683"/>
                    <a:pt x="711284" y="38057"/>
                  </a:cubicBezTo>
                  <a:cubicBezTo>
                    <a:pt x="707286" y="40720"/>
                    <a:pt x="705572" y="46523"/>
                    <a:pt x="701764" y="49187"/>
                  </a:cubicBezTo>
                  <a:cubicBezTo>
                    <a:pt x="681583" y="62601"/>
                    <a:pt x="646648" y="87240"/>
                    <a:pt x="626847" y="100369"/>
                  </a:cubicBezTo>
                  <a:lnTo>
                    <a:pt x="623896" y="102081"/>
                  </a:lnTo>
                  <a:cubicBezTo>
                    <a:pt x="611807" y="109977"/>
                    <a:pt x="590484" y="124342"/>
                    <a:pt x="578394" y="131667"/>
                  </a:cubicBezTo>
                  <a:cubicBezTo>
                    <a:pt x="524638" y="166357"/>
                    <a:pt x="468274" y="196827"/>
                    <a:pt x="409807" y="222805"/>
                  </a:cubicBezTo>
                  <a:cubicBezTo>
                    <a:pt x="372615" y="238873"/>
                    <a:pt x="333804" y="250929"/>
                    <a:pt x="294052" y="258765"/>
                  </a:cubicBezTo>
                  <a:cubicBezTo>
                    <a:pt x="210758" y="275032"/>
                    <a:pt x="122609" y="268754"/>
                    <a:pt x="23608" y="227466"/>
                  </a:cubicBezTo>
                  <a:cubicBezTo>
                    <a:pt x="20086" y="226229"/>
                    <a:pt x="3617" y="208439"/>
                    <a:pt x="0" y="206727"/>
                  </a:cubicBezTo>
                  <a:cubicBezTo>
                    <a:pt x="1228" y="207377"/>
                    <a:pt x="2504" y="207949"/>
                    <a:pt x="3808" y="208439"/>
                  </a:cubicBezTo>
                  <a:lnTo>
                    <a:pt x="5616" y="209201"/>
                  </a:lnTo>
                  <a:cubicBezTo>
                    <a:pt x="20752" y="215479"/>
                    <a:pt x="19419" y="199687"/>
                    <a:pt x="34174" y="204159"/>
                  </a:cubicBezTo>
                  <a:cubicBezTo>
                    <a:pt x="45122" y="207203"/>
                    <a:pt x="67397" y="195121"/>
                    <a:pt x="77963" y="197024"/>
                  </a:cubicBezTo>
                  <a:cubicBezTo>
                    <a:pt x="159058" y="220061"/>
                    <a:pt x="245161" y="218671"/>
                    <a:pt x="325465" y="193028"/>
                  </a:cubicBezTo>
                  <a:cubicBezTo>
                    <a:pt x="338222" y="189223"/>
                    <a:pt x="350882" y="184847"/>
                    <a:pt x="363543" y="179995"/>
                  </a:cubicBezTo>
                  <a:cubicBezTo>
                    <a:pt x="410597" y="161327"/>
                    <a:pt x="455947" y="138632"/>
                    <a:pt x="499098" y="112165"/>
                  </a:cubicBezTo>
                  <a:cubicBezTo>
                    <a:pt x="539174" y="88287"/>
                    <a:pt x="579251" y="61745"/>
                    <a:pt x="620279" y="34442"/>
                  </a:cubicBezTo>
                  <a:lnTo>
                    <a:pt x="646838" y="16747"/>
                  </a:lnTo>
                  <a:cubicBezTo>
                    <a:pt x="655082" y="11268"/>
                    <a:pt x="663858" y="6616"/>
                    <a:pt x="673016" y="2857"/>
                  </a:cubicBezTo>
                  <a:cubicBezTo>
                    <a:pt x="689484" y="-3697"/>
                    <a:pt x="708314" y="1286"/>
                    <a:pt x="719375" y="15130"/>
                  </a:cubicBezTo>
                  <a:close/>
                </a:path>
              </a:pathLst>
            </a:custGeom>
            <a:solidFill>
              <a:srgbClr val="939598">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1" name="Google Shape;1531;p64"/>
            <p:cNvSpPr/>
            <p:nvPr/>
          </p:nvSpPr>
          <p:spPr>
            <a:xfrm>
              <a:off x="5590619" y="2275353"/>
              <a:ext cx="737176" cy="261510"/>
            </a:xfrm>
            <a:custGeom>
              <a:rect b="b" l="l" r="r" t="t"/>
              <a:pathLst>
                <a:path extrusionOk="0" h="261510" w="737176">
                  <a:moveTo>
                    <a:pt x="720422" y="14907"/>
                  </a:moveTo>
                  <a:lnTo>
                    <a:pt x="737176" y="36407"/>
                  </a:lnTo>
                  <a:cubicBezTo>
                    <a:pt x="729370" y="26894"/>
                    <a:pt x="718994" y="29652"/>
                    <a:pt x="708618" y="36407"/>
                  </a:cubicBezTo>
                  <a:cubicBezTo>
                    <a:pt x="704239" y="39356"/>
                    <a:pt x="701669" y="44779"/>
                    <a:pt x="697290" y="47633"/>
                  </a:cubicBezTo>
                  <a:cubicBezTo>
                    <a:pt x="675301" y="62378"/>
                    <a:pt x="641507" y="86257"/>
                    <a:pt x="619993" y="100146"/>
                  </a:cubicBezTo>
                  <a:lnTo>
                    <a:pt x="616947" y="101953"/>
                  </a:lnTo>
                  <a:cubicBezTo>
                    <a:pt x="603715" y="110515"/>
                    <a:pt x="583154" y="124215"/>
                    <a:pt x="569922" y="132206"/>
                  </a:cubicBezTo>
                  <a:cubicBezTo>
                    <a:pt x="516775" y="166306"/>
                    <a:pt x="460897" y="195962"/>
                    <a:pt x="402858" y="220869"/>
                  </a:cubicBezTo>
                  <a:cubicBezTo>
                    <a:pt x="366103" y="236214"/>
                    <a:pt x="327807" y="247569"/>
                    <a:pt x="288626" y="254737"/>
                  </a:cubicBezTo>
                  <a:cubicBezTo>
                    <a:pt x="207045" y="269102"/>
                    <a:pt x="120134" y="261967"/>
                    <a:pt x="22656" y="220299"/>
                  </a:cubicBezTo>
                  <a:cubicBezTo>
                    <a:pt x="19800" y="219252"/>
                    <a:pt x="2856" y="200131"/>
                    <a:pt x="0" y="198894"/>
                  </a:cubicBezTo>
                  <a:cubicBezTo>
                    <a:pt x="1904" y="199845"/>
                    <a:pt x="3808" y="200606"/>
                    <a:pt x="5616" y="201367"/>
                  </a:cubicBezTo>
                  <a:lnTo>
                    <a:pt x="8282" y="202509"/>
                  </a:lnTo>
                  <a:cubicBezTo>
                    <a:pt x="24655" y="209358"/>
                    <a:pt x="27987" y="198513"/>
                    <a:pt x="43599" y="202985"/>
                  </a:cubicBezTo>
                  <a:cubicBezTo>
                    <a:pt x="55593" y="206314"/>
                    <a:pt x="76535" y="197372"/>
                    <a:pt x="88054" y="199369"/>
                  </a:cubicBezTo>
                  <a:cubicBezTo>
                    <a:pt x="168559" y="220438"/>
                    <a:pt x="253433" y="217861"/>
                    <a:pt x="332510" y="191949"/>
                  </a:cubicBezTo>
                  <a:cubicBezTo>
                    <a:pt x="345199" y="188080"/>
                    <a:pt x="357669" y="183704"/>
                    <a:pt x="369921" y="178821"/>
                  </a:cubicBezTo>
                  <a:cubicBezTo>
                    <a:pt x="416127" y="160089"/>
                    <a:pt x="460707" y="137561"/>
                    <a:pt x="503191" y="111467"/>
                  </a:cubicBezTo>
                  <a:cubicBezTo>
                    <a:pt x="542697" y="87874"/>
                    <a:pt x="582297" y="61712"/>
                    <a:pt x="622659" y="34790"/>
                  </a:cubicBezTo>
                  <a:lnTo>
                    <a:pt x="648837" y="17380"/>
                  </a:lnTo>
                  <a:cubicBezTo>
                    <a:pt x="656966" y="11963"/>
                    <a:pt x="665534" y="7223"/>
                    <a:pt x="674444" y="3206"/>
                  </a:cubicBezTo>
                  <a:cubicBezTo>
                    <a:pt x="690646" y="-3825"/>
                    <a:pt x="709561" y="988"/>
                    <a:pt x="720422" y="14907"/>
                  </a:cubicBezTo>
                  <a:close/>
                </a:path>
              </a:pathLst>
            </a:custGeom>
            <a:solidFill>
              <a:srgbClr val="939598">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2" name="Google Shape;1532;p64"/>
            <p:cNvSpPr/>
            <p:nvPr/>
          </p:nvSpPr>
          <p:spPr>
            <a:xfrm>
              <a:off x="5586811" y="2277388"/>
              <a:ext cx="739936" cy="255930"/>
            </a:xfrm>
            <a:custGeom>
              <a:rect b="b" l="l" r="r" t="t"/>
              <a:pathLst>
                <a:path extrusionOk="0" h="255930" w="739936">
                  <a:moveTo>
                    <a:pt x="722707" y="14013"/>
                  </a:moveTo>
                  <a:lnTo>
                    <a:pt x="739937" y="36179"/>
                  </a:lnTo>
                  <a:cubicBezTo>
                    <a:pt x="731560" y="25429"/>
                    <a:pt x="718804" y="26666"/>
                    <a:pt x="707381" y="34467"/>
                  </a:cubicBezTo>
                  <a:cubicBezTo>
                    <a:pt x="702621" y="37701"/>
                    <a:pt x="699194" y="42743"/>
                    <a:pt x="694434" y="45883"/>
                  </a:cubicBezTo>
                  <a:cubicBezTo>
                    <a:pt x="670636" y="61770"/>
                    <a:pt x="638080" y="84507"/>
                    <a:pt x="614758" y="99633"/>
                  </a:cubicBezTo>
                  <a:lnTo>
                    <a:pt x="611617" y="101535"/>
                  </a:lnTo>
                  <a:cubicBezTo>
                    <a:pt x="597242" y="111049"/>
                    <a:pt x="577442" y="123796"/>
                    <a:pt x="563068" y="132453"/>
                  </a:cubicBezTo>
                  <a:cubicBezTo>
                    <a:pt x="510540" y="165917"/>
                    <a:pt x="455176" y="194726"/>
                    <a:pt x="397622" y="218549"/>
                  </a:cubicBezTo>
                  <a:cubicBezTo>
                    <a:pt x="361030" y="233325"/>
                    <a:pt x="322915" y="243981"/>
                    <a:pt x="283961" y="250323"/>
                  </a:cubicBezTo>
                  <a:cubicBezTo>
                    <a:pt x="203428" y="263261"/>
                    <a:pt x="117659" y="254985"/>
                    <a:pt x="21609" y="213126"/>
                  </a:cubicBezTo>
                  <a:cubicBezTo>
                    <a:pt x="19515" y="212365"/>
                    <a:pt x="2570" y="192007"/>
                    <a:pt x="0" y="191150"/>
                  </a:cubicBezTo>
                  <a:lnTo>
                    <a:pt x="7425" y="194480"/>
                  </a:lnTo>
                  <a:lnTo>
                    <a:pt x="10947" y="195907"/>
                  </a:lnTo>
                  <a:cubicBezTo>
                    <a:pt x="28653" y="203327"/>
                    <a:pt x="36459" y="197049"/>
                    <a:pt x="53499" y="201900"/>
                  </a:cubicBezTo>
                  <a:cubicBezTo>
                    <a:pt x="66445" y="205515"/>
                    <a:pt x="86055" y="199712"/>
                    <a:pt x="98525" y="201900"/>
                  </a:cubicBezTo>
                  <a:cubicBezTo>
                    <a:pt x="178383" y="221103"/>
                    <a:pt x="262048" y="217310"/>
                    <a:pt x="339840" y="190960"/>
                  </a:cubicBezTo>
                  <a:cubicBezTo>
                    <a:pt x="352120" y="187060"/>
                    <a:pt x="364400" y="182588"/>
                    <a:pt x="376584" y="177737"/>
                  </a:cubicBezTo>
                  <a:cubicBezTo>
                    <a:pt x="422239" y="159153"/>
                    <a:pt x="466294" y="136881"/>
                    <a:pt x="508332" y="111144"/>
                  </a:cubicBezTo>
                  <a:cubicBezTo>
                    <a:pt x="547266" y="87836"/>
                    <a:pt x="586295" y="62055"/>
                    <a:pt x="626181" y="35608"/>
                  </a:cubicBezTo>
                  <a:lnTo>
                    <a:pt x="651978" y="18389"/>
                  </a:lnTo>
                  <a:cubicBezTo>
                    <a:pt x="660032" y="13053"/>
                    <a:pt x="668390" y="8193"/>
                    <a:pt x="677014" y="3834"/>
                  </a:cubicBezTo>
                  <a:cubicBezTo>
                    <a:pt x="692749" y="-3893"/>
                    <a:pt x="711741" y="339"/>
                    <a:pt x="722707" y="14013"/>
                  </a:cubicBezTo>
                  <a:close/>
                </a:path>
              </a:pathLst>
            </a:custGeom>
            <a:solidFill>
              <a:srgbClr val="939598">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3" name="Google Shape;1533;p64"/>
            <p:cNvSpPr/>
            <p:nvPr/>
          </p:nvSpPr>
          <p:spPr>
            <a:xfrm>
              <a:off x="5583574" y="2278537"/>
              <a:ext cx="742126" cy="251121"/>
            </a:xfrm>
            <a:custGeom>
              <a:rect b="b" l="l" r="r" t="t"/>
              <a:pathLst>
                <a:path extrusionOk="0" h="251121" w="742126">
                  <a:moveTo>
                    <a:pt x="724420" y="13625"/>
                  </a:moveTo>
                  <a:lnTo>
                    <a:pt x="742126" y="36457"/>
                  </a:lnTo>
                  <a:cubicBezTo>
                    <a:pt x="733016" y="25530"/>
                    <a:pt x="716805" y="23961"/>
                    <a:pt x="705762" y="32937"/>
                  </a:cubicBezTo>
                  <a:cubicBezTo>
                    <a:pt x="700622" y="36362"/>
                    <a:pt x="696243" y="41024"/>
                    <a:pt x="691198" y="44448"/>
                  </a:cubicBezTo>
                  <a:cubicBezTo>
                    <a:pt x="665591" y="61477"/>
                    <a:pt x="634082" y="83167"/>
                    <a:pt x="609046" y="99340"/>
                  </a:cubicBezTo>
                  <a:lnTo>
                    <a:pt x="605905" y="101338"/>
                  </a:lnTo>
                  <a:cubicBezTo>
                    <a:pt x="590388" y="110851"/>
                    <a:pt x="571350" y="123694"/>
                    <a:pt x="555928" y="133017"/>
                  </a:cubicBezTo>
                  <a:cubicBezTo>
                    <a:pt x="503962" y="165839"/>
                    <a:pt x="449093" y="193830"/>
                    <a:pt x="392006" y="216639"/>
                  </a:cubicBezTo>
                  <a:cubicBezTo>
                    <a:pt x="355642" y="230831"/>
                    <a:pt x="317802" y="240914"/>
                    <a:pt x="279202" y="246701"/>
                  </a:cubicBezTo>
                  <a:cubicBezTo>
                    <a:pt x="199715" y="258022"/>
                    <a:pt x="115089" y="248603"/>
                    <a:pt x="20657" y="206745"/>
                  </a:cubicBezTo>
                  <a:cubicBezTo>
                    <a:pt x="19229" y="206745"/>
                    <a:pt x="1618" y="184674"/>
                    <a:pt x="0" y="184008"/>
                  </a:cubicBezTo>
                  <a:cubicBezTo>
                    <a:pt x="3141" y="185530"/>
                    <a:pt x="6188" y="186862"/>
                    <a:pt x="9519" y="188194"/>
                  </a:cubicBezTo>
                  <a:lnTo>
                    <a:pt x="13708" y="190002"/>
                  </a:lnTo>
                  <a:cubicBezTo>
                    <a:pt x="32746" y="197993"/>
                    <a:pt x="45217" y="196375"/>
                    <a:pt x="63494" y="201418"/>
                  </a:cubicBezTo>
                  <a:cubicBezTo>
                    <a:pt x="77392" y="205318"/>
                    <a:pt x="95669" y="202654"/>
                    <a:pt x="109187" y="205033"/>
                  </a:cubicBezTo>
                  <a:cubicBezTo>
                    <a:pt x="188340" y="222149"/>
                    <a:pt x="270672" y="217146"/>
                    <a:pt x="347170" y="190572"/>
                  </a:cubicBezTo>
                  <a:cubicBezTo>
                    <a:pt x="359354" y="186482"/>
                    <a:pt x="371444" y="182106"/>
                    <a:pt x="383438" y="177254"/>
                  </a:cubicBezTo>
                  <a:cubicBezTo>
                    <a:pt x="428312" y="158435"/>
                    <a:pt x="471663" y="136171"/>
                    <a:pt x="513091" y="110661"/>
                  </a:cubicBezTo>
                  <a:cubicBezTo>
                    <a:pt x="551645" y="87544"/>
                    <a:pt x="590103" y="62238"/>
                    <a:pt x="629322" y="36077"/>
                  </a:cubicBezTo>
                  <a:lnTo>
                    <a:pt x="654834" y="19143"/>
                  </a:lnTo>
                  <a:cubicBezTo>
                    <a:pt x="662830" y="13816"/>
                    <a:pt x="671017" y="8869"/>
                    <a:pt x="679299" y="4302"/>
                  </a:cubicBezTo>
                  <a:cubicBezTo>
                    <a:pt x="694606" y="-3964"/>
                    <a:pt x="713644" y="-30"/>
                    <a:pt x="724420" y="13625"/>
                  </a:cubicBezTo>
                  <a:close/>
                </a:path>
              </a:pathLst>
            </a:custGeom>
            <a:solidFill>
              <a:srgbClr val="939598">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4" name="Google Shape;1534;p64"/>
            <p:cNvSpPr/>
            <p:nvPr/>
          </p:nvSpPr>
          <p:spPr>
            <a:xfrm>
              <a:off x="5580528" y="2280590"/>
              <a:ext cx="744220" cy="245443"/>
            </a:xfrm>
            <a:custGeom>
              <a:rect b="b" l="l" r="r" t="t"/>
              <a:pathLst>
                <a:path extrusionOk="0" h="245443" w="744220">
                  <a:moveTo>
                    <a:pt x="725943" y="13189"/>
                  </a:moveTo>
                  <a:lnTo>
                    <a:pt x="744220" y="36592"/>
                  </a:lnTo>
                  <a:cubicBezTo>
                    <a:pt x="734349" y="24412"/>
                    <a:pt x="716691" y="22035"/>
                    <a:pt x="703954" y="31169"/>
                  </a:cubicBezTo>
                  <a:cubicBezTo>
                    <a:pt x="698433" y="34879"/>
                    <a:pt x="693387" y="39160"/>
                    <a:pt x="687866" y="42776"/>
                  </a:cubicBezTo>
                  <a:cubicBezTo>
                    <a:pt x="660260" y="61136"/>
                    <a:pt x="630179" y="81590"/>
                    <a:pt x="603239" y="98999"/>
                  </a:cubicBezTo>
                  <a:lnTo>
                    <a:pt x="600003" y="101092"/>
                  </a:lnTo>
                  <a:cubicBezTo>
                    <a:pt x="583439" y="111747"/>
                    <a:pt x="565067" y="123448"/>
                    <a:pt x="548503" y="133437"/>
                  </a:cubicBezTo>
                  <a:cubicBezTo>
                    <a:pt x="497127" y="165646"/>
                    <a:pt x="442734" y="192791"/>
                    <a:pt x="386104" y="214490"/>
                  </a:cubicBezTo>
                  <a:cubicBezTo>
                    <a:pt x="350063" y="227954"/>
                    <a:pt x="312595" y="237242"/>
                    <a:pt x="274442" y="242174"/>
                  </a:cubicBezTo>
                  <a:cubicBezTo>
                    <a:pt x="196098" y="251687"/>
                    <a:pt x="112613" y="241318"/>
                    <a:pt x="19705" y="199459"/>
                  </a:cubicBezTo>
                  <a:cubicBezTo>
                    <a:pt x="18943" y="199459"/>
                    <a:pt x="666" y="176342"/>
                    <a:pt x="0" y="176057"/>
                  </a:cubicBezTo>
                  <a:cubicBezTo>
                    <a:pt x="3713" y="177769"/>
                    <a:pt x="7425" y="179481"/>
                    <a:pt x="11138" y="181004"/>
                  </a:cubicBezTo>
                  <a:lnTo>
                    <a:pt x="16183" y="183192"/>
                  </a:lnTo>
                  <a:cubicBezTo>
                    <a:pt x="34803" y="190163"/>
                    <a:pt x="53889" y="195821"/>
                    <a:pt x="73299" y="200125"/>
                  </a:cubicBezTo>
                  <a:cubicBezTo>
                    <a:pt x="88615" y="203303"/>
                    <a:pt x="104094" y="205684"/>
                    <a:pt x="119658" y="207260"/>
                  </a:cubicBezTo>
                  <a:cubicBezTo>
                    <a:pt x="198164" y="222499"/>
                    <a:pt x="279325" y="216287"/>
                    <a:pt x="354595" y="189280"/>
                  </a:cubicBezTo>
                  <a:cubicBezTo>
                    <a:pt x="366494" y="185189"/>
                    <a:pt x="378393" y="180718"/>
                    <a:pt x="390197" y="175866"/>
                  </a:cubicBezTo>
                  <a:cubicBezTo>
                    <a:pt x="434395" y="157277"/>
                    <a:pt x="477099" y="135333"/>
                    <a:pt x="517946" y="110225"/>
                  </a:cubicBezTo>
                  <a:cubicBezTo>
                    <a:pt x="556024" y="87488"/>
                    <a:pt x="594101" y="62658"/>
                    <a:pt x="632178" y="36687"/>
                  </a:cubicBezTo>
                  <a:lnTo>
                    <a:pt x="657309" y="20039"/>
                  </a:lnTo>
                  <a:cubicBezTo>
                    <a:pt x="665115" y="14806"/>
                    <a:pt x="673111" y="9669"/>
                    <a:pt x="681107" y="4817"/>
                  </a:cubicBezTo>
                  <a:cubicBezTo>
                    <a:pt x="696043" y="-4001"/>
                    <a:pt x="715205" y="-424"/>
                    <a:pt x="725943" y="13189"/>
                  </a:cubicBezTo>
                  <a:close/>
                </a:path>
              </a:pathLst>
            </a:custGeom>
            <a:solidFill>
              <a:srgbClr val="939598">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5" name="Google Shape;1535;p64"/>
            <p:cNvSpPr/>
            <p:nvPr/>
          </p:nvSpPr>
          <p:spPr>
            <a:xfrm>
              <a:off x="5577197" y="2282381"/>
              <a:ext cx="746885" cy="240296"/>
            </a:xfrm>
            <a:custGeom>
              <a:rect b="b" l="l" r="r" t="t"/>
              <a:pathLst>
                <a:path extrusionOk="0" h="240296" w="746885">
                  <a:moveTo>
                    <a:pt x="683678" y="5309"/>
                  </a:moveTo>
                  <a:cubicBezTo>
                    <a:pt x="698080" y="-3948"/>
                    <a:pt x="717157" y="-826"/>
                    <a:pt x="727847" y="12540"/>
                  </a:cubicBezTo>
                  <a:lnTo>
                    <a:pt x="746886" y="36608"/>
                  </a:lnTo>
                  <a:cubicBezTo>
                    <a:pt x="736253" y="23225"/>
                    <a:pt x="717205" y="20060"/>
                    <a:pt x="702811" y="29283"/>
                  </a:cubicBezTo>
                  <a:cubicBezTo>
                    <a:pt x="647980" y="65624"/>
                    <a:pt x="594862" y="101869"/>
                    <a:pt x="541745" y="133929"/>
                  </a:cubicBezTo>
                  <a:cubicBezTo>
                    <a:pt x="490902" y="165483"/>
                    <a:pt x="436966" y="191750"/>
                    <a:pt x="380773" y="212318"/>
                  </a:cubicBezTo>
                  <a:cubicBezTo>
                    <a:pt x="271396" y="250372"/>
                    <a:pt x="155260" y="254938"/>
                    <a:pt x="19039" y="192341"/>
                  </a:cubicBezTo>
                  <a:lnTo>
                    <a:pt x="0" y="168367"/>
                  </a:lnTo>
                  <a:cubicBezTo>
                    <a:pt x="136221" y="230965"/>
                    <a:pt x="252262" y="226493"/>
                    <a:pt x="361734" y="188250"/>
                  </a:cubicBezTo>
                  <a:cubicBezTo>
                    <a:pt x="417850" y="167570"/>
                    <a:pt x="471730" y="141241"/>
                    <a:pt x="522516" y="109670"/>
                  </a:cubicBezTo>
                  <a:cubicBezTo>
                    <a:pt x="575729" y="77801"/>
                    <a:pt x="628846" y="41650"/>
                    <a:pt x="683678" y="5309"/>
                  </a:cubicBezTo>
                  <a:close/>
                </a:path>
              </a:pathLst>
            </a:custGeom>
            <a:solidFill>
              <a:srgbClr val="939598">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6" name="Google Shape;1536;p64"/>
            <p:cNvSpPr/>
            <p:nvPr/>
          </p:nvSpPr>
          <p:spPr>
            <a:xfrm>
              <a:off x="5558634" y="2258353"/>
              <a:ext cx="860841" cy="841296"/>
            </a:xfrm>
            <a:custGeom>
              <a:rect b="b" l="l" r="r" t="t"/>
              <a:pathLst>
                <a:path extrusionOk="0" h="841296" w="860841">
                  <a:moveTo>
                    <a:pt x="727657" y="12499"/>
                  </a:moveTo>
                  <a:lnTo>
                    <a:pt x="854073" y="175081"/>
                  </a:lnTo>
                  <a:cubicBezTo>
                    <a:pt x="864392" y="188709"/>
                    <a:pt x="862746" y="207923"/>
                    <a:pt x="850266" y="219603"/>
                  </a:cubicBezTo>
                  <a:cubicBezTo>
                    <a:pt x="655120" y="396074"/>
                    <a:pt x="480440" y="537918"/>
                    <a:pt x="523562" y="841296"/>
                  </a:cubicBezTo>
                  <a:lnTo>
                    <a:pt x="0" y="168326"/>
                  </a:lnTo>
                  <a:cubicBezTo>
                    <a:pt x="283581" y="284864"/>
                    <a:pt x="464257" y="150632"/>
                    <a:pt x="683582" y="5269"/>
                  </a:cubicBezTo>
                  <a:cubicBezTo>
                    <a:pt x="697966" y="-3930"/>
                    <a:pt x="716976" y="-812"/>
                    <a:pt x="727657" y="12499"/>
                  </a:cubicBez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7" name="Google Shape;1537;p64"/>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rgbClr val="FF8FB6"/>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8" name="Google Shape;1538;p64"/>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9" name="Google Shape;1539;p64"/>
            <p:cNvSpPr/>
            <p:nvPr/>
          </p:nvSpPr>
          <p:spPr>
            <a:xfrm>
              <a:off x="5403374" y="2435406"/>
              <a:ext cx="646034" cy="803518"/>
            </a:xfrm>
            <a:custGeom>
              <a:rect b="b" l="l" r="r" t="t"/>
              <a:pathLst>
                <a:path extrusionOk="0" h="803518" w="646034">
                  <a:moveTo>
                    <a:pt x="595909" y="803519"/>
                  </a:moveTo>
                  <a:lnTo>
                    <a:pt x="630940" y="776406"/>
                  </a:lnTo>
                  <a:cubicBezTo>
                    <a:pt x="650931" y="760899"/>
                    <a:pt x="649979" y="733501"/>
                    <a:pt x="634463" y="713618"/>
                  </a:cubicBezTo>
                  <a:lnTo>
                    <a:pt x="92337" y="16675"/>
                  </a:lnTo>
                  <a:cubicBezTo>
                    <a:pt x="76821" y="-3303"/>
                    <a:pt x="54926" y="-5206"/>
                    <a:pt x="35221" y="10301"/>
                  </a:cubicBezTo>
                  <a:lnTo>
                    <a:pt x="0" y="37509"/>
                  </a:ln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0" name="Google Shape;1540;p64"/>
            <p:cNvSpPr/>
            <p:nvPr/>
          </p:nvSpPr>
          <p:spPr>
            <a:xfrm rot="-2271599">
              <a:off x="5761971" y="2354877"/>
              <a:ext cx="66635" cy="856195"/>
            </a:xfrm>
            <a:custGeom>
              <a:rect b="b" l="l" r="r" t="t"/>
              <a:pathLst>
                <a:path extrusionOk="0" h="856195" w="66635">
                  <a:moveTo>
                    <a:pt x="0" y="0"/>
                  </a:moveTo>
                  <a:lnTo>
                    <a:pt x="66635" y="0"/>
                  </a:lnTo>
                  <a:lnTo>
                    <a:pt x="66635" y="856196"/>
                  </a:lnTo>
                  <a:lnTo>
                    <a:pt x="0" y="856196"/>
                  </a:ln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41" name="Google Shape;1541;p64"/>
            <p:cNvSpPr/>
            <p:nvPr/>
          </p:nvSpPr>
          <p:spPr>
            <a:xfrm>
              <a:off x="6136171" y="2261624"/>
              <a:ext cx="270158" cy="296909"/>
            </a:xfrm>
            <a:custGeom>
              <a:rect b="b" l="l" r="r" t="t"/>
              <a:pathLst>
                <a:path extrusionOk="0" h="296909" w="270158">
                  <a:moveTo>
                    <a:pt x="178106" y="296910"/>
                  </a:moveTo>
                  <a:lnTo>
                    <a:pt x="0" y="68591"/>
                  </a:lnTo>
                  <a:cubicBezTo>
                    <a:pt x="32175" y="47947"/>
                    <a:pt x="71490" y="21024"/>
                    <a:pt x="103380" y="0"/>
                  </a:cubicBezTo>
                  <a:lnTo>
                    <a:pt x="270158" y="214049"/>
                  </a:lnTo>
                  <a:cubicBezTo>
                    <a:pt x="241981" y="239830"/>
                    <a:pt x="206093" y="271129"/>
                    <a:pt x="178106" y="296910"/>
                  </a:cubicBez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42" name="Google Shape;1542;p64"/>
          <p:cNvSpPr/>
          <p:nvPr/>
        </p:nvSpPr>
        <p:spPr>
          <a:xfrm>
            <a:off x="9207205" y="1294169"/>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lang="pt-BR" sz="1800" cap="none">
                <a:solidFill>
                  <a:srgbClr val="000000"/>
                </a:solidFill>
                <a:latin typeface="Twentieth Century"/>
                <a:ea typeface="Twentieth Century"/>
                <a:cs typeface="Twentieth Century"/>
                <a:sym typeface="Twentieth Century"/>
              </a:rPr>
              <a:t>B</a:t>
            </a:r>
            <a:endParaRPr b="1" i="0" sz="1800" u="none" cap="none" strike="noStrike">
              <a:solidFill>
                <a:srgbClr val="000000"/>
              </a:solidFill>
              <a:latin typeface="Twentieth Century"/>
              <a:ea typeface="Twentieth Century"/>
              <a:cs typeface="Twentieth Century"/>
              <a:sym typeface="Twentieth Century"/>
            </a:endParaRPr>
          </a:p>
        </p:txBody>
      </p:sp>
      <p:sp>
        <p:nvSpPr>
          <p:cNvPr id="1543" name="Google Shape;1543;p64"/>
          <p:cNvSpPr txBox="1"/>
          <p:nvPr/>
        </p:nvSpPr>
        <p:spPr>
          <a:xfrm>
            <a:off x="431371" y="807728"/>
            <a:ext cx="769048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172AC"/>
              </a:buClr>
              <a:buSzPts val="3200"/>
              <a:buFont typeface="Trebuchet MS"/>
              <a:buNone/>
            </a:pPr>
            <a:r>
              <a:rPr b="1" lang="pt-BR" sz="3200">
                <a:solidFill>
                  <a:srgbClr val="2172AC"/>
                </a:solidFill>
                <a:latin typeface="Trebuchet MS"/>
                <a:ea typeface="Trebuchet MS"/>
                <a:cs typeface="Trebuchet MS"/>
                <a:sym typeface="Trebuchet MS"/>
              </a:rPr>
              <a:t>Key Takeaways </a:t>
            </a:r>
            <a:r>
              <a:rPr b="1" i="1" lang="pt-BR" sz="2800">
                <a:solidFill>
                  <a:srgbClr val="2172AC"/>
                </a:solidFill>
                <a:latin typeface="Trebuchet MS"/>
                <a:ea typeface="Trebuchet MS"/>
                <a:cs typeface="Trebuchet MS"/>
                <a:sym typeface="Trebuchet MS"/>
              </a:rPr>
              <a:t>(Wagner et al., 2020)</a:t>
            </a:r>
            <a:r>
              <a:rPr b="1" lang="pt-BR" sz="3200">
                <a:solidFill>
                  <a:srgbClr val="2172AC"/>
                </a:solidFill>
                <a:latin typeface="Trebuchet MS"/>
                <a:ea typeface="Trebuchet MS"/>
                <a:cs typeface="Trebuchet MS"/>
                <a:sym typeface="Trebuchet MS"/>
              </a:rPr>
              <a:t>:</a:t>
            </a:r>
            <a:endParaRPr/>
          </a:p>
        </p:txBody>
      </p:sp>
      <p:sp>
        <p:nvSpPr>
          <p:cNvPr id="1544" name="Google Shape;1544;p64"/>
          <p:cNvSpPr/>
          <p:nvPr/>
        </p:nvSpPr>
        <p:spPr>
          <a:xfrm>
            <a:off x="6700851" y="3933056"/>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lang="pt-BR" sz="1800" cap="none">
                <a:solidFill>
                  <a:srgbClr val="000000"/>
                </a:solidFill>
                <a:latin typeface="Twentieth Century"/>
                <a:ea typeface="Twentieth Century"/>
                <a:cs typeface="Twentieth Century"/>
                <a:sym typeface="Twentieth Century"/>
              </a:rPr>
              <a:t>C</a:t>
            </a:r>
            <a:endParaRPr b="1" i="0" sz="1800" u="none" cap="none" strike="noStrike">
              <a:solidFill>
                <a:srgbClr val="000000"/>
              </a:solidFill>
              <a:latin typeface="Twentieth Century"/>
              <a:ea typeface="Twentieth Century"/>
              <a:cs typeface="Twentieth Century"/>
              <a:sym typeface="Twentieth Century"/>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65"/>
          <p:cNvSpPr/>
          <p:nvPr/>
        </p:nvSpPr>
        <p:spPr>
          <a:xfrm>
            <a:off x="1487488" y="3429000"/>
            <a:ext cx="554461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600"/>
              <a:buFont typeface="Calibri"/>
              <a:buNone/>
            </a:pPr>
            <a:r>
              <a:rPr b="1" i="0" lang="pt-BR" sz="3600" u="none" cap="none" strike="noStrike">
                <a:solidFill>
                  <a:srgbClr val="FFFFFF"/>
                </a:solidFill>
                <a:latin typeface="Calibri"/>
                <a:ea typeface="Calibri"/>
                <a:cs typeface="Calibri"/>
                <a:sym typeface="Calibri"/>
              </a:rPr>
              <a:t>STATISTICAL ANALYSIS</a:t>
            </a:r>
            <a:endParaRPr b="1" i="0" sz="3600" u="none" cap="none" strike="noStrike">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cxnSp>
        <p:nvCxnSpPr>
          <p:cNvPr id="1556" name="Google Shape;1556;p66"/>
          <p:cNvCxnSpPr>
            <a:endCxn id="1557" idx="0"/>
          </p:cNvCxnSpPr>
          <p:nvPr/>
        </p:nvCxnSpPr>
        <p:spPr>
          <a:xfrm>
            <a:off x="811330" y="1127024"/>
            <a:ext cx="0" cy="4318200"/>
          </a:xfrm>
          <a:prstGeom prst="straightConnector1">
            <a:avLst/>
          </a:prstGeom>
          <a:noFill/>
          <a:ln cap="flat" cmpd="sng" w="28575">
            <a:solidFill>
              <a:schemeClr val="dk1"/>
            </a:solidFill>
            <a:prstDash val="solid"/>
            <a:round/>
            <a:headEnd len="sm" w="sm" type="none"/>
            <a:tailEnd len="sm" w="sm" type="none"/>
          </a:ln>
        </p:spPr>
      </p:cxnSp>
      <p:sp>
        <p:nvSpPr>
          <p:cNvPr id="1558" name="Google Shape;1558;p66"/>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Statistical Analysis</a:t>
            </a:r>
            <a:endParaRPr>
              <a:latin typeface="Trebuchet MS"/>
              <a:ea typeface="Trebuchet MS"/>
              <a:cs typeface="Trebuchet MS"/>
              <a:sym typeface="Trebuchet MS"/>
            </a:endParaRPr>
          </a:p>
        </p:txBody>
      </p:sp>
      <p:pic>
        <p:nvPicPr>
          <p:cNvPr descr="Pin on Study Island" id="1559" name="Google Shape;1559;p66"/>
          <p:cNvPicPr preferRelativeResize="0"/>
          <p:nvPr/>
        </p:nvPicPr>
        <p:blipFill rotWithShape="1">
          <a:blip r:embed="rId3">
            <a:alphaModFix amt="40000"/>
          </a:blip>
          <a:srcRect b="0" l="0" r="0" t="0"/>
          <a:stretch/>
        </p:blipFill>
        <p:spPr>
          <a:xfrm>
            <a:off x="8040216" y="956430"/>
            <a:ext cx="2592288" cy="2592288"/>
          </a:xfrm>
          <a:prstGeom prst="rect">
            <a:avLst/>
          </a:prstGeom>
          <a:noFill/>
          <a:ln>
            <a:noFill/>
          </a:ln>
        </p:spPr>
      </p:pic>
      <p:sp>
        <p:nvSpPr>
          <p:cNvPr id="1560" name="Google Shape;1560;p66"/>
          <p:cNvSpPr/>
          <p:nvPr/>
        </p:nvSpPr>
        <p:spPr>
          <a:xfrm>
            <a:off x="6781624" y="3973643"/>
            <a:ext cx="5105576" cy="2246769"/>
          </a:xfrm>
          <a:prstGeom prst="rect">
            <a:avLst/>
          </a:prstGeom>
          <a:solidFill>
            <a:srgbClr val="D9D9D9"/>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Trebuchet MS"/>
              <a:buNone/>
            </a:pPr>
            <a:r>
              <a:rPr b="0" i="0" lang="pt-BR" sz="2000" u="none" cap="none" strike="noStrike">
                <a:solidFill>
                  <a:srgbClr val="000000"/>
                </a:solidFill>
                <a:latin typeface="Trebuchet MS"/>
                <a:ea typeface="Trebuchet MS"/>
                <a:cs typeface="Trebuchet MS"/>
                <a:sym typeface="Trebuchet MS"/>
              </a:rPr>
              <a:t>With the often large number of participants in surveys, we usually aim at a statistical analysis of the survey results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2000"/>
              <a:buFont typeface="Trebuchet MS"/>
              <a:buNone/>
            </a:pPr>
            <a:r>
              <a:rPr b="0" i="0" lang="pt-BR" sz="2000" u="none" cap="none" strike="noStrike">
                <a:solidFill>
                  <a:srgbClr val="000000"/>
                </a:solidFill>
                <a:latin typeface="Trebuchet MS"/>
                <a:ea typeface="Trebuchet MS"/>
                <a:cs typeface="Trebuchet MS"/>
                <a:sym typeface="Trebuchet MS"/>
              </a:rPr>
              <a:t>A majority of the questionnaires are typically composed of closed questions that have quantitative results</a:t>
            </a:r>
            <a:endParaRPr b="0" i="0" sz="2000" u="none" cap="none" strike="noStrike">
              <a:solidFill>
                <a:srgbClr val="000000"/>
              </a:solidFill>
              <a:latin typeface="Trebuchet MS"/>
              <a:ea typeface="Trebuchet MS"/>
              <a:cs typeface="Trebuchet MS"/>
              <a:sym typeface="Trebuchet MS"/>
            </a:endParaRPr>
          </a:p>
        </p:txBody>
      </p:sp>
      <p:sp>
        <p:nvSpPr>
          <p:cNvPr id="1561" name="Google Shape;1561;p66"/>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562" name="Google Shape;1562;p66"/>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1563" name="Google Shape;1563;p66"/>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1564" name="Google Shape;1564;p66"/>
          <p:cNvSpPr/>
          <p:nvPr/>
        </p:nvSpPr>
        <p:spPr>
          <a:xfrm>
            <a:off x="558940" y="1144983"/>
            <a:ext cx="504780" cy="504780"/>
          </a:xfrm>
          <a:prstGeom prst="ellipse">
            <a:avLst/>
          </a:prstGeom>
          <a:solidFill>
            <a:srgbClr val="4ABAE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cap="none">
              <a:solidFill>
                <a:schemeClr val="dk1"/>
              </a:solidFill>
              <a:latin typeface="Twentieth Century"/>
              <a:ea typeface="Twentieth Century"/>
              <a:cs typeface="Twentieth Century"/>
              <a:sym typeface="Twentieth Century"/>
            </a:endParaRPr>
          </a:p>
        </p:txBody>
      </p:sp>
      <p:sp>
        <p:nvSpPr>
          <p:cNvPr id="1565" name="Google Shape;1565;p66"/>
          <p:cNvSpPr/>
          <p:nvPr/>
        </p:nvSpPr>
        <p:spPr>
          <a:xfrm>
            <a:off x="558940" y="2220043"/>
            <a:ext cx="504780" cy="504780"/>
          </a:xfrm>
          <a:prstGeom prst="ellipse">
            <a:avLst/>
          </a:prstGeom>
          <a:solidFill>
            <a:srgbClr val="4ABAE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cap="none">
              <a:solidFill>
                <a:schemeClr val="dk1"/>
              </a:solidFill>
              <a:latin typeface="Twentieth Century"/>
              <a:ea typeface="Twentieth Century"/>
              <a:cs typeface="Twentieth Century"/>
              <a:sym typeface="Twentieth Century"/>
            </a:endParaRPr>
          </a:p>
        </p:txBody>
      </p:sp>
      <p:sp>
        <p:nvSpPr>
          <p:cNvPr id="1566" name="Google Shape;1566;p66"/>
          <p:cNvSpPr/>
          <p:nvPr/>
        </p:nvSpPr>
        <p:spPr>
          <a:xfrm>
            <a:off x="558940" y="3295103"/>
            <a:ext cx="504780" cy="504780"/>
          </a:xfrm>
          <a:prstGeom prst="ellipse">
            <a:avLst/>
          </a:prstGeom>
          <a:solidFill>
            <a:srgbClr val="4ABAE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cap="none">
              <a:solidFill>
                <a:schemeClr val="dk1"/>
              </a:solidFill>
              <a:latin typeface="Twentieth Century"/>
              <a:ea typeface="Twentieth Century"/>
              <a:cs typeface="Twentieth Century"/>
              <a:sym typeface="Twentieth Century"/>
            </a:endParaRPr>
          </a:p>
        </p:txBody>
      </p:sp>
      <p:sp>
        <p:nvSpPr>
          <p:cNvPr id="1567" name="Google Shape;1567;p66"/>
          <p:cNvSpPr/>
          <p:nvPr/>
        </p:nvSpPr>
        <p:spPr>
          <a:xfrm>
            <a:off x="1055440" y="1197318"/>
            <a:ext cx="52190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DESCRIPTIVE STATISTICS</a:t>
            </a:r>
            <a:endParaRPr/>
          </a:p>
        </p:txBody>
      </p:sp>
      <p:sp>
        <p:nvSpPr>
          <p:cNvPr id="1557" name="Google Shape;1557;p66"/>
          <p:cNvSpPr/>
          <p:nvPr/>
        </p:nvSpPr>
        <p:spPr>
          <a:xfrm>
            <a:off x="558940" y="5445224"/>
            <a:ext cx="504780" cy="504780"/>
          </a:xfrm>
          <a:prstGeom prst="ellipse">
            <a:avLst/>
          </a:prstGeom>
          <a:solidFill>
            <a:srgbClr val="4ABAE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cap="none">
              <a:solidFill>
                <a:schemeClr val="dk1"/>
              </a:solidFill>
              <a:latin typeface="Twentieth Century"/>
              <a:ea typeface="Twentieth Century"/>
              <a:cs typeface="Twentieth Century"/>
              <a:sym typeface="Twentieth Century"/>
            </a:endParaRPr>
          </a:p>
        </p:txBody>
      </p:sp>
      <p:sp>
        <p:nvSpPr>
          <p:cNvPr id="1568" name="Google Shape;1568;p66"/>
          <p:cNvSpPr/>
          <p:nvPr/>
        </p:nvSpPr>
        <p:spPr>
          <a:xfrm>
            <a:off x="558940" y="4370163"/>
            <a:ext cx="504780" cy="504780"/>
          </a:xfrm>
          <a:prstGeom prst="ellipse">
            <a:avLst/>
          </a:prstGeom>
          <a:solidFill>
            <a:srgbClr val="4ABAE2"/>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cap="none">
              <a:solidFill>
                <a:schemeClr val="dk1"/>
              </a:solidFill>
              <a:latin typeface="Twentieth Century"/>
              <a:ea typeface="Twentieth Century"/>
              <a:cs typeface="Twentieth Century"/>
              <a:sym typeface="Twentieth Century"/>
            </a:endParaRPr>
          </a:p>
        </p:txBody>
      </p:sp>
      <p:sp>
        <p:nvSpPr>
          <p:cNvPr id="1569" name="Google Shape;1569;p66"/>
          <p:cNvSpPr/>
          <p:nvPr/>
        </p:nvSpPr>
        <p:spPr>
          <a:xfrm>
            <a:off x="1055440" y="5497559"/>
            <a:ext cx="43549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STRUCTURAL EQUATION MODELING</a:t>
            </a:r>
            <a:endParaRPr/>
          </a:p>
        </p:txBody>
      </p:sp>
      <p:sp>
        <p:nvSpPr>
          <p:cNvPr id="1570" name="Google Shape;1570;p66"/>
          <p:cNvSpPr/>
          <p:nvPr/>
        </p:nvSpPr>
        <p:spPr>
          <a:xfrm>
            <a:off x="1055440" y="4425038"/>
            <a:ext cx="250167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BAYESIAN ANALYSIS</a:t>
            </a:r>
            <a:endParaRPr/>
          </a:p>
        </p:txBody>
      </p:sp>
      <p:sp>
        <p:nvSpPr>
          <p:cNvPr id="1571" name="Google Shape;1571;p66"/>
          <p:cNvSpPr/>
          <p:nvPr/>
        </p:nvSpPr>
        <p:spPr>
          <a:xfrm>
            <a:off x="1055440" y="3347438"/>
            <a:ext cx="52190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BOOTSTRAPPING CONFIDENCE INTERVALS</a:t>
            </a:r>
            <a:endParaRPr/>
          </a:p>
        </p:txBody>
      </p:sp>
      <p:sp>
        <p:nvSpPr>
          <p:cNvPr id="1572" name="Google Shape;1572;p66"/>
          <p:cNvSpPr/>
          <p:nvPr/>
        </p:nvSpPr>
        <p:spPr>
          <a:xfrm>
            <a:off x="1055440" y="2272378"/>
            <a:ext cx="52190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NULL-HYPOTHESIS SIGNIFICANCE TESTING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67"/>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lang="pt-BR" sz="2400">
                <a:latin typeface="Trebuchet MS"/>
                <a:ea typeface="Trebuchet MS"/>
                <a:cs typeface="Trebuchet MS"/>
                <a:sym typeface="Trebuchet MS"/>
              </a:rPr>
              <a:t>The goal of descriptive statistics is to </a:t>
            </a:r>
            <a:r>
              <a:rPr b="1" lang="pt-BR" sz="2400">
                <a:solidFill>
                  <a:srgbClr val="2172AC"/>
                </a:solidFill>
                <a:latin typeface="Trebuchet MS"/>
                <a:ea typeface="Trebuchet MS"/>
                <a:cs typeface="Trebuchet MS"/>
                <a:sym typeface="Trebuchet MS"/>
              </a:rPr>
              <a:t>characterize</a:t>
            </a:r>
            <a:r>
              <a:rPr lang="pt-BR" sz="2400">
                <a:latin typeface="Trebuchet MS"/>
                <a:ea typeface="Trebuchet MS"/>
                <a:cs typeface="Trebuchet MS"/>
                <a:sym typeface="Trebuchet MS"/>
              </a:rPr>
              <a:t> the answers to one or more questions of our specific sample</a:t>
            </a:r>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We do not yet talk about generalizing to the population</a:t>
            </a:r>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Which descriptive statistic is suitable depends on </a:t>
            </a:r>
            <a:r>
              <a:rPr b="1" lang="pt-BR" sz="2400">
                <a:solidFill>
                  <a:srgbClr val="2172AC"/>
                </a:solidFill>
                <a:latin typeface="Trebuchet MS"/>
                <a:ea typeface="Trebuchet MS"/>
                <a:cs typeface="Trebuchet MS"/>
                <a:sym typeface="Trebuchet MS"/>
              </a:rPr>
              <a:t>what we are interested</a:t>
            </a:r>
            <a:r>
              <a:rPr lang="pt-BR" sz="2400">
                <a:latin typeface="Trebuchet MS"/>
                <a:ea typeface="Trebuchet MS"/>
                <a:cs typeface="Trebuchet MS"/>
                <a:sym typeface="Trebuchet MS"/>
              </a:rPr>
              <a:t> in most and the </a:t>
            </a:r>
            <a:r>
              <a:rPr b="1" lang="pt-BR" sz="2400">
                <a:solidFill>
                  <a:srgbClr val="2172AC"/>
                </a:solidFill>
                <a:latin typeface="Trebuchet MS"/>
                <a:ea typeface="Trebuchet MS"/>
                <a:cs typeface="Trebuchet MS"/>
                <a:sym typeface="Trebuchet MS"/>
              </a:rPr>
              <a:t>scale</a:t>
            </a:r>
            <a:r>
              <a:rPr lang="pt-BR" sz="2400">
                <a:latin typeface="Trebuchet MS"/>
                <a:ea typeface="Trebuchet MS"/>
                <a:cs typeface="Trebuchet MS"/>
                <a:sym typeface="Trebuchet MS"/>
              </a:rPr>
              <a:t> of the data</a:t>
            </a:r>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p:txBody>
      </p:sp>
      <p:sp>
        <p:nvSpPr>
          <p:cNvPr id="1578" name="Google Shape;1578;p67"/>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Descriptive Statistics</a:t>
            </a:r>
            <a:endParaRPr/>
          </a:p>
        </p:txBody>
      </p:sp>
      <p:graphicFrame>
        <p:nvGraphicFramePr>
          <p:cNvPr id="1579" name="Google Shape;1579;p67"/>
          <p:cNvGraphicFramePr/>
          <p:nvPr/>
        </p:nvGraphicFramePr>
        <p:xfrm>
          <a:off x="2351584" y="3738562"/>
          <a:ext cx="3000000" cy="3000000"/>
        </p:xfrm>
        <a:graphic>
          <a:graphicData uri="http://schemas.openxmlformats.org/drawingml/2006/table">
            <a:tbl>
              <a:tblPr>
                <a:noFill/>
                <a:tableStyleId>{0225F97E-AF50-4A43-AA8D-A01650381E2B}</a:tableStyleId>
              </a:tblPr>
              <a:tblGrid>
                <a:gridCol w="1788825"/>
                <a:gridCol w="1192075"/>
                <a:gridCol w="1231550"/>
                <a:gridCol w="1404150"/>
                <a:gridCol w="1404150"/>
              </a:tblGrid>
              <a:tr h="375000">
                <a:tc>
                  <a:txBody>
                    <a:bodyPr/>
                    <a:lstStyle/>
                    <a:p>
                      <a:pPr indent="0" lvl="0" marL="0" marR="0" rtl="0" algn="ctr">
                        <a:lnSpc>
                          <a:spcPct val="100000"/>
                        </a:lnSpc>
                        <a:spcBef>
                          <a:spcPts val="0"/>
                        </a:spcBef>
                        <a:spcAft>
                          <a:spcPts val="0"/>
                        </a:spcAft>
                        <a:buClr>
                          <a:schemeClr val="lt1"/>
                        </a:buClr>
                        <a:buSzPts val="1800"/>
                        <a:buFont typeface="Noto Sans Symbols"/>
                        <a:buNone/>
                      </a:pPr>
                      <a:r>
                        <a:rPr b="0" i="0" lang="pt-BR" sz="1800" u="none" cap="none" strike="noStrike">
                          <a:solidFill>
                            <a:schemeClr val="lt1"/>
                          </a:solidFill>
                          <a:latin typeface="Trebuchet MS"/>
                          <a:ea typeface="Trebuchet MS"/>
                          <a:cs typeface="Trebuchet MS"/>
                          <a:sym typeface="Trebuchet MS"/>
                        </a:rPr>
                        <a:t>Scale</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172AC"/>
                    </a:solidFill>
                  </a:tcPr>
                </a:tc>
                <a:tc>
                  <a:txBody>
                    <a:bodyPr/>
                    <a:lstStyle/>
                    <a:p>
                      <a:pPr indent="0" lvl="0" marL="0" marR="0" rtl="0" algn="ctr">
                        <a:lnSpc>
                          <a:spcPct val="100000"/>
                        </a:lnSpc>
                        <a:spcBef>
                          <a:spcPts val="0"/>
                        </a:spcBef>
                        <a:spcAft>
                          <a:spcPts val="0"/>
                        </a:spcAft>
                        <a:buClr>
                          <a:schemeClr val="lt1"/>
                        </a:buClr>
                        <a:buSzPts val="1800"/>
                        <a:buFont typeface="Noto Sans Symbols"/>
                        <a:buNone/>
                      </a:pPr>
                      <a:r>
                        <a:rPr b="0" i="0" lang="pt-BR" sz="1800" u="none" cap="none" strike="noStrike">
                          <a:solidFill>
                            <a:schemeClr val="lt1"/>
                          </a:solidFill>
                          <a:latin typeface="Trebuchet MS"/>
                          <a:ea typeface="Trebuchet MS"/>
                          <a:cs typeface="Trebuchet MS"/>
                          <a:sym typeface="Trebuchet MS"/>
                        </a:rPr>
                        <a:t>Nominal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172AC"/>
                    </a:solidFill>
                  </a:tcPr>
                </a:tc>
                <a:tc>
                  <a:txBody>
                    <a:bodyPr/>
                    <a:lstStyle/>
                    <a:p>
                      <a:pPr indent="0" lvl="0" marL="0" marR="0" rtl="0" algn="ctr">
                        <a:lnSpc>
                          <a:spcPct val="100000"/>
                        </a:lnSpc>
                        <a:spcBef>
                          <a:spcPts val="0"/>
                        </a:spcBef>
                        <a:spcAft>
                          <a:spcPts val="0"/>
                        </a:spcAft>
                        <a:buClr>
                          <a:schemeClr val="lt1"/>
                        </a:buClr>
                        <a:buSzPts val="1800"/>
                        <a:buFont typeface="Noto Sans Symbols"/>
                        <a:buNone/>
                      </a:pPr>
                      <a:r>
                        <a:rPr b="0" i="0" lang="pt-BR" sz="1800" u="none" cap="none" strike="noStrike">
                          <a:solidFill>
                            <a:schemeClr val="lt1"/>
                          </a:solidFill>
                          <a:latin typeface="Trebuchet MS"/>
                          <a:ea typeface="Trebuchet MS"/>
                          <a:cs typeface="Trebuchet MS"/>
                          <a:sym typeface="Trebuchet MS"/>
                        </a:rPr>
                        <a:t>Ordinal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172AC"/>
                    </a:solidFill>
                  </a:tcPr>
                </a:tc>
                <a:tc>
                  <a:txBody>
                    <a:bodyPr/>
                    <a:lstStyle/>
                    <a:p>
                      <a:pPr indent="0" lvl="0" marL="0" marR="0" rtl="0" algn="ctr">
                        <a:lnSpc>
                          <a:spcPct val="100000"/>
                        </a:lnSpc>
                        <a:spcBef>
                          <a:spcPts val="0"/>
                        </a:spcBef>
                        <a:spcAft>
                          <a:spcPts val="0"/>
                        </a:spcAft>
                        <a:buClr>
                          <a:schemeClr val="lt1"/>
                        </a:buClr>
                        <a:buSzPts val="1800"/>
                        <a:buFont typeface="Noto Sans Symbols"/>
                        <a:buNone/>
                      </a:pPr>
                      <a:r>
                        <a:rPr b="0" i="0" lang="pt-BR" sz="1800" u="none" cap="none" strike="noStrike">
                          <a:solidFill>
                            <a:schemeClr val="lt1"/>
                          </a:solidFill>
                          <a:latin typeface="Trebuchet MS"/>
                          <a:ea typeface="Trebuchet MS"/>
                          <a:cs typeface="Trebuchet MS"/>
                          <a:sym typeface="Trebuchet MS"/>
                        </a:rPr>
                        <a:t>Interval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172AC"/>
                    </a:solidFill>
                  </a:tcPr>
                </a:tc>
                <a:tc>
                  <a:txBody>
                    <a:bodyPr/>
                    <a:lstStyle/>
                    <a:p>
                      <a:pPr indent="0" lvl="0" marL="0" marR="0" rtl="0" algn="ctr">
                        <a:lnSpc>
                          <a:spcPct val="100000"/>
                        </a:lnSpc>
                        <a:spcBef>
                          <a:spcPts val="0"/>
                        </a:spcBef>
                        <a:spcAft>
                          <a:spcPts val="0"/>
                        </a:spcAft>
                        <a:buClr>
                          <a:schemeClr val="lt1"/>
                        </a:buClr>
                        <a:buSzPts val="1800"/>
                        <a:buFont typeface="Noto Sans Symbols"/>
                        <a:buNone/>
                      </a:pPr>
                      <a:r>
                        <a:rPr b="0" i="0" lang="pt-BR" sz="1800" u="none" cap="none" strike="noStrike">
                          <a:solidFill>
                            <a:schemeClr val="lt1"/>
                          </a:solidFill>
                          <a:latin typeface="Trebuchet MS"/>
                          <a:ea typeface="Trebuchet MS"/>
                          <a:cs typeface="Trebuchet MS"/>
                          <a:sym typeface="Trebuchet MS"/>
                        </a:rPr>
                        <a:t>Ratio</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172AC"/>
                    </a:solidFill>
                  </a:tcPr>
                </a:tc>
              </a:tr>
              <a:tr h="375000">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Values Counting</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X</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5000">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Values Ordering</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003399"/>
                        </a:solidFill>
                        <a:latin typeface="Trebuchet MS"/>
                        <a:ea typeface="Trebuchet MS"/>
                        <a:cs typeface="Trebuchet MS"/>
                        <a:sym typeface="Trebuchet MS"/>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X</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5800">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Equidistant Intervals</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003399"/>
                        </a:solidFill>
                        <a:latin typeface="Trebuchet MS"/>
                        <a:ea typeface="Trebuchet MS"/>
                        <a:cs typeface="Trebuchet MS"/>
                        <a:sym typeface="Trebuchet MS"/>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003399"/>
                        </a:solidFill>
                        <a:latin typeface="Trebuchet MS"/>
                        <a:ea typeface="Trebuchet MS"/>
                        <a:cs typeface="Trebuchet MS"/>
                        <a:sym typeface="Trebuchet MS"/>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X</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X</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75000">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Values Division</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003399"/>
                        </a:solidFill>
                        <a:latin typeface="Trebuchet MS"/>
                        <a:ea typeface="Trebuchet MS"/>
                        <a:cs typeface="Trebuchet MS"/>
                        <a:sym typeface="Trebuchet MS"/>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003399"/>
                        </a:solidFill>
                        <a:latin typeface="Trebuchet MS"/>
                        <a:ea typeface="Trebuchet MS"/>
                        <a:cs typeface="Trebuchet MS"/>
                        <a:sym typeface="Trebuchet MS"/>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003399"/>
                        </a:solidFill>
                        <a:latin typeface="Trebuchet MS"/>
                        <a:ea typeface="Trebuchet MS"/>
                        <a:cs typeface="Trebuchet MS"/>
                        <a:sym typeface="Trebuchet MS"/>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800" u="none" cap="none" strike="noStrike">
                          <a:solidFill>
                            <a:srgbClr val="003399"/>
                          </a:solidFill>
                          <a:latin typeface="Trebuchet MS"/>
                          <a:ea typeface="Trebuchet MS"/>
                          <a:cs typeface="Trebuchet MS"/>
                          <a:sym typeface="Trebuchet MS"/>
                        </a:rPr>
                        <a:t>X</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580" name="Google Shape;1580;p67"/>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581" name="Google Shape;1581;p67"/>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1582" name="Google Shape;1582;p67"/>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68"/>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800"/>
              <a:buFont typeface="Trebuchet MS"/>
              <a:buChar char="•"/>
            </a:pPr>
            <a:r>
              <a:rPr lang="pt-BR" sz="2800">
                <a:latin typeface="Trebuchet MS"/>
                <a:ea typeface="Trebuchet MS"/>
                <a:cs typeface="Trebuchet MS"/>
                <a:sym typeface="Trebuchet MS"/>
              </a:rPr>
              <a:t>Descriptive statistics for ordinal scales (e.g., Likert scales)</a:t>
            </a:r>
            <a:endParaRPr/>
          </a:p>
          <a:p>
            <a:pPr indent="-285750" lvl="1" marL="74295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Frequency counting, mode, median, minimum, maximum, median absolute deviation (MAD), interquartile range (IQR)</a:t>
            </a:r>
            <a:endParaRPr/>
          </a:p>
          <a:p>
            <a:pPr indent="-285750" lvl="1" marL="74295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An interesting alternative is showing the whole distribution of ordinal data in a stacked bar chart</a:t>
            </a:r>
            <a:endParaRPr/>
          </a:p>
          <a:p>
            <a:pPr indent="-133350" lvl="1" marL="74295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33350" lvl="1" marL="74295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33350" lvl="1" marL="74295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33350" lvl="1" marL="74295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33350" lvl="1" marL="74295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65100" lvl="0" marL="342900" rtl="0" algn="l">
              <a:lnSpc>
                <a:spcPct val="120000"/>
              </a:lnSpc>
              <a:spcBef>
                <a:spcPts val="560"/>
              </a:spcBef>
              <a:spcAft>
                <a:spcPts val="0"/>
              </a:spcAft>
              <a:buSzPts val="2800"/>
              <a:buFont typeface="Verdana"/>
              <a:buNone/>
            </a:pPr>
            <a:r>
              <a:t/>
            </a:r>
            <a:endParaRPr sz="2800">
              <a:latin typeface="Trebuchet MS"/>
              <a:ea typeface="Trebuchet MS"/>
              <a:cs typeface="Trebuchet MS"/>
              <a:sym typeface="Trebuchet MS"/>
            </a:endParaRPr>
          </a:p>
          <a:p>
            <a:pPr indent="-165100" lvl="0" marL="342900" rtl="0" algn="l">
              <a:lnSpc>
                <a:spcPct val="120000"/>
              </a:lnSpc>
              <a:spcBef>
                <a:spcPts val="560"/>
              </a:spcBef>
              <a:spcAft>
                <a:spcPts val="0"/>
              </a:spcAft>
              <a:buSzPts val="2800"/>
              <a:buFont typeface="Verdana"/>
              <a:buNone/>
            </a:pPr>
            <a:r>
              <a:t/>
            </a:r>
            <a:endParaRPr sz="2800">
              <a:latin typeface="Trebuchet MS"/>
              <a:ea typeface="Trebuchet MS"/>
              <a:cs typeface="Trebuchet MS"/>
              <a:sym typeface="Trebuchet MS"/>
            </a:endParaRPr>
          </a:p>
          <a:p>
            <a:pPr indent="-165100" lvl="0" marL="342900" rtl="0" algn="l">
              <a:lnSpc>
                <a:spcPct val="120000"/>
              </a:lnSpc>
              <a:spcBef>
                <a:spcPts val="560"/>
              </a:spcBef>
              <a:spcAft>
                <a:spcPts val="0"/>
              </a:spcAft>
              <a:buSzPts val="2800"/>
              <a:buFont typeface="Verdana"/>
              <a:buNone/>
            </a:pPr>
            <a:r>
              <a:t/>
            </a:r>
            <a:endParaRPr sz="2800">
              <a:latin typeface="Trebuchet MS"/>
              <a:ea typeface="Trebuchet MS"/>
              <a:cs typeface="Trebuchet MS"/>
              <a:sym typeface="Trebuchet MS"/>
            </a:endParaRPr>
          </a:p>
          <a:p>
            <a:pPr indent="-165100" lvl="0" marL="342900" rtl="0" algn="l">
              <a:lnSpc>
                <a:spcPct val="120000"/>
              </a:lnSpc>
              <a:spcBef>
                <a:spcPts val="560"/>
              </a:spcBef>
              <a:spcAft>
                <a:spcPts val="0"/>
              </a:spcAft>
              <a:buSzPts val="2800"/>
              <a:buFont typeface="Verdana"/>
              <a:buNone/>
            </a:pPr>
            <a:r>
              <a:t/>
            </a:r>
            <a:endParaRPr sz="2800">
              <a:latin typeface="Trebuchet MS"/>
              <a:ea typeface="Trebuchet MS"/>
              <a:cs typeface="Trebuchet MS"/>
              <a:sym typeface="Trebuchet MS"/>
            </a:endParaRPr>
          </a:p>
          <a:p>
            <a:pPr indent="-165100" lvl="0" marL="342900" rtl="0" algn="l">
              <a:lnSpc>
                <a:spcPct val="120000"/>
              </a:lnSpc>
              <a:spcBef>
                <a:spcPts val="560"/>
              </a:spcBef>
              <a:spcAft>
                <a:spcPts val="0"/>
              </a:spcAft>
              <a:buSzPts val="2800"/>
              <a:buFont typeface="Verdana"/>
              <a:buNone/>
            </a:pPr>
            <a:r>
              <a:t/>
            </a:r>
            <a:endParaRPr sz="2800">
              <a:latin typeface="Trebuchet MS"/>
              <a:ea typeface="Trebuchet MS"/>
              <a:cs typeface="Trebuchet MS"/>
              <a:sym typeface="Trebuchet MS"/>
            </a:endParaRPr>
          </a:p>
        </p:txBody>
      </p:sp>
      <p:sp>
        <p:nvSpPr>
          <p:cNvPr id="1588" name="Google Shape;1588;p68"/>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Descriptive Statistics</a:t>
            </a:r>
            <a:endParaRPr/>
          </a:p>
        </p:txBody>
      </p:sp>
      <p:pic>
        <p:nvPicPr>
          <p:cNvPr id="1589" name="Google Shape;1589;p68"/>
          <p:cNvPicPr preferRelativeResize="0"/>
          <p:nvPr/>
        </p:nvPicPr>
        <p:blipFill rotWithShape="1">
          <a:blip r:embed="rId3">
            <a:alphaModFix/>
          </a:blip>
          <a:srcRect b="0" l="0" r="0" t="0"/>
          <a:stretch/>
        </p:blipFill>
        <p:spPr>
          <a:xfrm>
            <a:off x="3026138" y="3560543"/>
            <a:ext cx="5351894" cy="2973274"/>
          </a:xfrm>
          <a:prstGeom prst="rect">
            <a:avLst/>
          </a:prstGeom>
          <a:noFill/>
          <a:ln>
            <a:noFill/>
          </a:ln>
        </p:spPr>
      </p:pic>
      <p:sp>
        <p:nvSpPr>
          <p:cNvPr id="1590" name="Google Shape;1590;p68"/>
          <p:cNvSpPr/>
          <p:nvPr/>
        </p:nvSpPr>
        <p:spPr>
          <a:xfrm>
            <a:off x="9048328" y="3645024"/>
            <a:ext cx="2838872" cy="1332728"/>
          </a:xfrm>
          <a:prstGeom prst="wedgeEllipseCallout">
            <a:avLst>
              <a:gd fmla="val -76339" name="adj1"/>
              <a:gd fmla="val -13814" name="adj2"/>
            </a:avLst>
          </a:prstGeom>
          <a:solidFill>
            <a:srgbClr val="2172AC"/>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pt-BR" sz="1800" u="none" cap="none" strike="noStrike">
                <a:solidFill>
                  <a:srgbClr val="FFFFFF"/>
                </a:solidFill>
                <a:latin typeface="Trebuchet MS"/>
                <a:ea typeface="Trebuchet MS"/>
                <a:cs typeface="Trebuchet MS"/>
                <a:sym typeface="Trebuchet MS"/>
              </a:rPr>
              <a:t>Generated using the Likert package in R</a:t>
            </a:r>
            <a:endParaRPr/>
          </a:p>
        </p:txBody>
      </p:sp>
      <p:sp>
        <p:nvSpPr>
          <p:cNvPr id="1591" name="Google Shape;1591;p68"/>
          <p:cNvSpPr txBox="1"/>
          <p:nvPr/>
        </p:nvSpPr>
        <p:spPr>
          <a:xfrm rot="-5400000">
            <a:off x="7621611" y="5506303"/>
            <a:ext cx="154625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Trebuchet MS"/>
              <a:buNone/>
            </a:pPr>
            <a:r>
              <a:rPr b="0" i="1" lang="pt-BR" sz="1200" u="none" cap="none" strike="noStrike">
                <a:solidFill>
                  <a:srgbClr val="000000"/>
                </a:solidFill>
                <a:latin typeface="Trebuchet MS"/>
                <a:ea typeface="Trebuchet MS"/>
                <a:cs typeface="Trebuchet MS"/>
                <a:sym typeface="Trebuchet MS"/>
              </a:rPr>
              <a:t>Wagner et al., 2019</a:t>
            </a:r>
            <a:endParaRPr/>
          </a:p>
        </p:txBody>
      </p:sp>
      <p:sp>
        <p:nvSpPr>
          <p:cNvPr id="1592" name="Google Shape;1592;p68"/>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593" name="Google Shape;1593;p68"/>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1594" name="Google Shape;1594;p68"/>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1595" name="Google Shape;1595;p68"/>
          <p:cNvSpPr/>
          <p:nvPr/>
        </p:nvSpPr>
        <p:spPr>
          <a:xfrm>
            <a:off x="8901366" y="5196827"/>
            <a:ext cx="310854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900">
                <a:solidFill>
                  <a:schemeClr val="dk1"/>
                </a:solidFill>
                <a:latin typeface="Arial"/>
                <a:ea typeface="Arial"/>
                <a:cs typeface="Arial"/>
                <a:sym typeface="Arial"/>
              </a:rPr>
              <a:t>http://www.labape.com.br/rprimi/statR/T7_plus_likert.html</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69"/>
          <p:cNvSpPr/>
          <p:nvPr/>
        </p:nvSpPr>
        <p:spPr>
          <a:xfrm>
            <a:off x="6960096" y="4170336"/>
            <a:ext cx="3375824" cy="1273175"/>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2" name="Google Shape;1602;p69"/>
          <p:cNvSpPr txBox="1"/>
          <p:nvPr>
            <p:ph idx="1" type="body"/>
          </p:nvPr>
        </p:nvSpPr>
        <p:spPr>
          <a:xfrm>
            <a:off x="431375" y="1066800"/>
            <a:ext cx="11455800" cy="1959600"/>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lang="pt-BR" sz="2400">
                <a:latin typeface="Trebuchet MS"/>
                <a:ea typeface="Trebuchet MS"/>
                <a:cs typeface="Trebuchet MS"/>
                <a:sym typeface="Trebuchet MS"/>
              </a:rPr>
              <a:t>For </a:t>
            </a:r>
            <a:r>
              <a:rPr b="1" lang="pt-BR" sz="2400">
                <a:solidFill>
                  <a:srgbClr val="2172AC"/>
                </a:solidFill>
                <a:latin typeface="Trebuchet MS"/>
                <a:ea typeface="Trebuchet MS"/>
                <a:cs typeface="Trebuchet MS"/>
                <a:sym typeface="Trebuchet MS"/>
              </a:rPr>
              <a:t>interval</a:t>
            </a:r>
            <a:r>
              <a:rPr lang="pt-BR" sz="2400">
                <a:latin typeface="Trebuchet MS"/>
                <a:ea typeface="Trebuchet MS"/>
                <a:cs typeface="Trebuchet MS"/>
                <a:sym typeface="Trebuchet MS"/>
              </a:rPr>
              <a:t> or </a:t>
            </a:r>
            <a:r>
              <a:rPr b="1" lang="pt-BR" sz="2400">
                <a:solidFill>
                  <a:srgbClr val="2172AC"/>
                </a:solidFill>
                <a:latin typeface="Trebuchet MS"/>
                <a:ea typeface="Trebuchet MS"/>
                <a:cs typeface="Trebuchet MS"/>
                <a:sym typeface="Trebuchet MS"/>
              </a:rPr>
              <a:t>ratio</a:t>
            </a:r>
            <a:r>
              <a:rPr lang="pt-BR" sz="2400">
                <a:latin typeface="Trebuchet MS"/>
                <a:ea typeface="Trebuchet MS"/>
                <a:cs typeface="Trebuchet MS"/>
                <a:sym typeface="Trebuchet MS"/>
              </a:rPr>
              <a:t> scales we can use all available descriptive statistics, such as mean, variance, and standard deviation. </a:t>
            </a:r>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Still, we recommend using </a:t>
            </a:r>
            <a:r>
              <a:rPr b="1" lang="pt-BR" sz="2400">
                <a:solidFill>
                  <a:srgbClr val="2172AC"/>
                </a:solidFill>
                <a:latin typeface="Trebuchet MS"/>
                <a:ea typeface="Trebuchet MS"/>
                <a:cs typeface="Trebuchet MS"/>
                <a:sym typeface="Trebuchet MS"/>
              </a:rPr>
              <a:t>boxplots</a:t>
            </a:r>
            <a:r>
              <a:rPr lang="pt-BR" sz="2400">
                <a:latin typeface="Trebuchet MS"/>
                <a:ea typeface="Trebuchet MS"/>
                <a:cs typeface="Trebuchet MS"/>
                <a:sym typeface="Trebuchet MS"/>
              </a:rPr>
              <a:t>, to enable eliminating outliers by using the quartile method</a:t>
            </a:r>
            <a:endParaRPr/>
          </a:p>
          <a:p>
            <a:pPr indent="0" lvl="1" marL="457200" rtl="0" algn="l">
              <a:lnSpc>
                <a:spcPct val="120000"/>
              </a:lnSpc>
              <a:spcBef>
                <a:spcPts val="400"/>
              </a:spcBef>
              <a:spcAft>
                <a:spcPts val="0"/>
              </a:spcAft>
              <a:buSzPts val="2000"/>
              <a:buFont typeface="Verdana"/>
              <a:buNone/>
            </a:pPr>
            <a:r>
              <a:t/>
            </a:r>
            <a:endParaRPr sz="2000">
              <a:latin typeface="Trebuchet MS"/>
              <a:ea typeface="Trebuchet MS"/>
              <a:cs typeface="Trebuchet MS"/>
              <a:sym typeface="Trebuchet MS"/>
            </a:endParaRPr>
          </a:p>
          <a:p>
            <a:pPr indent="-158750" lvl="1" marL="742950" rtl="0" algn="l">
              <a:lnSpc>
                <a:spcPct val="120000"/>
              </a:lnSpc>
              <a:spcBef>
                <a:spcPts val="400"/>
              </a:spcBef>
              <a:spcAft>
                <a:spcPts val="0"/>
              </a:spcAft>
              <a:buSzPts val="2000"/>
              <a:buFont typeface="Verdana"/>
              <a:buNone/>
            </a:pPr>
            <a:r>
              <a:t/>
            </a:r>
            <a:endParaRPr sz="2000">
              <a:latin typeface="Trebuchet MS"/>
              <a:ea typeface="Trebuchet MS"/>
              <a:cs typeface="Trebuchet MS"/>
              <a:sym typeface="Trebuchet MS"/>
            </a:endParaRPr>
          </a:p>
          <a:p>
            <a:pPr indent="-158750" lvl="1" marL="742950" rtl="0" algn="l">
              <a:lnSpc>
                <a:spcPct val="120000"/>
              </a:lnSpc>
              <a:spcBef>
                <a:spcPts val="400"/>
              </a:spcBef>
              <a:spcAft>
                <a:spcPts val="0"/>
              </a:spcAft>
              <a:buSzPts val="2000"/>
              <a:buFont typeface="Verdana"/>
              <a:buNone/>
            </a:pPr>
            <a:r>
              <a:t/>
            </a:r>
            <a:endParaRPr sz="2000">
              <a:latin typeface="Trebuchet MS"/>
              <a:ea typeface="Trebuchet MS"/>
              <a:cs typeface="Trebuchet MS"/>
              <a:sym typeface="Trebuchet MS"/>
            </a:endParaRPr>
          </a:p>
          <a:p>
            <a:pPr indent="-158750" lvl="1" marL="742950" rtl="0" algn="l">
              <a:lnSpc>
                <a:spcPct val="120000"/>
              </a:lnSpc>
              <a:spcBef>
                <a:spcPts val="400"/>
              </a:spcBef>
              <a:spcAft>
                <a:spcPts val="0"/>
              </a:spcAft>
              <a:buSzPts val="2000"/>
              <a:buFont typeface="Verdana"/>
              <a:buNone/>
            </a:pPr>
            <a:r>
              <a:t/>
            </a:r>
            <a:endParaRPr sz="2000">
              <a:latin typeface="Trebuchet MS"/>
              <a:ea typeface="Trebuchet MS"/>
              <a:cs typeface="Trebuchet MS"/>
              <a:sym typeface="Trebuchet MS"/>
            </a:endParaRPr>
          </a:p>
          <a:p>
            <a:pPr indent="-158750" lvl="1" marL="742950" rtl="0" algn="l">
              <a:lnSpc>
                <a:spcPct val="120000"/>
              </a:lnSpc>
              <a:spcBef>
                <a:spcPts val="400"/>
              </a:spcBef>
              <a:spcAft>
                <a:spcPts val="0"/>
              </a:spcAft>
              <a:buSzPts val="2000"/>
              <a:buFont typeface="Verdana"/>
              <a:buNone/>
            </a:pPr>
            <a:r>
              <a:t/>
            </a:r>
            <a:endParaRPr sz="20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p:txBody>
      </p:sp>
      <p:sp>
        <p:nvSpPr>
          <p:cNvPr id="1603" name="Google Shape;1603;p69"/>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Descriptive Statistics</a:t>
            </a:r>
            <a:endParaRPr/>
          </a:p>
        </p:txBody>
      </p:sp>
      <p:grpSp>
        <p:nvGrpSpPr>
          <p:cNvPr id="1604" name="Google Shape;1604;p69"/>
          <p:cNvGrpSpPr/>
          <p:nvPr/>
        </p:nvGrpSpPr>
        <p:grpSpPr>
          <a:xfrm>
            <a:off x="983432" y="3870299"/>
            <a:ext cx="4689475" cy="2655887"/>
            <a:chOff x="912" y="2211"/>
            <a:chExt cx="2954" cy="1673"/>
          </a:xfrm>
        </p:grpSpPr>
        <p:pic>
          <p:nvPicPr>
            <p:cNvPr id="1605" name="Google Shape;1605;p69"/>
            <p:cNvPicPr preferRelativeResize="0"/>
            <p:nvPr/>
          </p:nvPicPr>
          <p:blipFill rotWithShape="1">
            <a:blip r:embed="rId3">
              <a:alphaModFix/>
            </a:blip>
            <a:srcRect b="0" l="0" r="0" t="26765"/>
            <a:stretch/>
          </p:blipFill>
          <p:spPr>
            <a:xfrm>
              <a:off x="912" y="2256"/>
              <a:ext cx="1489" cy="1628"/>
            </a:xfrm>
            <a:prstGeom prst="rect">
              <a:avLst/>
            </a:prstGeom>
            <a:noFill/>
            <a:ln>
              <a:noFill/>
            </a:ln>
          </p:spPr>
        </p:pic>
        <p:sp>
          <p:nvSpPr>
            <p:cNvPr id="1606" name="Google Shape;1606;p69"/>
            <p:cNvSpPr txBox="1"/>
            <p:nvPr/>
          </p:nvSpPr>
          <p:spPr>
            <a:xfrm>
              <a:off x="2592" y="2211"/>
              <a:ext cx="1274" cy="198"/>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600" u="none" cap="none" strike="noStrike">
                  <a:solidFill>
                    <a:srgbClr val="000000"/>
                  </a:solidFill>
                  <a:latin typeface="Verdana"/>
                  <a:ea typeface="Verdana"/>
                  <a:cs typeface="Verdana"/>
                  <a:sym typeface="Verdana"/>
                </a:rPr>
                <a:t>Maximum Value</a:t>
              </a:r>
              <a:endParaRPr/>
            </a:p>
          </p:txBody>
        </p:sp>
        <p:cxnSp>
          <p:nvCxnSpPr>
            <p:cNvPr id="1607" name="Google Shape;1607;p69"/>
            <p:cNvCxnSpPr/>
            <p:nvPr/>
          </p:nvCxnSpPr>
          <p:spPr>
            <a:xfrm flipH="1">
              <a:off x="2064" y="2304"/>
              <a:ext cx="503" cy="96"/>
            </a:xfrm>
            <a:prstGeom prst="straightConnector1">
              <a:avLst/>
            </a:prstGeom>
            <a:noFill/>
            <a:ln cap="flat" cmpd="sng" w="9525">
              <a:solidFill>
                <a:schemeClr val="dk1"/>
              </a:solidFill>
              <a:prstDash val="solid"/>
              <a:round/>
              <a:headEnd len="med" w="med" type="none"/>
              <a:tailEnd len="med" w="med" type="triangle"/>
            </a:ln>
          </p:spPr>
        </p:cxnSp>
        <p:sp>
          <p:nvSpPr>
            <p:cNvPr id="1608" name="Google Shape;1608;p69"/>
            <p:cNvSpPr txBox="1"/>
            <p:nvPr/>
          </p:nvSpPr>
          <p:spPr>
            <a:xfrm>
              <a:off x="2592" y="2872"/>
              <a:ext cx="638" cy="198"/>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600" u="none" cap="none" strike="noStrike">
                  <a:solidFill>
                    <a:srgbClr val="000000"/>
                  </a:solidFill>
                  <a:latin typeface="Verdana"/>
                  <a:ea typeface="Verdana"/>
                  <a:cs typeface="Verdana"/>
                  <a:sym typeface="Verdana"/>
                </a:rPr>
                <a:t>Median</a:t>
              </a:r>
              <a:endParaRPr/>
            </a:p>
          </p:txBody>
        </p:sp>
        <p:cxnSp>
          <p:nvCxnSpPr>
            <p:cNvPr id="1609" name="Google Shape;1609;p69"/>
            <p:cNvCxnSpPr/>
            <p:nvPr/>
          </p:nvCxnSpPr>
          <p:spPr>
            <a:xfrm flipH="1">
              <a:off x="2208" y="2976"/>
              <a:ext cx="384" cy="96"/>
            </a:xfrm>
            <a:prstGeom prst="straightConnector1">
              <a:avLst/>
            </a:prstGeom>
            <a:noFill/>
            <a:ln cap="flat" cmpd="sng" w="9525">
              <a:solidFill>
                <a:schemeClr val="dk1"/>
              </a:solidFill>
              <a:prstDash val="solid"/>
              <a:round/>
              <a:headEnd len="med" w="med" type="none"/>
              <a:tailEnd len="med" w="med" type="triangle"/>
            </a:ln>
          </p:spPr>
        </p:cxnSp>
        <p:sp>
          <p:nvSpPr>
            <p:cNvPr id="1610" name="Google Shape;1610;p69"/>
            <p:cNvSpPr txBox="1"/>
            <p:nvPr/>
          </p:nvSpPr>
          <p:spPr>
            <a:xfrm>
              <a:off x="2592" y="2541"/>
              <a:ext cx="995" cy="198"/>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600" u="none" cap="none" strike="noStrike">
                  <a:solidFill>
                    <a:srgbClr val="000000"/>
                  </a:solidFill>
                  <a:latin typeface="Verdana"/>
                  <a:ea typeface="Verdana"/>
                  <a:cs typeface="Verdana"/>
                  <a:sym typeface="Verdana"/>
                </a:rPr>
                <a:t>3rd Quartile</a:t>
              </a:r>
              <a:endParaRPr/>
            </a:p>
          </p:txBody>
        </p:sp>
        <p:cxnSp>
          <p:nvCxnSpPr>
            <p:cNvPr id="1611" name="Google Shape;1611;p69"/>
            <p:cNvCxnSpPr/>
            <p:nvPr/>
          </p:nvCxnSpPr>
          <p:spPr>
            <a:xfrm flipH="1">
              <a:off x="2208" y="2640"/>
              <a:ext cx="384" cy="144"/>
            </a:xfrm>
            <a:prstGeom prst="straightConnector1">
              <a:avLst/>
            </a:prstGeom>
            <a:noFill/>
            <a:ln cap="flat" cmpd="sng" w="9525">
              <a:solidFill>
                <a:schemeClr val="dk1"/>
              </a:solidFill>
              <a:prstDash val="solid"/>
              <a:round/>
              <a:headEnd len="med" w="med" type="none"/>
              <a:tailEnd len="med" w="med" type="triangle"/>
            </a:ln>
          </p:spPr>
        </p:cxnSp>
        <p:sp>
          <p:nvSpPr>
            <p:cNvPr id="1612" name="Google Shape;1612;p69"/>
            <p:cNvSpPr txBox="1"/>
            <p:nvPr/>
          </p:nvSpPr>
          <p:spPr>
            <a:xfrm>
              <a:off x="2592" y="3202"/>
              <a:ext cx="975" cy="198"/>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600" u="none" cap="none" strike="noStrike">
                  <a:solidFill>
                    <a:srgbClr val="000000"/>
                  </a:solidFill>
                  <a:latin typeface="Verdana"/>
                  <a:ea typeface="Verdana"/>
                  <a:cs typeface="Verdana"/>
                  <a:sym typeface="Verdana"/>
                </a:rPr>
                <a:t>1st Quartile</a:t>
              </a:r>
              <a:endParaRPr/>
            </a:p>
          </p:txBody>
        </p:sp>
        <p:cxnSp>
          <p:nvCxnSpPr>
            <p:cNvPr id="1613" name="Google Shape;1613;p69"/>
            <p:cNvCxnSpPr/>
            <p:nvPr/>
          </p:nvCxnSpPr>
          <p:spPr>
            <a:xfrm rot="10800000">
              <a:off x="2208" y="3216"/>
              <a:ext cx="384" cy="48"/>
            </a:xfrm>
            <a:prstGeom prst="straightConnector1">
              <a:avLst/>
            </a:prstGeom>
            <a:noFill/>
            <a:ln cap="flat" cmpd="sng" w="9525">
              <a:solidFill>
                <a:schemeClr val="dk1"/>
              </a:solidFill>
              <a:prstDash val="solid"/>
              <a:round/>
              <a:headEnd len="med" w="med" type="none"/>
              <a:tailEnd len="med" w="med" type="triangle"/>
            </a:ln>
          </p:spPr>
        </p:cxnSp>
        <p:sp>
          <p:nvSpPr>
            <p:cNvPr id="1614" name="Google Shape;1614;p69"/>
            <p:cNvSpPr txBox="1"/>
            <p:nvPr/>
          </p:nvSpPr>
          <p:spPr>
            <a:xfrm>
              <a:off x="2592" y="3533"/>
              <a:ext cx="1236" cy="198"/>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600" u="none" cap="none" strike="noStrike">
                  <a:solidFill>
                    <a:srgbClr val="000000"/>
                  </a:solidFill>
                  <a:latin typeface="Verdana"/>
                  <a:ea typeface="Verdana"/>
                  <a:cs typeface="Verdana"/>
                  <a:sym typeface="Verdana"/>
                </a:rPr>
                <a:t>Minimum Value</a:t>
              </a:r>
              <a:endParaRPr/>
            </a:p>
          </p:txBody>
        </p:sp>
        <p:cxnSp>
          <p:nvCxnSpPr>
            <p:cNvPr id="1615" name="Google Shape;1615;p69"/>
            <p:cNvCxnSpPr/>
            <p:nvPr/>
          </p:nvCxnSpPr>
          <p:spPr>
            <a:xfrm rot="10800000">
              <a:off x="2061" y="3554"/>
              <a:ext cx="531" cy="46"/>
            </a:xfrm>
            <a:prstGeom prst="straightConnector1">
              <a:avLst/>
            </a:prstGeom>
            <a:noFill/>
            <a:ln cap="flat" cmpd="sng" w="9525">
              <a:solidFill>
                <a:schemeClr val="dk1"/>
              </a:solidFill>
              <a:prstDash val="solid"/>
              <a:round/>
              <a:headEnd len="med" w="med" type="none"/>
              <a:tailEnd len="med" w="med" type="triangle"/>
            </a:ln>
          </p:spPr>
        </p:cxnSp>
      </p:grpSp>
      <p:sp>
        <p:nvSpPr>
          <p:cNvPr id="1616" name="Google Shape;1616;p69"/>
          <p:cNvSpPr/>
          <p:nvPr/>
        </p:nvSpPr>
        <p:spPr>
          <a:xfrm>
            <a:off x="6105592" y="4210549"/>
            <a:ext cx="4230328" cy="1138773"/>
          </a:xfrm>
          <a:prstGeom prst="rect">
            <a:avLst/>
          </a:prstGeom>
          <a:noFill/>
          <a:ln>
            <a:noFill/>
          </a:ln>
        </p:spPr>
        <p:txBody>
          <a:bodyPr anchorCtr="0" anchor="t" bIns="45700" lIns="91425" spcFirstLastPara="1" rIns="91425" wrap="square" tIns="45700">
            <a:spAutoFit/>
          </a:bodyPr>
          <a:lstStyle/>
          <a:p>
            <a:pPr indent="0" lvl="2" marL="914400" marR="0" rtl="0" algn="l">
              <a:lnSpc>
                <a:spcPct val="100000"/>
              </a:lnSpc>
              <a:spcBef>
                <a:spcPts val="0"/>
              </a:spcBef>
              <a:spcAft>
                <a:spcPts val="0"/>
              </a:spcAft>
              <a:buClr>
                <a:srgbClr val="000000"/>
              </a:buClr>
              <a:buSzPts val="2000"/>
              <a:buFont typeface="Trebuchet MS"/>
              <a:buNone/>
            </a:pPr>
            <a:r>
              <a:rPr b="0" i="0" lang="pt-BR" sz="2000" u="none" cap="none" strike="noStrike">
                <a:solidFill>
                  <a:srgbClr val="000000"/>
                </a:solidFill>
                <a:latin typeface="Trebuchet MS"/>
                <a:ea typeface="Trebuchet MS"/>
                <a:cs typeface="Trebuchet MS"/>
                <a:sym typeface="Trebuchet MS"/>
              </a:rPr>
              <a:t>Quartile Method</a:t>
            </a:r>
            <a:endParaRPr/>
          </a:p>
          <a:p>
            <a:pPr indent="0" lvl="3" marL="1371600" marR="0" rtl="0" algn="l">
              <a:lnSpc>
                <a:spcPct val="100000"/>
              </a:lnSpc>
              <a:spcBef>
                <a:spcPts val="0"/>
              </a:spcBef>
              <a:spcAft>
                <a:spcPts val="0"/>
              </a:spcAft>
              <a:buClr>
                <a:srgbClr val="000000"/>
              </a:buClr>
              <a:buSzPts val="1600"/>
              <a:buFont typeface="Trebuchet MS"/>
              <a:buNone/>
            </a:pPr>
            <a:r>
              <a:rPr b="0" i="0" lang="pt-BR" sz="1600" u="none" cap="none" strike="noStrike">
                <a:solidFill>
                  <a:srgbClr val="000000"/>
                </a:solidFill>
                <a:latin typeface="Trebuchet MS"/>
                <a:ea typeface="Trebuchet MS"/>
                <a:cs typeface="Trebuchet MS"/>
                <a:sym typeface="Trebuchet MS"/>
              </a:rPr>
              <a:t>Lower Outliers: Q1 - 1.5*IQR</a:t>
            </a:r>
            <a:endParaRPr/>
          </a:p>
          <a:p>
            <a:pPr indent="0" lvl="3" marL="1371600" marR="0" rtl="0" algn="l">
              <a:lnSpc>
                <a:spcPct val="100000"/>
              </a:lnSpc>
              <a:spcBef>
                <a:spcPts val="0"/>
              </a:spcBef>
              <a:spcAft>
                <a:spcPts val="0"/>
              </a:spcAft>
              <a:buClr>
                <a:srgbClr val="000000"/>
              </a:buClr>
              <a:buSzPts val="1600"/>
              <a:buFont typeface="Trebuchet MS"/>
              <a:buNone/>
            </a:pPr>
            <a:r>
              <a:rPr b="0" i="0" lang="pt-BR" sz="1600" u="none" cap="none" strike="noStrike">
                <a:solidFill>
                  <a:srgbClr val="000000"/>
                </a:solidFill>
                <a:latin typeface="Trebuchet MS"/>
                <a:ea typeface="Trebuchet MS"/>
                <a:cs typeface="Trebuchet MS"/>
                <a:sym typeface="Trebuchet MS"/>
              </a:rPr>
              <a:t>Upper Outliers: Q3 + 1.5*IQR</a:t>
            </a:r>
            <a:endParaRPr/>
          </a:p>
          <a:p>
            <a:pPr indent="0" lvl="3" marL="1371600" marR="0" rtl="0" algn="l">
              <a:lnSpc>
                <a:spcPct val="100000"/>
              </a:lnSpc>
              <a:spcBef>
                <a:spcPts val="0"/>
              </a:spcBef>
              <a:spcAft>
                <a:spcPts val="0"/>
              </a:spcAft>
              <a:buClr>
                <a:srgbClr val="000000"/>
              </a:buClr>
              <a:buSzPts val="1600"/>
              <a:buFont typeface="Trebuchet MS"/>
              <a:buNone/>
            </a:pPr>
            <a:r>
              <a:rPr b="0" i="0" lang="pt-BR" sz="1600" u="none" cap="none" strike="noStrike">
                <a:solidFill>
                  <a:srgbClr val="000000"/>
                </a:solidFill>
                <a:latin typeface="Trebuchet MS"/>
                <a:ea typeface="Trebuchet MS"/>
                <a:cs typeface="Trebuchet MS"/>
                <a:sym typeface="Trebuchet MS"/>
              </a:rPr>
              <a:t>Where IQR = Q3 – Q1.</a:t>
            </a:r>
            <a:endParaRPr/>
          </a:p>
        </p:txBody>
      </p:sp>
      <p:sp>
        <p:nvSpPr>
          <p:cNvPr id="1617" name="Google Shape;1617;p69"/>
          <p:cNvSpPr txBox="1"/>
          <p:nvPr/>
        </p:nvSpPr>
        <p:spPr>
          <a:xfrm>
            <a:off x="2165326" y="3165359"/>
            <a:ext cx="2487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a:t>
            </a:r>
            <a:endParaRPr/>
          </a:p>
        </p:txBody>
      </p:sp>
      <p:sp>
        <p:nvSpPr>
          <p:cNvPr id="1618" name="Google Shape;1618;p69"/>
          <p:cNvSpPr txBox="1"/>
          <p:nvPr/>
        </p:nvSpPr>
        <p:spPr>
          <a:xfrm>
            <a:off x="2165326" y="3448264"/>
            <a:ext cx="2487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a:t>
            </a:r>
            <a:endParaRPr/>
          </a:p>
        </p:txBody>
      </p:sp>
      <p:sp>
        <p:nvSpPr>
          <p:cNvPr id="1619" name="Google Shape;1619;p69"/>
          <p:cNvSpPr txBox="1"/>
          <p:nvPr/>
        </p:nvSpPr>
        <p:spPr>
          <a:xfrm>
            <a:off x="2165326" y="3251786"/>
            <a:ext cx="2487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a:t>
            </a:r>
            <a:endParaRPr/>
          </a:p>
        </p:txBody>
      </p:sp>
      <p:sp>
        <p:nvSpPr>
          <p:cNvPr id="1620" name="Google Shape;1620;p69"/>
          <p:cNvSpPr/>
          <p:nvPr/>
        </p:nvSpPr>
        <p:spPr>
          <a:xfrm>
            <a:off x="2063552" y="3251786"/>
            <a:ext cx="432048" cy="603523"/>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latin typeface="Verdana"/>
              <a:ea typeface="Verdana"/>
              <a:cs typeface="Verdana"/>
              <a:sym typeface="Verdana"/>
            </a:endParaRPr>
          </a:p>
        </p:txBody>
      </p:sp>
      <p:sp>
        <p:nvSpPr>
          <p:cNvPr id="1621" name="Google Shape;1621;p69"/>
          <p:cNvSpPr txBox="1"/>
          <p:nvPr/>
        </p:nvSpPr>
        <p:spPr>
          <a:xfrm>
            <a:off x="3503997" y="3165359"/>
            <a:ext cx="1099981" cy="313932"/>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600" u="none" cap="none" strike="noStrike">
                <a:solidFill>
                  <a:srgbClr val="000000"/>
                </a:solidFill>
                <a:latin typeface="Verdana"/>
                <a:ea typeface="Verdana"/>
                <a:cs typeface="Verdana"/>
                <a:sym typeface="Verdana"/>
              </a:rPr>
              <a:t>Outliers</a:t>
            </a:r>
            <a:endParaRPr/>
          </a:p>
        </p:txBody>
      </p:sp>
      <p:cxnSp>
        <p:nvCxnSpPr>
          <p:cNvPr id="1622" name="Google Shape;1622;p69"/>
          <p:cNvCxnSpPr/>
          <p:nvPr/>
        </p:nvCxnSpPr>
        <p:spPr>
          <a:xfrm flipH="1">
            <a:off x="2665797" y="3312996"/>
            <a:ext cx="798513" cy="152400"/>
          </a:xfrm>
          <a:prstGeom prst="straightConnector1">
            <a:avLst/>
          </a:prstGeom>
          <a:noFill/>
          <a:ln cap="flat" cmpd="sng" w="9525">
            <a:solidFill>
              <a:schemeClr val="dk1"/>
            </a:solidFill>
            <a:prstDash val="solid"/>
            <a:round/>
            <a:headEnd len="med" w="med" type="none"/>
            <a:tailEnd len="med" w="med" type="triangle"/>
          </a:ln>
        </p:spPr>
      </p:cxnSp>
      <p:sp>
        <p:nvSpPr>
          <p:cNvPr id="1623" name="Google Shape;1623;p69"/>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624" name="Google Shape;1624;p69"/>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1625" name="Google Shape;1625;p69"/>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7"/>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Bibliography</a:t>
            </a:r>
            <a:endParaRPr>
              <a:latin typeface="Trebuchet MS"/>
              <a:ea typeface="Trebuchet MS"/>
              <a:cs typeface="Trebuchet MS"/>
              <a:sym typeface="Trebuchet MS"/>
            </a:endParaRPr>
          </a:p>
        </p:txBody>
      </p:sp>
      <p:sp>
        <p:nvSpPr>
          <p:cNvPr id="241" name="Google Shape;241;p7"/>
          <p:cNvSpPr txBox="1"/>
          <p:nvPr>
            <p:ph idx="4294967295" type="body"/>
          </p:nvPr>
        </p:nvSpPr>
        <p:spPr>
          <a:xfrm>
            <a:off x="2645880" y="6130397"/>
            <a:ext cx="7001840" cy="361294"/>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2172AC"/>
              </a:buClr>
              <a:buSzPts val="1600"/>
              <a:buFont typeface="Trebuchet MS"/>
              <a:buNone/>
            </a:pPr>
            <a:r>
              <a:rPr lang="pt-BR" sz="1600">
                <a:latin typeface="Trebuchet MS"/>
                <a:ea typeface="Trebuchet MS"/>
                <a:cs typeface="Trebuchet MS"/>
                <a:sym typeface="Trebuchet MS"/>
              </a:rPr>
              <a:t>+ Specific methodological and survey articles cited throughout the course.</a:t>
            </a:r>
            <a:endParaRPr sz="1600">
              <a:latin typeface="Trebuchet MS"/>
              <a:ea typeface="Trebuchet MS"/>
              <a:cs typeface="Trebuchet MS"/>
              <a:sym typeface="Trebuchet MS"/>
            </a:endParaRPr>
          </a:p>
        </p:txBody>
      </p:sp>
      <p:sp>
        <p:nvSpPr>
          <p:cNvPr id="242" name="Google Shape;242;p7"/>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43" name="Google Shape;243;p7"/>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244" name="Google Shape;244;p7"/>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a:t>October 2023</a:t>
            </a:r>
            <a:endParaRPr/>
          </a:p>
        </p:txBody>
      </p:sp>
      <p:pic>
        <p:nvPicPr>
          <p:cNvPr descr="Pile Of Books And Papers Stock Illustration - Download Image Now - iStock" id="245" name="Google Shape;245;p7"/>
          <p:cNvPicPr preferRelativeResize="0"/>
          <p:nvPr/>
        </p:nvPicPr>
        <p:blipFill rotWithShape="1">
          <a:blip r:embed="rId3">
            <a:alphaModFix/>
          </a:blip>
          <a:srcRect b="0" l="0" r="0" t="0"/>
          <a:stretch/>
        </p:blipFill>
        <p:spPr>
          <a:xfrm>
            <a:off x="9141841" y="790404"/>
            <a:ext cx="2549277" cy="2549277"/>
          </a:xfrm>
          <a:prstGeom prst="rect">
            <a:avLst/>
          </a:prstGeom>
          <a:noFill/>
          <a:ln>
            <a:noFill/>
          </a:ln>
        </p:spPr>
      </p:pic>
      <p:pic>
        <p:nvPicPr>
          <p:cNvPr id="246" name="Google Shape;246;p7"/>
          <p:cNvPicPr preferRelativeResize="0"/>
          <p:nvPr/>
        </p:nvPicPr>
        <p:blipFill rotWithShape="1">
          <a:blip r:embed="rId4">
            <a:alphaModFix/>
          </a:blip>
          <a:srcRect b="0" l="0" r="0" t="0"/>
          <a:stretch/>
        </p:blipFill>
        <p:spPr>
          <a:xfrm>
            <a:off x="304800" y="813755"/>
            <a:ext cx="8352928" cy="3039268"/>
          </a:xfrm>
          <a:prstGeom prst="rect">
            <a:avLst/>
          </a:prstGeom>
          <a:noFill/>
          <a:ln>
            <a:noFill/>
          </a:ln>
        </p:spPr>
      </p:pic>
      <p:pic>
        <p:nvPicPr>
          <p:cNvPr id="247" name="Google Shape;247;p7"/>
          <p:cNvPicPr preferRelativeResize="0"/>
          <p:nvPr/>
        </p:nvPicPr>
        <p:blipFill rotWithShape="1">
          <a:blip r:embed="rId5">
            <a:alphaModFix/>
          </a:blip>
          <a:srcRect b="0" l="0" r="0" t="0"/>
          <a:stretch/>
        </p:blipFill>
        <p:spPr>
          <a:xfrm>
            <a:off x="1775520" y="1484784"/>
            <a:ext cx="5519692" cy="1542087"/>
          </a:xfrm>
          <a:prstGeom prst="rect">
            <a:avLst/>
          </a:prstGeom>
          <a:noFill/>
          <a:ln>
            <a:noFill/>
          </a:ln>
        </p:spPr>
      </p:pic>
      <p:sp>
        <p:nvSpPr>
          <p:cNvPr id="248" name="Google Shape;248;p7"/>
          <p:cNvSpPr/>
          <p:nvPr/>
        </p:nvSpPr>
        <p:spPr>
          <a:xfrm rot="10800000">
            <a:off x="502248" y="3831856"/>
            <a:ext cx="5376599" cy="1296145"/>
          </a:xfrm>
          <a:prstGeom prst="foldedCorner">
            <a:avLst>
              <a:gd fmla="val 16667" name="adj"/>
            </a:avLst>
          </a:prstGeom>
          <a:solidFill>
            <a:srgbClr val="FFD03B">
              <a:alpha val="49803"/>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rebuchet MS"/>
              <a:ea typeface="Trebuchet MS"/>
              <a:cs typeface="Trebuchet MS"/>
              <a:sym typeface="Trebuchet MS"/>
            </a:endParaRPr>
          </a:p>
        </p:txBody>
      </p:sp>
      <p:sp>
        <p:nvSpPr>
          <p:cNvPr id="249" name="Google Shape;249;p7"/>
          <p:cNvSpPr txBox="1"/>
          <p:nvPr/>
        </p:nvSpPr>
        <p:spPr>
          <a:xfrm>
            <a:off x="642249" y="3972971"/>
            <a:ext cx="5236598"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Wagner, S., Mendez, D., Felderer, M., Graziotin, D. and Kalinowski, M., 2020. </a:t>
            </a:r>
            <a:r>
              <a:rPr b="1" lang="pt-BR" sz="1600">
                <a:solidFill>
                  <a:schemeClr val="dk1"/>
                </a:solidFill>
                <a:latin typeface="Trebuchet MS"/>
                <a:ea typeface="Trebuchet MS"/>
                <a:cs typeface="Trebuchet MS"/>
                <a:sym typeface="Trebuchet MS"/>
              </a:rPr>
              <a:t>Challenges in survey research.</a:t>
            </a:r>
            <a:r>
              <a:rPr lang="pt-BR" sz="1600">
                <a:solidFill>
                  <a:schemeClr val="dk1"/>
                </a:solidFill>
                <a:latin typeface="Trebuchet MS"/>
                <a:ea typeface="Trebuchet MS"/>
                <a:cs typeface="Trebuchet MS"/>
                <a:sym typeface="Trebuchet MS"/>
              </a:rPr>
              <a:t> In: Contemporary Empirical Methods in Software Engineering (pp. 93-125). Springer, Cham.</a:t>
            </a:r>
            <a:endParaRPr/>
          </a:p>
        </p:txBody>
      </p:sp>
      <p:sp>
        <p:nvSpPr>
          <p:cNvPr id="250" name="Google Shape;250;p7"/>
          <p:cNvSpPr/>
          <p:nvPr/>
        </p:nvSpPr>
        <p:spPr>
          <a:xfrm rot="10800000">
            <a:off x="6097649" y="3831854"/>
            <a:ext cx="5376599" cy="1018755"/>
          </a:xfrm>
          <a:prstGeom prst="foldedCorner">
            <a:avLst>
              <a:gd fmla="val 16667" name="adj"/>
            </a:avLst>
          </a:prstGeom>
          <a:solidFill>
            <a:srgbClr val="FFD03B">
              <a:alpha val="49803"/>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rebuchet MS"/>
              <a:ea typeface="Trebuchet MS"/>
              <a:cs typeface="Trebuchet MS"/>
              <a:sym typeface="Trebuchet MS"/>
            </a:endParaRPr>
          </a:p>
        </p:txBody>
      </p:sp>
      <p:sp>
        <p:nvSpPr>
          <p:cNvPr id="251" name="Google Shape;251;p7"/>
          <p:cNvSpPr/>
          <p:nvPr/>
        </p:nvSpPr>
        <p:spPr>
          <a:xfrm rot="10800000">
            <a:off x="515677" y="5242908"/>
            <a:ext cx="5363169" cy="725890"/>
          </a:xfrm>
          <a:prstGeom prst="foldedCorner">
            <a:avLst>
              <a:gd fmla="val 16667" name="adj"/>
            </a:avLst>
          </a:prstGeom>
          <a:solidFill>
            <a:srgbClr val="FFD03B">
              <a:alpha val="49803"/>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rebuchet MS"/>
              <a:ea typeface="Trebuchet MS"/>
              <a:cs typeface="Trebuchet MS"/>
              <a:sym typeface="Trebuchet MS"/>
            </a:endParaRPr>
          </a:p>
        </p:txBody>
      </p:sp>
      <p:sp>
        <p:nvSpPr>
          <p:cNvPr id="252" name="Google Shape;252;p7"/>
          <p:cNvSpPr txBox="1"/>
          <p:nvPr/>
        </p:nvSpPr>
        <p:spPr>
          <a:xfrm>
            <a:off x="655681" y="5299012"/>
            <a:ext cx="50290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Fowler Jr, F.J., 2013. </a:t>
            </a:r>
            <a:r>
              <a:rPr b="1" lang="pt-BR" sz="1600">
                <a:solidFill>
                  <a:schemeClr val="dk1"/>
                </a:solidFill>
                <a:latin typeface="Trebuchet MS"/>
                <a:ea typeface="Trebuchet MS"/>
                <a:cs typeface="Trebuchet MS"/>
                <a:sym typeface="Trebuchet MS"/>
              </a:rPr>
              <a:t>Survey research methods.</a:t>
            </a:r>
            <a:r>
              <a:rPr lang="pt-BR" sz="1600">
                <a:solidFill>
                  <a:schemeClr val="dk1"/>
                </a:solidFill>
                <a:latin typeface="Trebuchet MS"/>
                <a:ea typeface="Trebuchet MS"/>
                <a:cs typeface="Trebuchet MS"/>
                <a:sym typeface="Trebuchet MS"/>
              </a:rPr>
              <a:t> Sage publications.</a:t>
            </a:r>
            <a:endParaRPr sz="1600">
              <a:solidFill>
                <a:schemeClr val="dk1"/>
              </a:solidFill>
              <a:latin typeface="Trebuchet MS"/>
              <a:ea typeface="Trebuchet MS"/>
              <a:cs typeface="Trebuchet MS"/>
              <a:sym typeface="Trebuchet MS"/>
            </a:endParaRPr>
          </a:p>
        </p:txBody>
      </p:sp>
      <p:sp>
        <p:nvSpPr>
          <p:cNvPr id="253" name="Google Shape;253;p7"/>
          <p:cNvSpPr txBox="1"/>
          <p:nvPr/>
        </p:nvSpPr>
        <p:spPr>
          <a:xfrm>
            <a:off x="6238665" y="3965055"/>
            <a:ext cx="5235587"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Linåker, J., Sulaman, S.M., Maiani de Mello, R. and Höst, M., 2015. </a:t>
            </a:r>
            <a:r>
              <a:rPr b="1" lang="pt-BR" sz="1600">
                <a:solidFill>
                  <a:schemeClr val="dk1"/>
                </a:solidFill>
                <a:latin typeface="Trebuchet MS"/>
                <a:ea typeface="Trebuchet MS"/>
                <a:cs typeface="Trebuchet MS"/>
                <a:sym typeface="Trebuchet MS"/>
              </a:rPr>
              <a:t>Guidelines for conducting surveys in software engineering</a:t>
            </a:r>
            <a:r>
              <a:rPr lang="pt-BR" sz="1600">
                <a:solidFill>
                  <a:schemeClr val="dk1"/>
                </a:solidFill>
                <a:latin typeface="Trebuchet MS"/>
                <a:ea typeface="Trebuchet MS"/>
                <a:cs typeface="Trebuchet MS"/>
                <a:sym typeface="Trebuchet MS"/>
              </a:rPr>
              <a:t>. Technical Report.</a:t>
            </a:r>
            <a:endParaRPr/>
          </a:p>
        </p:txBody>
      </p:sp>
      <p:sp>
        <p:nvSpPr>
          <p:cNvPr id="254" name="Google Shape;254;p7"/>
          <p:cNvSpPr/>
          <p:nvPr/>
        </p:nvSpPr>
        <p:spPr>
          <a:xfrm rot="10800000">
            <a:off x="6096000" y="4973227"/>
            <a:ext cx="5376598" cy="995572"/>
          </a:xfrm>
          <a:prstGeom prst="foldedCorner">
            <a:avLst>
              <a:gd fmla="val 16667" name="adj"/>
            </a:avLst>
          </a:prstGeom>
          <a:solidFill>
            <a:srgbClr val="FFD03B">
              <a:alpha val="49803"/>
            </a:srgbClr>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rebuchet MS"/>
              <a:ea typeface="Trebuchet MS"/>
              <a:cs typeface="Trebuchet MS"/>
              <a:sym typeface="Trebuchet MS"/>
            </a:endParaRPr>
          </a:p>
        </p:txBody>
      </p:sp>
      <p:sp>
        <p:nvSpPr>
          <p:cNvPr id="255" name="Google Shape;255;p7"/>
          <p:cNvSpPr txBox="1"/>
          <p:nvPr/>
        </p:nvSpPr>
        <p:spPr>
          <a:xfrm>
            <a:off x="6237014" y="5083137"/>
            <a:ext cx="5235587"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Kitchenham, B.A. and Pfleeger, S.L., 2008. </a:t>
            </a:r>
            <a:r>
              <a:rPr b="1" lang="pt-BR" sz="1600">
                <a:solidFill>
                  <a:schemeClr val="dk1"/>
                </a:solidFill>
                <a:latin typeface="Trebuchet MS"/>
                <a:ea typeface="Trebuchet MS"/>
                <a:cs typeface="Trebuchet MS"/>
                <a:sym typeface="Trebuchet MS"/>
              </a:rPr>
              <a:t>Personal opinion surveys</a:t>
            </a:r>
            <a:r>
              <a:rPr lang="pt-BR" sz="1600">
                <a:solidFill>
                  <a:schemeClr val="dk1"/>
                </a:solidFill>
                <a:latin typeface="Trebuchet MS"/>
                <a:ea typeface="Trebuchet MS"/>
                <a:cs typeface="Trebuchet MS"/>
                <a:sym typeface="Trebuchet MS"/>
              </a:rPr>
              <a:t>. In Guide to advanced empirical software engineering (pp. 63-92). Springer, London.</a:t>
            </a:r>
            <a:endParaRPr sz="1600">
              <a:solidFill>
                <a:schemeClr val="dk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70"/>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Null-hypothesis Significance Testing (NHST)</a:t>
            </a:r>
            <a:endParaRPr/>
          </a:p>
        </p:txBody>
      </p:sp>
      <p:sp>
        <p:nvSpPr>
          <p:cNvPr id="1631" name="Google Shape;1631;p70"/>
          <p:cNvSpPr/>
          <p:nvPr/>
        </p:nvSpPr>
        <p:spPr>
          <a:xfrm>
            <a:off x="-1860" y="893488"/>
            <a:ext cx="12193860" cy="875088"/>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2" name="Google Shape;1632;p70"/>
          <p:cNvSpPr/>
          <p:nvPr/>
        </p:nvSpPr>
        <p:spPr>
          <a:xfrm>
            <a:off x="485304" y="916587"/>
            <a:ext cx="1132299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rgbClr val="2172AC"/>
                </a:solidFill>
                <a:latin typeface="Trebuchet MS"/>
                <a:ea typeface="Trebuchet MS"/>
                <a:cs typeface="Trebuchet MS"/>
                <a:sym typeface="Trebuchet MS"/>
              </a:rPr>
              <a:t>Descriptive statistics </a:t>
            </a:r>
            <a:r>
              <a:rPr lang="pt-BR" sz="2400">
                <a:solidFill>
                  <a:schemeClr val="dk1"/>
                </a:solidFill>
                <a:latin typeface="Trebuchet MS"/>
                <a:ea typeface="Trebuchet MS"/>
                <a:cs typeface="Trebuchet MS"/>
                <a:sym typeface="Trebuchet MS"/>
              </a:rPr>
              <a:t>concern the </a:t>
            </a:r>
            <a:r>
              <a:rPr b="1" lang="pt-BR" sz="2400">
                <a:solidFill>
                  <a:srgbClr val="2172AC"/>
                </a:solidFill>
                <a:latin typeface="Trebuchet MS"/>
                <a:ea typeface="Trebuchet MS"/>
                <a:cs typeface="Trebuchet MS"/>
                <a:sym typeface="Trebuchet MS"/>
              </a:rPr>
              <a:t>sample</a:t>
            </a:r>
            <a:endParaRPr/>
          </a:p>
          <a:p>
            <a:pPr indent="0" lvl="0" marL="0" marR="0" rtl="0" algn="ctr">
              <a:spcBef>
                <a:spcPts val="0"/>
              </a:spcBef>
              <a:spcAft>
                <a:spcPts val="0"/>
              </a:spcAft>
              <a:buNone/>
            </a:pPr>
            <a:r>
              <a:rPr b="1" lang="pt-BR" sz="2400">
                <a:solidFill>
                  <a:srgbClr val="2172AC"/>
                </a:solidFill>
                <a:latin typeface="Trebuchet MS"/>
                <a:ea typeface="Trebuchet MS"/>
                <a:cs typeface="Trebuchet MS"/>
                <a:sym typeface="Trebuchet MS"/>
              </a:rPr>
              <a:t>Inference statistics </a:t>
            </a:r>
            <a:r>
              <a:rPr lang="pt-BR" sz="2400">
                <a:solidFill>
                  <a:schemeClr val="dk1"/>
                </a:solidFill>
                <a:latin typeface="Trebuchet MS"/>
                <a:ea typeface="Trebuchet MS"/>
                <a:cs typeface="Trebuchet MS"/>
                <a:sym typeface="Trebuchet MS"/>
              </a:rPr>
              <a:t>concern the </a:t>
            </a:r>
            <a:r>
              <a:rPr b="1" lang="pt-BR" sz="2400">
                <a:solidFill>
                  <a:srgbClr val="2172AC"/>
                </a:solidFill>
                <a:latin typeface="Trebuchet MS"/>
                <a:ea typeface="Trebuchet MS"/>
                <a:cs typeface="Trebuchet MS"/>
                <a:sym typeface="Trebuchet MS"/>
              </a:rPr>
              <a:t>population</a:t>
            </a:r>
            <a:endParaRPr/>
          </a:p>
        </p:txBody>
      </p:sp>
      <p:sp>
        <p:nvSpPr>
          <p:cNvPr id="1633" name="Google Shape;1633;p70"/>
          <p:cNvSpPr/>
          <p:nvPr/>
        </p:nvSpPr>
        <p:spPr>
          <a:xfrm>
            <a:off x="421915" y="2852936"/>
            <a:ext cx="5808646" cy="2308324"/>
          </a:xfrm>
          <a:prstGeom prst="rect">
            <a:avLst/>
          </a:prstGeom>
          <a:solidFill>
            <a:srgbClr val="B2E7F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800">
                <a:solidFill>
                  <a:schemeClr val="dk1"/>
                </a:solidFill>
                <a:latin typeface="Trebuchet MS"/>
                <a:ea typeface="Trebuchet MS"/>
                <a:cs typeface="Trebuchet MS"/>
                <a:sym typeface="Trebuchet MS"/>
              </a:rPr>
              <a:t>We need hypotheses to evaluate</a:t>
            </a:r>
            <a:endParaRPr sz="2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000">
              <a:solidFill>
                <a:schemeClr val="dk1"/>
              </a:solidFill>
              <a:latin typeface="Trebuchet MS"/>
              <a:ea typeface="Trebuchet MS"/>
              <a:cs typeface="Trebuchet MS"/>
              <a:sym typeface="Trebuchet MS"/>
            </a:endParaRPr>
          </a:p>
          <a:p>
            <a:pPr indent="-285750" lvl="0" marL="285750" marR="0" rtl="0" algn="l">
              <a:spcBef>
                <a:spcPts val="0"/>
              </a:spcBef>
              <a:spcAft>
                <a:spcPts val="0"/>
              </a:spcAft>
              <a:buClr>
                <a:srgbClr val="002060"/>
              </a:buClr>
              <a:buSzPts val="2400"/>
              <a:buFont typeface="Noto Sans Symbols"/>
              <a:buChar char="✔"/>
            </a:pPr>
            <a:r>
              <a:rPr lang="pt-BR" sz="2400">
                <a:solidFill>
                  <a:schemeClr val="dk1"/>
                </a:solidFill>
                <a:latin typeface="Trebuchet MS"/>
                <a:ea typeface="Trebuchet MS"/>
                <a:cs typeface="Trebuchet MS"/>
                <a:sym typeface="Trebuchet MS"/>
              </a:rPr>
              <a:t>A survey should be guided by a theory</a:t>
            </a:r>
            <a:endParaRPr sz="2400">
              <a:solidFill>
                <a:schemeClr val="dk1"/>
              </a:solidFill>
              <a:latin typeface="Trebuchet MS"/>
              <a:ea typeface="Trebuchet MS"/>
              <a:cs typeface="Trebuchet MS"/>
              <a:sym typeface="Trebuchet MS"/>
            </a:endParaRPr>
          </a:p>
          <a:p>
            <a:pPr indent="-222250" lvl="0" marL="285750" marR="0" rtl="0" algn="l">
              <a:spcBef>
                <a:spcPts val="0"/>
              </a:spcBef>
              <a:spcAft>
                <a:spcPts val="0"/>
              </a:spcAft>
              <a:buClr>
                <a:srgbClr val="002060"/>
              </a:buClr>
              <a:buSzPts val="1000"/>
              <a:buFont typeface="Noto Sans Symbols"/>
              <a:buNone/>
            </a:pPr>
            <a:r>
              <a:t/>
            </a:r>
            <a:endParaRPr sz="1000">
              <a:solidFill>
                <a:schemeClr val="dk1"/>
              </a:solidFill>
              <a:latin typeface="Trebuchet MS"/>
              <a:ea typeface="Trebuchet MS"/>
              <a:cs typeface="Trebuchet MS"/>
              <a:sym typeface="Trebuchet MS"/>
            </a:endParaRPr>
          </a:p>
          <a:p>
            <a:pPr indent="-285750" lvl="0" marL="285750" marR="0" rtl="0" algn="l">
              <a:spcBef>
                <a:spcPts val="0"/>
              </a:spcBef>
              <a:spcAft>
                <a:spcPts val="0"/>
              </a:spcAft>
              <a:buClr>
                <a:srgbClr val="002060"/>
              </a:buClr>
              <a:buSzPts val="2400"/>
              <a:buFont typeface="Noto Sans Symbols"/>
              <a:buChar char="✔"/>
            </a:pPr>
            <a:r>
              <a:rPr lang="pt-BR" sz="2400">
                <a:solidFill>
                  <a:schemeClr val="dk1"/>
                </a:solidFill>
                <a:latin typeface="Trebuchet MS"/>
                <a:ea typeface="Trebuchet MS"/>
                <a:cs typeface="Trebuchet MS"/>
                <a:sym typeface="Trebuchet MS"/>
              </a:rPr>
              <a:t>Propositions can be operationalized into hypotheses to test with the survey data</a:t>
            </a:r>
            <a:endParaRPr/>
          </a:p>
        </p:txBody>
      </p:sp>
      <p:sp>
        <p:nvSpPr>
          <p:cNvPr id="1634" name="Google Shape;1634;p70"/>
          <p:cNvSpPr/>
          <p:nvPr/>
        </p:nvSpPr>
        <p:spPr>
          <a:xfrm>
            <a:off x="6590601" y="2852936"/>
            <a:ext cx="5400000" cy="2308324"/>
          </a:xfrm>
          <a:prstGeom prst="rect">
            <a:avLst/>
          </a:prstGeom>
          <a:solidFill>
            <a:srgbClr val="B2E7F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800">
                <a:solidFill>
                  <a:schemeClr val="dk1"/>
                </a:solidFill>
                <a:latin typeface="Trebuchet MS"/>
                <a:ea typeface="Trebuchet MS"/>
                <a:cs typeface="Trebuchet MS"/>
                <a:sym typeface="Trebuchet MS"/>
              </a:rPr>
              <a:t>In surveys we typically have:</a:t>
            </a:r>
            <a:endParaRPr/>
          </a:p>
          <a:p>
            <a:pPr indent="0" lvl="0" marL="0" marR="0" rtl="0" algn="l">
              <a:spcBef>
                <a:spcPts val="0"/>
              </a:spcBef>
              <a:spcAft>
                <a:spcPts val="0"/>
              </a:spcAft>
              <a:buNone/>
            </a:pPr>
            <a:r>
              <a:t/>
            </a:r>
            <a:endParaRPr sz="1000">
              <a:solidFill>
                <a:schemeClr val="dk1"/>
              </a:solidFill>
              <a:latin typeface="Trebuchet MS"/>
              <a:ea typeface="Trebuchet MS"/>
              <a:cs typeface="Trebuchet MS"/>
              <a:sym typeface="Trebuchet MS"/>
            </a:endParaRPr>
          </a:p>
          <a:p>
            <a:pPr indent="-285750" lvl="0" marL="285750" marR="0" rtl="0" algn="l">
              <a:spcBef>
                <a:spcPts val="0"/>
              </a:spcBef>
              <a:spcAft>
                <a:spcPts val="0"/>
              </a:spcAft>
              <a:buClr>
                <a:srgbClr val="27366E"/>
              </a:buClr>
              <a:buSzPts val="2400"/>
              <a:buFont typeface="Noto Sans Symbols"/>
              <a:buChar char="✔"/>
            </a:pPr>
            <a:r>
              <a:rPr lang="pt-BR" sz="2400">
                <a:solidFill>
                  <a:schemeClr val="dk1"/>
                </a:solidFill>
                <a:latin typeface="Trebuchet MS"/>
                <a:ea typeface="Trebuchet MS"/>
                <a:cs typeface="Trebuchet MS"/>
                <a:sym typeface="Trebuchet MS"/>
              </a:rPr>
              <a:t>Point estimate hypotheses for answers to single questions</a:t>
            </a:r>
            <a:endParaRPr sz="2400">
              <a:solidFill>
                <a:schemeClr val="dk1"/>
              </a:solidFill>
              <a:latin typeface="Trebuchet MS"/>
              <a:ea typeface="Trebuchet MS"/>
              <a:cs typeface="Trebuchet MS"/>
              <a:sym typeface="Trebuchet MS"/>
            </a:endParaRPr>
          </a:p>
          <a:p>
            <a:pPr indent="-222250" lvl="0" marL="285750" marR="0" rtl="0" algn="l">
              <a:spcBef>
                <a:spcPts val="0"/>
              </a:spcBef>
              <a:spcAft>
                <a:spcPts val="0"/>
              </a:spcAft>
              <a:buClr>
                <a:srgbClr val="27366E"/>
              </a:buClr>
              <a:buSzPts val="1000"/>
              <a:buFont typeface="Noto Sans Symbols"/>
              <a:buNone/>
            </a:pPr>
            <a:r>
              <a:t/>
            </a:r>
            <a:endParaRPr sz="1000">
              <a:solidFill>
                <a:schemeClr val="dk1"/>
              </a:solidFill>
              <a:latin typeface="Trebuchet MS"/>
              <a:ea typeface="Trebuchet MS"/>
              <a:cs typeface="Trebuchet MS"/>
              <a:sym typeface="Trebuchet MS"/>
            </a:endParaRPr>
          </a:p>
          <a:p>
            <a:pPr indent="-285750" lvl="0" marL="285750" marR="0" rtl="0" algn="l">
              <a:spcBef>
                <a:spcPts val="0"/>
              </a:spcBef>
              <a:spcAft>
                <a:spcPts val="0"/>
              </a:spcAft>
              <a:buClr>
                <a:srgbClr val="27366E"/>
              </a:buClr>
              <a:buSzPts val="2400"/>
              <a:buFont typeface="Noto Sans Symbols"/>
              <a:buChar char="✔"/>
            </a:pPr>
            <a:r>
              <a:rPr lang="pt-BR" sz="2400">
                <a:solidFill>
                  <a:schemeClr val="dk1"/>
                </a:solidFill>
                <a:latin typeface="Trebuchet MS"/>
                <a:ea typeface="Trebuchet MS"/>
                <a:cs typeface="Trebuchet MS"/>
                <a:sym typeface="Trebuchet MS"/>
              </a:rPr>
              <a:t>Hypotheses on correlations between answers to two questions</a:t>
            </a:r>
            <a:endParaRPr sz="2400">
              <a:solidFill>
                <a:schemeClr val="dk1"/>
              </a:solidFill>
              <a:latin typeface="Trebuchet MS"/>
              <a:ea typeface="Trebuchet MS"/>
              <a:cs typeface="Trebuchet MS"/>
              <a:sym typeface="Trebuchet MS"/>
            </a:endParaRPr>
          </a:p>
        </p:txBody>
      </p:sp>
      <p:sp>
        <p:nvSpPr>
          <p:cNvPr id="1635" name="Google Shape;1635;p70"/>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1636" name="Google Shape;1636;p70"/>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637" name="Google Shape;1637;p70"/>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71"/>
          <p:cNvSpPr txBox="1"/>
          <p:nvPr>
            <p:ph idx="1" type="body"/>
          </p:nvPr>
        </p:nvSpPr>
        <p:spPr>
          <a:xfrm>
            <a:off x="431371" y="908720"/>
            <a:ext cx="11455829" cy="5544616"/>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lang="pt-BR" sz="2400">
                <a:latin typeface="Trebuchet MS"/>
                <a:ea typeface="Trebuchet MS"/>
                <a:cs typeface="Trebuchet MS"/>
                <a:sym typeface="Trebuchet MS"/>
              </a:rPr>
              <a:t>In general, two hypotheses are defined: </a:t>
            </a:r>
            <a:endParaRPr/>
          </a:p>
          <a:p>
            <a:pPr indent="-285750" lvl="1" marL="742950" rtl="0" algn="l">
              <a:lnSpc>
                <a:spcPct val="120000"/>
              </a:lnSpc>
              <a:spcBef>
                <a:spcPts val="400"/>
              </a:spcBef>
              <a:spcAft>
                <a:spcPts val="0"/>
              </a:spcAft>
              <a:buSzPts val="2000"/>
              <a:buFont typeface="Trebuchet MS"/>
              <a:buChar char="–"/>
            </a:pPr>
            <a:r>
              <a:rPr b="1" lang="pt-BR" sz="2000">
                <a:solidFill>
                  <a:srgbClr val="2172AC"/>
                </a:solidFill>
                <a:latin typeface="Trebuchet MS"/>
                <a:ea typeface="Trebuchet MS"/>
                <a:cs typeface="Trebuchet MS"/>
                <a:sym typeface="Trebuchet MS"/>
              </a:rPr>
              <a:t>Null Hypothesis(H0)</a:t>
            </a:r>
            <a:r>
              <a:rPr lang="pt-BR" sz="2000">
                <a:solidFill>
                  <a:srgbClr val="2172AC"/>
                </a:solidFill>
                <a:latin typeface="Trebuchet MS"/>
                <a:ea typeface="Trebuchet MS"/>
                <a:cs typeface="Trebuchet MS"/>
                <a:sym typeface="Trebuchet MS"/>
              </a:rPr>
              <a:t>: </a:t>
            </a:r>
            <a:r>
              <a:rPr lang="pt-BR" sz="2000">
                <a:latin typeface="Trebuchet MS"/>
                <a:ea typeface="Trebuchet MS"/>
                <a:cs typeface="Trebuchet MS"/>
                <a:sym typeface="Trebuchet MS"/>
              </a:rPr>
              <a:t>indicates the observed differences are coincidental. It means that this is the hypothesis the researcher would like most to reject with high confidence</a:t>
            </a:r>
            <a:endParaRPr/>
          </a:p>
          <a:p>
            <a:pPr indent="-285750" lvl="1" marL="742950" rtl="0" algn="l">
              <a:lnSpc>
                <a:spcPct val="120000"/>
              </a:lnSpc>
              <a:spcBef>
                <a:spcPts val="400"/>
              </a:spcBef>
              <a:spcAft>
                <a:spcPts val="0"/>
              </a:spcAft>
              <a:buSzPts val="2000"/>
              <a:buFont typeface="Trebuchet MS"/>
              <a:buChar char="–"/>
            </a:pPr>
            <a:r>
              <a:rPr b="1" lang="pt-BR" sz="2000">
                <a:solidFill>
                  <a:srgbClr val="2172AC"/>
                </a:solidFill>
                <a:latin typeface="Trebuchet MS"/>
                <a:ea typeface="Trebuchet MS"/>
                <a:cs typeface="Trebuchet MS"/>
                <a:sym typeface="Trebuchet MS"/>
              </a:rPr>
              <a:t>Alternative Hypothesis(H1)</a:t>
            </a:r>
            <a:r>
              <a:rPr lang="pt-BR" sz="2000">
                <a:solidFill>
                  <a:srgbClr val="2172AC"/>
                </a:solidFill>
                <a:latin typeface="Trebuchet MS"/>
                <a:ea typeface="Trebuchet MS"/>
                <a:cs typeface="Trebuchet MS"/>
                <a:sym typeface="Trebuchet MS"/>
              </a:rPr>
              <a:t>: </a:t>
            </a:r>
            <a:r>
              <a:rPr lang="pt-BR" sz="2000">
                <a:latin typeface="Trebuchet MS"/>
                <a:ea typeface="Trebuchet MS"/>
                <a:cs typeface="Trebuchet MS"/>
                <a:sym typeface="Trebuchet MS"/>
              </a:rPr>
              <a:t>represents the hypothesis indicating some type of effect, that can be accepted, or tested</a:t>
            </a:r>
            <a:endParaRPr/>
          </a:p>
          <a:p>
            <a:pPr indent="-222250" lvl="1" marL="742950" rtl="0" algn="l">
              <a:lnSpc>
                <a:spcPct val="120000"/>
              </a:lnSpc>
              <a:spcBef>
                <a:spcPts val="200"/>
              </a:spcBef>
              <a:spcAft>
                <a:spcPts val="0"/>
              </a:spcAft>
              <a:buSzPts val="1000"/>
              <a:buFont typeface="Verdana"/>
              <a:buNone/>
            </a:pPr>
            <a:r>
              <a:t/>
            </a:r>
            <a:endParaRPr sz="10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Types of Errors</a:t>
            </a:r>
            <a:endParaRPr/>
          </a:p>
          <a:p>
            <a:pPr indent="-285750" lvl="1" marL="742950" rtl="0" algn="l">
              <a:lnSpc>
                <a:spcPct val="120000"/>
              </a:lnSpc>
              <a:spcBef>
                <a:spcPts val="400"/>
              </a:spcBef>
              <a:spcAft>
                <a:spcPts val="0"/>
              </a:spcAft>
              <a:buSzPts val="2000"/>
              <a:buFont typeface="Trebuchet MS"/>
              <a:buChar char="–"/>
            </a:pPr>
            <a:r>
              <a:rPr b="1" lang="pt-BR" sz="2000">
                <a:solidFill>
                  <a:srgbClr val="2172AC"/>
                </a:solidFill>
                <a:latin typeface="Trebuchet MS"/>
                <a:ea typeface="Trebuchet MS"/>
                <a:cs typeface="Trebuchet MS"/>
                <a:sym typeface="Trebuchet MS"/>
              </a:rPr>
              <a:t>Type I (α): </a:t>
            </a:r>
            <a:r>
              <a:rPr lang="pt-BR" sz="2000">
                <a:latin typeface="Trebuchet MS"/>
                <a:ea typeface="Trebuchet MS"/>
                <a:cs typeface="Trebuchet MS"/>
                <a:sym typeface="Trebuchet MS"/>
              </a:rPr>
              <a:t>it happens when the statistical test indicates the existence of a relationship between cause and effect that actually does not exist</a:t>
            </a:r>
            <a:endParaRPr/>
          </a:p>
          <a:p>
            <a:pPr indent="-285750" lvl="1" marL="742950" rtl="0" algn="l">
              <a:lnSpc>
                <a:spcPct val="120000"/>
              </a:lnSpc>
              <a:spcBef>
                <a:spcPts val="400"/>
              </a:spcBef>
              <a:spcAft>
                <a:spcPts val="0"/>
              </a:spcAft>
              <a:buSzPts val="2000"/>
              <a:buFont typeface="Trebuchet MS"/>
              <a:buChar char="–"/>
            </a:pPr>
            <a:r>
              <a:rPr b="1" lang="pt-BR" sz="2000">
                <a:solidFill>
                  <a:srgbClr val="2172AC"/>
                </a:solidFill>
                <a:latin typeface="Trebuchet MS"/>
                <a:ea typeface="Trebuchet MS"/>
                <a:cs typeface="Trebuchet MS"/>
                <a:sym typeface="Trebuchet MS"/>
              </a:rPr>
              <a:t>Type II (β): </a:t>
            </a:r>
            <a:r>
              <a:rPr lang="pt-BR" sz="2000">
                <a:latin typeface="Trebuchet MS"/>
                <a:ea typeface="Trebuchet MS"/>
                <a:cs typeface="Trebuchet MS"/>
                <a:sym typeface="Trebuchet MS"/>
              </a:rPr>
              <a:t>it happens when the statistical test does not indicate a relationship between cause and effect that actually does exist</a:t>
            </a:r>
            <a:endParaRPr/>
          </a:p>
          <a:p>
            <a:pPr indent="-222250" lvl="1" marL="742950" rtl="0" algn="l">
              <a:lnSpc>
                <a:spcPct val="120000"/>
              </a:lnSpc>
              <a:spcBef>
                <a:spcPts val="200"/>
              </a:spcBef>
              <a:spcAft>
                <a:spcPts val="0"/>
              </a:spcAft>
              <a:buSzPts val="1000"/>
              <a:buFont typeface="Verdana"/>
              <a:buNone/>
            </a:pPr>
            <a:r>
              <a:t/>
            </a:r>
            <a:endParaRPr sz="10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Statistics tests allow confirming or refuting hypotheses (according to a previously defined </a:t>
            </a:r>
            <a:r>
              <a:rPr b="1" lang="pt-BR" sz="2400">
                <a:solidFill>
                  <a:srgbClr val="2172AC"/>
                </a:solidFill>
                <a:latin typeface="Trebuchet MS"/>
                <a:ea typeface="Trebuchet MS"/>
                <a:cs typeface="Trebuchet MS"/>
                <a:sym typeface="Trebuchet MS"/>
              </a:rPr>
              <a:t>significance level </a:t>
            </a:r>
            <a:r>
              <a:rPr lang="pt-BR" sz="2400">
                <a:latin typeface="Trebuchet MS"/>
                <a:ea typeface="Trebuchet MS"/>
                <a:cs typeface="Trebuchet MS"/>
                <a:sym typeface="Trebuchet MS"/>
              </a:rPr>
              <a:t>- </a:t>
            </a:r>
            <a:r>
              <a:rPr i="1" lang="pt-BR" sz="2400">
                <a:solidFill>
                  <a:srgbClr val="2172AC"/>
                </a:solidFill>
                <a:latin typeface="Trebuchet MS"/>
                <a:ea typeface="Trebuchet MS"/>
                <a:cs typeface="Trebuchet MS"/>
                <a:sym typeface="Trebuchet MS"/>
              </a:rPr>
              <a:t>α-value</a:t>
            </a:r>
            <a:r>
              <a:rPr lang="pt-BR" sz="2400">
                <a:latin typeface="Trebuchet MS"/>
                <a:ea typeface="Trebuchet MS"/>
                <a:cs typeface="Trebuchet MS"/>
                <a:sym typeface="Trebuchet MS"/>
              </a:rPr>
              <a:t>)</a:t>
            </a:r>
            <a:endParaRPr/>
          </a:p>
          <a:p>
            <a:pPr indent="-158750" lvl="1" marL="742950" rtl="0" algn="l">
              <a:lnSpc>
                <a:spcPct val="120000"/>
              </a:lnSpc>
              <a:spcBef>
                <a:spcPts val="400"/>
              </a:spcBef>
              <a:spcAft>
                <a:spcPts val="0"/>
              </a:spcAft>
              <a:buSzPts val="2000"/>
              <a:buFont typeface="Verdana"/>
              <a:buNone/>
            </a:pPr>
            <a:r>
              <a:t/>
            </a:r>
            <a:endParaRPr sz="2000">
              <a:latin typeface="Trebuchet MS"/>
              <a:ea typeface="Trebuchet MS"/>
              <a:cs typeface="Trebuchet MS"/>
              <a:sym typeface="Trebuchet MS"/>
            </a:endParaRPr>
          </a:p>
          <a:p>
            <a:pPr indent="-158750" lvl="1" marL="742950" rtl="0" algn="l">
              <a:lnSpc>
                <a:spcPct val="120000"/>
              </a:lnSpc>
              <a:spcBef>
                <a:spcPts val="400"/>
              </a:spcBef>
              <a:spcAft>
                <a:spcPts val="0"/>
              </a:spcAft>
              <a:buSzPts val="2000"/>
              <a:buFont typeface="Verdana"/>
              <a:buNone/>
            </a:pPr>
            <a:r>
              <a:t/>
            </a:r>
            <a:endParaRPr sz="20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p:txBody>
      </p:sp>
      <p:sp>
        <p:nvSpPr>
          <p:cNvPr id="1643" name="Google Shape;1643;p71"/>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Null-hypothesis Significance Testing (NHST)</a:t>
            </a:r>
            <a:endParaRPr/>
          </a:p>
        </p:txBody>
      </p:sp>
      <p:sp>
        <p:nvSpPr>
          <p:cNvPr id="1644" name="Google Shape;1644;p71"/>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645" name="Google Shape;1645;p71"/>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1646" name="Google Shape;1646;p71"/>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72"/>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b="1" lang="pt-BR" sz="2400">
                <a:solidFill>
                  <a:srgbClr val="2172AC"/>
                </a:solidFill>
                <a:latin typeface="Trebuchet MS"/>
                <a:ea typeface="Trebuchet MS"/>
                <a:cs typeface="Trebuchet MS"/>
                <a:sym typeface="Trebuchet MS"/>
              </a:rPr>
              <a:t>Significance Testing</a:t>
            </a:r>
            <a:endParaRPr/>
          </a:p>
          <a:p>
            <a:pPr indent="-285750" lvl="1" marL="74295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Shows the likelihood of an type-I error to happen</a:t>
            </a:r>
            <a:endParaRPr/>
          </a:p>
          <a:p>
            <a:pPr indent="-228600" lvl="2" marL="114300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Most common significance level (</a:t>
            </a:r>
            <a:r>
              <a:rPr lang="pt-BR" sz="2000">
                <a:solidFill>
                  <a:srgbClr val="2172AC"/>
                </a:solidFill>
                <a:latin typeface="Trebuchet MS"/>
                <a:ea typeface="Trebuchet MS"/>
                <a:cs typeface="Trebuchet MS"/>
                <a:sym typeface="Trebuchet MS"/>
              </a:rPr>
              <a:t>α</a:t>
            </a:r>
            <a:r>
              <a:rPr lang="pt-BR" sz="2000">
                <a:latin typeface="Trebuchet MS"/>
                <a:ea typeface="Trebuchet MS"/>
                <a:cs typeface="Trebuchet MS"/>
                <a:sym typeface="Trebuchet MS"/>
              </a:rPr>
              <a:t>): 10%, 5%, 1% and 0.1%</a:t>
            </a:r>
            <a:endParaRPr/>
          </a:p>
          <a:p>
            <a:pPr indent="-228600" lvl="2" marL="114300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We call </a:t>
            </a:r>
            <a:r>
              <a:rPr b="1" i="1" lang="pt-BR" sz="2000">
                <a:solidFill>
                  <a:srgbClr val="2172AC"/>
                </a:solidFill>
                <a:latin typeface="Trebuchet MS"/>
                <a:ea typeface="Trebuchet MS"/>
                <a:cs typeface="Trebuchet MS"/>
                <a:sym typeface="Trebuchet MS"/>
              </a:rPr>
              <a:t>p-value</a:t>
            </a:r>
            <a:r>
              <a:rPr lang="pt-BR" sz="2000">
                <a:latin typeface="Trebuchet MS"/>
                <a:ea typeface="Trebuchet MS"/>
                <a:cs typeface="Trebuchet MS"/>
                <a:sym typeface="Trebuchet MS"/>
              </a:rPr>
              <a:t> the lowest level of significance that can be used to reject the null hypothesis</a:t>
            </a:r>
            <a:endParaRPr/>
          </a:p>
          <a:p>
            <a:pPr indent="-228600" lvl="2" marL="114300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We say there is statistical significance when the calculated </a:t>
            </a:r>
            <a:r>
              <a:rPr i="1" lang="pt-BR" sz="2000">
                <a:latin typeface="Trebuchet MS"/>
                <a:ea typeface="Trebuchet MS"/>
                <a:cs typeface="Trebuchet MS"/>
                <a:sym typeface="Trebuchet MS"/>
              </a:rPr>
              <a:t>p-value </a:t>
            </a:r>
            <a:r>
              <a:rPr lang="pt-BR" sz="2000">
                <a:latin typeface="Trebuchet MS"/>
                <a:ea typeface="Trebuchet MS"/>
                <a:cs typeface="Trebuchet MS"/>
                <a:sym typeface="Trebuchet MS"/>
              </a:rPr>
              <a:t>is lower than the adopted significance level (</a:t>
            </a:r>
            <a:r>
              <a:rPr i="1" lang="pt-BR" sz="2000">
                <a:solidFill>
                  <a:srgbClr val="2172AC"/>
                </a:solidFill>
                <a:latin typeface="Trebuchet MS"/>
                <a:ea typeface="Trebuchet MS"/>
                <a:cs typeface="Trebuchet MS"/>
                <a:sym typeface="Trebuchet MS"/>
              </a:rPr>
              <a:t>α-value</a:t>
            </a:r>
            <a:r>
              <a:rPr i="1" lang="pt-BR" sz="2000">
                <a:latin typeface="Trebuchet MS"/>
                <a:ea typeface="Trebuchet MS"/>
                <a:cs typeface="Trebuchet MS"/>
                <a:sym typeface="Trebuchet MS"/>
              </a:rPr>
              <a:t>)</a:t>
            </a:r>
            <a:endParaRPr/>
          </a:p>
          <a:p>
            <a:pPr indent="-165100" lvl="2" marL="1143000" rtl="0" algn="l">
              <a:lnSpc>
                <a:spcPct val="120000"/>
              </a:lnSpc>
              <a:spcBef>
                <a:spcPts val="200"/>
              </a:spcBef>
              <a:spcAft>
                <a:spcPts val="0"/>
              </a:spcAft>
              <a:buSzPts val="1000"/>
              <a:buFont typeface="Verdana"/>
              <a:buNone/>
            </a:pPr>
            <a:r>
              <a:t/>
            </a:r>
            <a:endParaRPr i="1" sz="10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Besides significance testing, it is important to also look at effect sizes</a:t>
            </a:r>
            <a:endParaRPr/>
          </a:p>
          <a:p>
            <a:pPr indent="-285750" lvl="1" marL="74295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Cohen's </a:t>
            </a:r>
            <a:r>
              <a:rPr b="1" i="1" lang="pt-BR" sz="2000">
                <a:solidFill>
                  <a:srgbClr val="2172AC"/>
                </a:solidFill>
                <a:latin typeface="Trebuchet MS"/>
                <a:ea typeface="Trebuchet MS"/>
                <a:cs typeface="Trebuchet MS"/>
                <a:sym typeface="Trebuchet MS"/>
              </a:rPr>
              <a:t>d</a:t>
            </a:r>
            <a:r>
              <a:rPr lang="pt-BR" sz="2000">
                <a:latin typeface="Trebuchet MS"/>
                <a:ea typeface="Trebuchet MS"/>
                <a:cs typeface="Trebuchet MS"/>
                <a:sym typeface="Trebuchet MS"/>
              </a:rPr>
              <a:t> is defined as the difference between two means divided by a standard deviation for the data</a:t>
            </a:r>
            <a:endParaRPr i="1" sz="22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228600" lvl="0" marL="342900" rtl="0" algn="l">
              <a:lnSpc>
                <a:spcPct val="120000"/>
              </a:lnSpc>
              <a:spcBef>
                <a:spcPts val="360"/>
              </a:spcBef>
              <a:spcAft>
                <a:spcPts val="0"/>
              </a:spcAft>
              <a:buSzPts val="1800"/>
              <a:buFont typeface="Verdana"/>
              <a:buNone/>
            </a:pPr>
            <a:r>
              <a:t/>
            </a:r>
            <a:endParaRPr sz="1800">
              <a:latin typeface="Trebuchet MS"/>
              <a:ea typeface="Trebuchet MS"/>
              <a:cs typeface="Trebuchet MS"/>
              <a:sym typeface="Trebuchet MS"/>
            </a:endParaRPr>
          </a:p>
          <a:p>
            <a:pPr indent="-228600" lvl="0" marL="342900" rtl="0" algn="l">
              <a:lnSpc>
                <a:spcPct val="120000"/>
              </a:lnSpc>
              <a:spcBef>
                <a:spcPts val="360"/>
              </a:spcBef>
              <a:spcAft>
                <a:spcPts val="0"/>
              </a:spcAft>
              <a:buSzPts val="1800"/>
              <a:buFont typeface="Verdana"/>
              <a:buNone/>
            </a:pPr>
            <a:r>
              <a:t/>
            </a:r>
            <a:endParaRPr sz="1800">
              <a:latin typeface="Trebuchet MS"/>
              <a:ea typeface="Trebuchet MS"/>
              <a:cs typeface="Trebuchet MS"/>
              <a:sym typeface="Trebuchet MS"/>
            </a:endParaRPr>
          </a:p>
        </p:txBody>
      </p:sp>
      <p:sp>
        <p:nvSpPr>
          <p:cNvPr id="1652" name="Google Shape;1652;p72"/>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Null-hypothesis Significance Testing (NHST)</a:t>
            </a:r>
            <a:endParaRPr/>
          </a:p>
        </p:txBody>
      </p:sp>
      <p:pic>
        <p:nvPicPr>
          <p:cNvPr id="1653" name="Google Shape;1653;p72"/>
          <p:cNvPicPr preferRelativeResize="0"/>
          <p:nvPr/>
        </p:nvPicPr>
        <p:blipFill rotWithShape="1">
          <a:blip r:embed="rId3">
            <a:alphaModFix/>
          </a:blip>
          <a:srcRect b="0" l="0" r="0" t="0"/>
          <a:stretch/>
        </p:blipFill>
        <p:spPr>
          <a:xfrm>
            <a:off x="5079003" y="5295767"/>
            <a:ext cx="2135594" cy="1101694"/>
          </a:xfrm>
          <a:prstGeom prst="rect">
            <a:avLst/>
          </a:prstGeom>
          <a:noFill/>
          <a:ln>
            <a:noFill/>
          </a:ln>
        </p:spPr>
      </p:pic>
      <p:sp>
        <p:nvSpPr>
          <p:cNvPr id="1654" name="Google Shape;1654;p72"/>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655" name="Google Shape;1655;p72"/>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1656" name="Google Shape;1656;p72"/>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73"/>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662" name="Google Shape;1662;p73"/>
          <p:cNvSpPr txBox="1"/>
          <p:nvPr>
            <p:ph idx="1" type="body"/>
          </p:nvPr>
        </p:nvSpPr>
        <p:spPr>
          <a:xfrm>
            <a:off x="134524" y="983671"/>
            <a:ext cx="6105492" cy="2085289"/>
          </a:xfrm>
          <a:prstGeom prst="rect">
            <a:avLst/>
          </a:prstGeom>
          <a:noFill/>
          <a:ln cap="flat" cmpd="sng" w="19050">
            <a:solidFill>
              <a:srgbClr val="2172AC"/>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2000"/>
              <a:buFont typeface="Trebuchet MS"/>
              <a:buNone/>
            </a:pPr>
            <a:r>
              <a:rPr lang="pt-BR">
                <a:latin typeface="Trebuchet MS"/>
                <a:ea typeface="Trebuchet MS"/>
                <a:cs typeface="Trebuchet MS"/>
                <a:sym typeface="Trebuchet MS"/>
              </a:rPr>
              <a:t>Several statistical significance tests can be applied, with differences in their statistical power </a:t>
            </a:r>
            <a:endParaRPr/>
          </a:p>
          <a:p>
            <a:pPr indent="0" lvl="0" marL="0" rtl="0" algn="l">
              <a:lnSpc>
                <a:spcPct val="120000"/>
              </a:lnSpc>
              <a:spcBef>
                <a:spcPts val="400"/>
              </a:spcBef>
              <a:spcAft>
                <a:spcPts val="0"/>
              </a:spcAft>
              <a:buSzPts val="2000"/>
              <a:buFont typeface="Trebuchet MS"/>
              <a:buNone/>
            </a:pPr>
            <a:r>
              <a:rPr lang="pt-BR">
                <a:solidFill>
                  <a:srgbClr val="2172AC"/>
                </a:solidFill>
                <a:latin typeface="Trebuchet MS"/>
                <a:ea typeface="Trebuchet MS"/>
                <a:cs typeface="Trebuchet MS"/>
                <a:sym typeface="Trebuchet MS"/>
              </a:rPr>
              <a:t>(Power= P (H</a:t>
            </a:r>
            <a:r>
              <a:rPr baseline="-25000" lang="pt-BR">
                <a:solidFill>
                  <a:srgbClr val="2172AC"/>
                </a:solidFill>
                <a:latin typeface="Trebuchet MS"/>
                <a:ea typeface="Trebuchet MS"/>
                <a:cs typeface="Trebuchet MS"/>
                <a:sym typeface="Trebuchet MS"/>
              </a:rPr>
              <a:t>0</a:t>
            </a:r>
            <a:r>
              <a:rPr lang="pt-BR">
                <a:solidFill>
                  <a:srgbClr val="2172AC"/>
                </a:solidFill>
                <a:latin typeface="Trebuchet MS"/>
                <a:ea typeface="Trebuchet MS"/>
                <a:cs typeface="Trebuchet MS"/>
                <a:sym typeface="Trebuchet MS"/>
              </a:rPr>
              <a:t> rejected | H</a:t>
            </a:r>
            <a:r>
              <a:rPr baseline="-25000" lang="pt-BR">
                <a:solidFill>
                  <a:srgbClr val="2172AC"/>
                </a:solidFill>
                <a:latin typeface="Trebuchet MS"/>
                <a:ea typeface="Trebuchet MS"/>
                <a:cs typeface="Trebuchet MS"/>
                <a:sym typeface="Trebuchet MS"/>
              </a:rPr>
              <a:t>o</a:t>
            </a:r>
            <a:r>
              <a:rPr lang="pt-BR">
                <a:solidFill>
                  <a:srgbClr val="2172AC"/>
                </a:solidFill>
                <a:latin typeface="Trebuchet MS"/>
                <a:ea typeface="Trebuchet MS"/>
                <a:cs typeface="Trebuchet MS"/>
                <a:sym typeface="Trebuchet MS"/>
              </a:rPr>
              <a:t> is false))</a:t>
            </a:r>
            <a:r>
              <a:rPr lang="pt-BR">
                <a:latin typeface="Trebuchet MS"/>
                <a:ea typeface="Trebuchet MS"/>
                <a:cs typeface="Trebuchet MS"/>
                <a:sym typeface="Trebuchet MS"/>
              </a:rPr>
              <a:t> </a:t>
            </a:r>
            <a:endParaRPr/>
          </a:p>
          <a:p>
            <a:pPr indent="-285750" lvl="1" marL="742950" rtl="0" algn="l">
              <a:lnSpc>
                <a:spcPct val="120000"/>
              </a:lnSpc>
              <a:spcBef>
                <a:spcPts val="360"/>
              </a:spcBef>
              <a:spcAft>
                <a:spcPts val="0"/>
              </a:spcAft>
              <a:buSzPts val="1800"/>
              <a:buFont typeface="Trebuchet MS"/>
              <a:buChar char="–"/>
            </a:pPr>
            <a:r>
              <a:rPr lang="pt-BR">
                <a:latin typeface="Trebuchet MS"/>
                <a:ea typeface="Trebuchet MS"/>
                <a:cs typeface="Trebuchet MS"/>
                <a:sym typeface="Trebuchet MS"/>
              </a:rPr>
              <a:t>The statistical test with the highest power shall be used to evaluate the hypotheses</a:t>
            </a:r>
            <a:endParaRPr>
              <a:latin typeface="Trebuchet MS"/>
              <a:ea typeface="Trebuchet MS"/>
              <a:cs typeface="Trebuchet MS"/>
              <a:sym typeface="Trebuchet MS"/>
            </a:endParaRPr>
          </a:p>
        </p:txBody>
      </p:sp>
      <p:sp>
        <p:nvSpPr>
          <p:cNvPr id="1663" name="Google Shape;1663;p73"/>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Null-hypothesis Significance Testing (NHST)</a:t>
            </a:r>
            <a:endParaRPr>
              <a:latin typeface="Trebuchet MS"/>
              <a:ea typeface="Trebuchet MS"/>
              <a:cs typeface="Trebuchet MS"/>
              <a:sym typeface="Trebuchet MS"/>
            </a:endParaRPr>
          </a:p>
        </p:txBody>
      </p:sp>
      <p:sp>
        <p:nvSpPr>
          <p:cNvPr id="1664" name="Google Shape;1664;p73"/>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665" name="Google Shape;1665;p7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grpSp>
        <p:nvGrpSpPr>
          <p:cNvPr id="1666" name="Google Shape;1666;p73"/>
          <p:cNvGrpSpPr/>
          <p:nvPr/>
        </p:nvGrpSpPr>
        <p:grpSpPr>
          <a:xfrm>
            <a:off x="2972466" y="3578971"/>
            <a:ext cx="7687225" cy="2697422"/>
            <a:chOff x="4701" y="77963"/>
            <a:chExt cx="7687225" cy="2697422"/>
          </a:xfrm>
        </p:grpSpPr>
        <p:sp>
          <p:nvSpPr>
            <p:cNvPr id="1667" name="Google Shape;1667;p73"/>
            <p:cNvSpPr/>
            <p:nvPr/>
          </p:nvSpPr>
          <p:spPr>
            <a:xfrm>
              <a:off x="4701" y="1123593"/>
              <a:ext cx="1212324" cy="606162"/>
            </a:xfrm>
            <a:prstGeom prst="roundRect">
              <a:avLst>
                <a:gd fmla="val 10000" name="adj"/>
              </a:avLst>
            </a:prstGeom>
            <a:solidFill>
              <a:srgbClr val="B2E7F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3"/>
            <p:cNvSpPr txBox="1"/>
            <p:nvPr/>
          </p:nvSpPr>
          <p:spPr>
            <a:xfrm>
              <a:off x="22455" y="1141347"/>
              <a:ext cx="1176816" cy="57065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Trebuchet MS"/>
                <a:buNone/>
              </a:pPr>
              <a:r>
                <a:rPr b="0" i="0" lang="pt-BR" sz="1200" u="none" cap="none" strike="noStrike">
                  <a:solidFill>
                    <a:schemeClr val="dk1"/>
                  </a:solidFill>
                  <a:latin typeface="Trebuchet MS"/>
                  <a:ea typeface="Trebuchet MS"/>
                  <a:cs typeface="Trebuchet MS"/>
                  <a:sym typeface="Trebuchet MS"/>
                </a:rPr>
                <a:t>Hypothesis Testing</a:t>
              </a:r>
              <a:endParaRPr sz="1200">
                <a:solidFill>
                  <a:schemeClr val="dk1"/>
                </a:solidFill>
                <a:latin typeface="Trebuchet MS"/>
                <a:ea typeface="Trebuchet MS"/>
                <a:cs typeface="Trebuchet MS"/>
                <a:sym typeface="Trebuchet MS"/>
              </a:endParaRPr>
            </a:p>
          </p:txBody>
        </p:sp>
        <p:sp>
          <p:nvSpPr>
            <p:cNvPr id="1669" name="Google Shape;1669;p73"/>
            <p:cNvSpPr/>
            <p:nvPr/>
          </p:nvSpPr>
          <p:spPr>
            <a:xfrm rot="-3310531">
              <a:off x="1034906" y="1059011"/>
              <a:ext cx="849167" cy="38238"/>
            </a:xfrm>
            <a:custGeom>
              <a:rect b="b" l="l" r="r" t="t"/>
              <a:pathLst>
                <a:path extrusionOk="0" h="120000" w="120000">
                  <a:moveTo>
                    <a:pt x="0" y="60000"/>
                  </a:moveTo>
                  <a:lnTo>
                    <a:pt x="120000" y="60000"/>
                  </a:lnTo>
                </a:path>
              </a:pathLst>
            </a:custGeom>
            <a:noFill/>
            <a:ln cap="flat" cmpd="sng" w="25400">
              <a:solidFill>
                <a:srgbClr val="0019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3"/>
            <p:cNvSpPr txBox="1"/>
            <p:nvPr/>
          </p:nvSpPr>
          <p:spPr>
            <a:xfrm rot="-3310531">
              <a:off x="1438261" y="1056902"/>
              <a:ext cx="42458" cy="4245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671" name="Google Shape;1671;p73"/>
            <p:cNvSpPr/>
            <p:nvPr/>
          </p:nvSpPr>
          <p:spPr>
            <a:xfrm>
              <a:off x="1701955" y="426507"/>
              <a:ext cx="1212324" cy="606162"/>
            </a:xfrm>
            <a:prstGeom prst="roundRect">
              <a:avLst>
                <a:gd fmla="val 10000" name="adj"/>
              </a:avLst>
            </a:prstGeom>
            <a:solidFill>
              <a:srgbClr val="B2E7F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3"/>
            <p:cNvSpPr txBox="1"/>
            <p:nvPr/>
          </p:nvSpPr>
          <p:spPr>
            <a:xfrm>
              <a:off x="1719709" y="444261"/>
              <a:ext cx="1176816" cy="57065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Trebuchet MS"/>
                <a:buNone/>
              </a:pPr>
              <a:r>
                <a:rPr b="0" i="0" lang="pt-BR" sz="1200" u="none" cap="none" strike="noStrike">
                  <a:solidFill>
                    <a:schemeClr val="dk1"/>
                  </a:solidFill>
                  <a:latin typeface="Trebuchet MS"/>
                  <a:ea typeface="Trebuchet MS"/>
                  <a:cs typeface="Trebuchet MS"/>
                  <a:sym typeface="Trebuchet MS"/>
                </a:rPr>
                <a:t>Normal Distribution Data</a:t>
              </a:r>
              <a:endParaRPr sz="1200">
                <a:solidFill>
                  <a:schemeClr val="dk1"/>
                </a:solidFill>
                <a:latin typeface="Trebuchet MS"/>
                <a:ea typeface="Trebuchet MS"/>
                <a:cs typeface="Trebuchet MS"/>
                <a:sym typeface="Trebuchet MS"/>
              </a:endParaRPr>
            </a:p>
          </p:txBody>
        </p:sp>
        <p:sp>
          <p:nvSpPr>
            <p:cNvPr id="1673" name="Google Shape;1673;p73"/>
            <p:cNvSpPr/>
            <p:nvPr/>
          </p:nvSpPr>
          <p:spPr>
            <a:xfrm rot="-2142401">
              <a:off x="2858147" y="536196"/>
              <a:ext cx="597192" cy="38238"/>
            </a:xfrm>
            <a:custGeom>
              <a:rect b="b" l="l" r="r" t="t"/>
              <a:pathLst>
                <a:path extrusionOk="0" h="120000" w="120000">
                  <a:moveTo>
                    <a:pt x="0" y="60000"/>
                  </a:moveTo>
                  <a:lnTo>
                    <a:pt x="120000" y="60000"/>
                  </a:lnTo>
                </a:path>
              </a:pathLst>
            </a:custGeom>
            <a:no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3"/>
            <p:cNvSpPr txBox="1"/>
            <p:nvPr/>
          </p:nvSpPr>
          <p:spPr>
            <a:xfrm rot="-2142401">
              <a:off x="3141814" y="540386"/>
              <a:ext cx="29859" cy="2985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675" name="Google Shape;1675;p73"/>
            <p:cNvSpPr/>
            <p:nvPr/>
          </p:nvSpPr>
          <p:spPr>
            <a:xfrm>
              <a:off x="3399209" y="77963"/>
              <a:ext cx="1212324" cy="606162"/>
            </a:xfrm>
            <a:prstGeom prst="roundRect">
              <a:avLst>
                <a:gd fmla="val 10000" name="adj"/>
              </a:avLst>
            </a:prstGeom>
            <a:solidFill>
              <a:srgbClr val="B2E7F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3"/>
            <p:cNvSpPr txBox="1"/>
            <p:nvPr/>
          </p:nvSpPr>
          <p:spPr>
            <a:xfrm>
              <a:off x="3416963" y="95717"/>
              <a:ext cx="1176816" cy="57065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Trebuchet MS"/>
                <a:buNone/>
              </a:pPr>
              <a:r>
                <a:rPr b="0" i="0" lang="pt-BR" sz="1200" u="none" cap="none" strike="noStrike">
                  <a:solidFill>
                    <a:schemeClr val="dk1"/>
                  </a:solidFill>
                  <a:latin typeface="Trebuchet MS"/>
                  <a:ea typeface="Trebuchet MS"/>
                  <a:cs typeface="Trebuchet MS"/>
                  <a:sym typeface="Trebuchet MS"/>
                </a:rPr>
                <a:t>2 groups</a:t>
              </a:r>
              <a:endParaRPr sz="1200">
                <a:solidFill>
                  <a:schemeClr val="dk1"/>
                </a:solidFill>
                <a:latin typeface="Trebuchet MS"/>
                <a:ea typeface="Trebuchet MS"/>
                <a:cs typeface="Trebuchet MS"/>
                <a:sym typeface="Trebuchet MS"/>
              </a:endParaRPr>
            </a:p>
          </p:txBody>
        </p:sp>
        <p:sp>
          <p:nvSpPr>
            <p:cNvPr id="1677" name="Google Shape;1677;p73"/>
            <p:cNvSpPr/>
            <p:nvPr/>
          </p:nvSpPr>
          <p:spPr>
            <a:xfrm>
              <a:off x="4611533" y="361925"/>
              <a:ext cx="484929" cy="38238"/>
            </a:xfrm>
            <a:custGeom>
              <a:rect b="b" l="l" r="r" t="t"/>
              <a:pathLst>
                <a:path extrusionOk="0" h="120000" w="120000">
                  <a:moveTo>
                    <a:pt x="0" y="60000"/>
                  </a:moveTo>
                  <a:lnTo>
                    <a:pt x="120000" y="60000"/>
                  </a:lnTo>
                </a:path>
              </a:pathLst>
            </a:custGeom>
            <a:no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3"/>
            <p:cNvSpPr txBox="1"/>
            <p:nvPr/>
          </p:nvSpPr>
          <p:spPr>
            <a:xfrm>
              <a:off x="4841874" y="368921"/>
              <a:ext cx="24246" cy="2424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679" name="Google Shape;1679;p73"/>
            <p:cNvSpPr/>
            <p:nvPr/>
          </p:nvSpPr>
          <p:spPr>
            <a:xfrm>
              <a:off x="5096462" y="77963"/>
              <a:ext cx="2595464" cy="606162"/>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3"/>
            <p:cNvSpPr txBox="1"/>
            <p:nvPr/>
          </p:nvSpPr>
          <p:spPr>
            <a:xfrm>
              <a:off x="5114216" y="95717"/>
              <a:ext cx="2559956" cy="570654"/>
            </a:xfrm>
            <a:prstGeom prst="rect">
              <a:avLst/>
            </a:prstGeom>
            <a:no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chemeClr val="dk1"/>
                </a:buClr>
                <a:buSzPts val="1100"/>
                <a:buFont typeface="Trebuchet MS"/>
                <a:buNone/>
              </a:pPr>
              <a:r>
                <a:rPr b="0" i="0" lang="pt-BR" sz="1100" u="none" cap="none" strike="noStrike">
                  <a:solidFill>
                    <a:schemeClr val="dk1"/>
                  </a:solidFill>
                  <a:latin typeface="Trebuchet MS"/>
                  <a:ea typeface="Trebuchet MS"/>
                  <a:cs typeface="Trebuchet MS"/>
                  <a:sym typeface="Trebuchet MS"/>
                </a:rPr>
                <a:t>t-test </a:t>
              </a:r>
              <a:endParaRPr/>
            </a:p>
            <a:p>
              <a:pPr indent="0" lvl="0" marL="0" marR="0" rtl="0" algn="l">
                <a:lnSpc>
                  <a:spcPct val="90000"/>
                </a:lnSpc>
                <a:spcBef>
                  <a:spcPts val="385"/>
                </a:spcBef>
                <a:spcAft>
                  <a:spcPts val="0"/>
                </a:spcAft>
                <a:buClr>
                  <a:schemeClr val="dk1"/>
                </a:buClr>
                <a:buSzPts val="1100"/>
                <a:buFont typeface="Trebuchet MS"/>
                <a:buNone/>
              </a:pPr>
              <a:r>
                <a:rPr b="0" i="0" lang="pt-BR" sz="1100" u="none" cap="none" strike="noStrike">
                  <a:solidFill>
                    <a:schemeClr val="dk1"/>
                  </a:solidFill>
                  <a:latin typeface="Trebuchet MS"/>
                  <a:ea typeface="Trebuchet MS"/>
                  <a:cs typeface="Trebuchet MS"/>
                  <a:sym typeface="Trebuchet MS"/>
                </a:rPr>
                <a:t>paired Student's t-test</a:t>
              </a:r>
              <a:endParaRPr sz="1100">
                <a:solidFill>
                  <a:schemeClr val="dk1"/>
                </a:solidFill>
                <a:latin typeface="Trebuchet MS"/>
                <a:ea typeface="Trebuchet MS"/>
                <a:cs typeface="Trebuchet MS"/>
                <a:sym typeface="Trebuchet MS"/>
              </a:endParaRPr>
            </a:p>
          </p:txBody>
        </p:sp>
        <p:sp>
          <p:nvSpPr>
            <p:cNvPr id="1681" name="Google Shape;1681;p73"/>
            <p:cNvSpPr/>
            <p:nvPr/>
          </p:nvSpPr>
          <p:spPr>
            <a:xfrm rot="2142401">
              <a:off x="2858147" y="884740"/>
              <a:ext cx="597192" cy="38238"/>
            </a:xfrm>
            <a:custGeom>
              <a:rect b="b" l="l" r="r" t="t"/>
              <a:pathLst>
                <a:path extrusionOk="0" h="120000" w="120000">
                  <a:moveTo>
                    <a:pt x="0" y="60000"/>
                  </a:moveTo>
                  <a:lnTo>
                    <a:pt x="120000" y="60000"/>
                  </a:lnTo>
                </a:path>
              </a:pathLst>
            </a:custGeom>
            <a:no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3"/>
            <p:cNvSpPr txBox="1"/>
            <p:nvPr/>
          </p:nvSpPr>
          <p:spPr>
            <a:xfrm rot="2142401">
              <a:off x="3141814" y="888929"/>
              <a:ext cx="29859" cy="2985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683" name="Google Shape;1683;p73"/>
            <p:cNvSpPr/>
            <p:nvPr/>
          </p:nvSpPr>
          <p:spPr>
            <a:xfrm>
              <a:off x="3399209" y="775050"/>
              <a:ext cx="1212324" cy="606162"/>
            </a:xfrm>
            <a:prstGeom prst="roundRect">
              <a:avLst>
                <a:gd fmla="val 10000" name="adj"/>
              </a:avLst>
            </a:prstGeom>
            <a:solidFill>
              <a:srgbClr val="B2E7F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3"/>
            <p:cNvSpPr txBox="1"/>
            <p:nvPr/>
          </p:nvSpPr>
          <p:spPr>
            <a:xfrm>
              <a:off x="3416963" y="792804"/>
              <a:ext cx="1176816" cy="57065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Trebuchet MS"/>
                <a:buNone/>
              </a:pPr>
              <a:r>
                <a:rPr lang="pt-BR" sz="1200">
                  <a:solidFill>
                    <a:schemeClr val="dk1"/>
                  </a:solidFill>
                  <a:latin typeface="Trebuchet MS"/>
                  <a:ea typeface="Trebuchet MS"/>
                  <a:cs typeface="Trebuchet MS"/>
                  <a:sym typeface="Trebuchet MS"/>
                </a:rPr>
                <a:t>3+ groups</a:t>
              </a:r>
              <a:endParaRPr sz="1200">
                <a:solidFill>
                  <a:schemeClr val="dk1"/>
                </a:solidFill>
                <a:latin typeface="Trebuchet MS"/>
                <a:ea typeface="Trebuchet MS"/>
                <a:cs typeface="Trebuchet MS"/>
                <a:sym typeface="Trebuchet MS"/>
              </a:endParaRPr>
            </a:p>
          </p:txBody>
        </p:sp>
        <p:sp>
          <p:nvSpPr>
            <p:cNvPr id="1685" name="Google Shape;1685;p73"/>
            <p:cNvSpPr/>
            <p:nvPr/>
          </p:nvSpPr>
          <p:spPr>
            <a:xfrm>
              <a:off x="4611533" y="1059011"/>
              <a:ext cx="484929" cy="38238"/>
            </a:xfrm>
            <a:custGeom>
              <a:rect b="b" l="l" r="r" t="t"/>
              <a:pathLst>
                <a:path extrusionOk="0" h="120000" w="120000">
                  <a:moveTo>
                    <a:pt x="0" y="60000"/>
                  </a:moveTo>
                  <a:lnTo>
                    <a:pt x="120000" y="60000"/>
                  </a:lnTo>
                </a:path>
              </a:pathLst>
            </a:custGeom>
            <a:no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3"/>
            <p:cNvSpPr txBox="1"/>
            <p:nvPr/>
          </p:nvSpPr>
          <p:spPr>
            <a:xfrm>
              <a:off x="4841874" y="1066008"/>
              <a:ext cx="24246" cy="2424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687" name="Google Shape;1687;p73"/>
            <p:cNvSpPr/>
            <p:nvPr/>
          </p:nvSpPr>
          <p:spPr>
            <a:xfrm>
              <a:off x="5096462" y="775050"/>
              <a:ext cx="2595464" cy="606162"/>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3"/>
            <p:cNvSpPr txBox="1"/>
            <p:nvPr/>
          </p:nvSpPr>
          <p:spPr>
            <a:xfrm>
              <a:off x="5114216" y="792804"/>
              <a:ext cx="2559956" cy="570654"/>
            </a:xfrm>
            <a:prstGeom prst="rect">
              <a:avLst/>
            </a:prstGeom>
            <a:no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chemeClr val="dk1"/>
                </a:buClr>
                <a:buSzPts val="1100"/>
                <a:buFont typeface="Trebuchet MS"/>
                <a:buNone/>
              </a:pPr>
              <a:r>
                <a:rPr b="0" i="0" lang="pt-BR" sz="1100" u="none" cap="none" strike="noStrike">
                  <a:solidFill>
                    <a:schemeClr val="dk1"/>
                  </a:solidFill>
                  <a:latin typeface="Trebuchet MS"/>
                  <a:ea typeface="Trebuchet MS"/>
                  <a:cs typeface="Trebuchet MS"/>
                  <a:sym typeface="Trebuchet MS"/>
                </a:rPr>
                <a:t>ANOVA, Tukey</a:t>
              </a:r>
              <a:endParaRPr sz="1100">
                <a:solidFill>
                  <a:schemeClr val="dk1"/>
                </a:solidFill>
                <a:latin typeface="Trebuchet MS"/>
                <a:ea typeface="Trebuchet MS"/>
                <a:cs typeface="Trebuchet MS"/>
                <a:sym typeface="Trebuchet MS"/>
              </a:endParaRPr>
            </a:p>
          </p:txBody>
        </p:sp>
        <p:sp>
          <p:nvSpPr>
            <p:cNvPr id="1689" name="Google Shape;1689;p73"/>
            <p:cNvSpPr/>
            <p:nvPr/>
          </p:nvSpPr>
          <p:spPr>
            <a:xfrm rot="3310531">
              <a:off x="1034906" y="1756098"/>
              <a:ext cx="849167" cy="38238"/>
            </a:xfrm>
            <a:custGeom>
              <a:rect b="b" l="l" r="r" t="t"/>
              <a:pathLst>
                <a:path extrusionOk="0" h="120000" w="120000">
                  <a:moveTo>
                    <a:pt x="0" y="60000"/>
                  </a:moveTo>
                  <a:lnTo>
                    <a:pt x="120000" y="60000"/>
                  </a:lnTo>
                </a:path>
              </a:pathLst>
            </a:custGeom>
            <a:noFill/>
            <a:ln cap="flat" cmpd="sng" w="25400">
              <a:solidFill>
                <a:srgbClr val="0019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3"/>
            <p:cNvSpPr txBox="1"/>
            <p:nvPr/>
          </p:nvSpPr>
          <p:spPr>
            <a:xfrm rot="3310531">
              <a:off x="1438261" y="1753988"/>
              <a:ext cx="42458" cy="4245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691" name="Google Shape;1691;p73"/>
            <p:cNvSpPr/>
            <p:nvPr/>
          </p:nvSpPr>
          <p:spPr>
            <a:xfrm>
              <a:off x="1701955" y="1820679"/>
              <a:ext cx="1212324" cy="606162"/>
            </a:xfrm>
            <a:prstGeom prst="roundRect">
              <a:avLst>
                <a:gd fmla="val 10000" name="adj"/>
              </a:avLst>
            </a:prstGeom>
            <a:solidFill>
              <a:srgbClr val="B2E7F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3"/>
            <p:cNvSpPr txBox="1"/>
            <p:nvPr/>
          </p:nvSpPr>
          <p:spPr>
            <a:xfrm>
              <a:off x="1719709" y="1838433"/>
              <a:ext cx="1176816" cy="57065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Trebuchet MS"/>
                <a:buNone/>
              </a:pPr>
              <a:r>
                <a:rPr b="0" i="0" lang="pt-BR" sz="1200" u="none" cap="none" strike="noStrike">
                  <a:solidFill>
                    <a:schemeClr val="dk1"/>
                  </a:solidFill>
                  <a:latin typeface="Trebuchet MS"/>
                  <a:ea typeface="Trebuchet MS"/>
                  <a:cs typeface="Trebuchet MS"/>
                  <a:sym typeface="Trebuchet MS"/>
                </a:rPr>
                <a:t>Non Normal Distribution Data</a:t>
              </a:r>
              <a:endParaRPr sz="1200">
                <a:solidFill>
                  <a:schemeClr val="dk1"/>
                </a:solidFill>
                <a:latin typeface="Trebuchet MS"/>
                <a:ea typeface="Trebuchet MS"/>
                <a:cs typeface="Trebuchet MS"/>
                <a:sym typeface="Trebuchet MS"/>
              </a:endParaRPr>
            </a:p>
          </p:txBody>
        </p:sp>
        <p:sp>
          <p:nvSpPr>
            <p:cNvPr id="1693" name="Google Shape;1693;p73"/>
            <p:cNvSpPr/>
            <p:nvPr/>
          </p:nvSpPr>
          <p:spPr>
            <a:xfrm rot="-2142401">
              <a:off x="2858147" y="1930369"/>
              <a:ext cx="597192" cy="38238"/>
            </a:xfrm>
            <a:custGeom>
              <a:rect b="b" l="l" r="r" t="t"/>
              <a:pathLst>
                <a:path extrusionOk="0" h="120000" w="120000">
                  <a:moveTo>
                    <a:pt x="0" y="60000"/>
                  </a:moveTo>
                  <a:lnTo>
                    <a:pt x="120000" y="60000"/>
                  </a:lnTo>
                </a:path>
              </a:pathLst>
            </a:custGeom>
            <a:no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3"/>
            <p:cNvSpPr txBox="1"/>
            <p:nvPr/>
          </p:nvSpPr>
          <p:spPr>
            <a:xfrm rot="-2142401">
              <a:off x="3141814" y="1934559"/>
              <a:ext cx="29859" cy="2985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695" name="Google Shape;1695;p73"/>
            <p:cNvSpPr/>
            <p:nvPr/>
          </p:nvSpPr>
          <p:spPr>
            <a:xfrm>
              <a:off x="3399209" y="1472136"/>
              <a:ext cx="1212324" cy="606162"/>
            </a:xfrm>
            <a:prstGeom prst="roundRect">
              <a:avLst>
                <a:gd fmla="val 10000" name="adj"/>
              </a:avLst>
            </a:prstGeom>
            <a:solidFill>
              <a:srgbClr val="B2E7F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3"/>
            <p:cNvSpPr txBox="1"/>
            <p:nvPr/>
          </p:nvSpPr>
          <p:spPr>
            <a:xfrm>
              <a:off x="3416963" y="1489890"/>
              <a:ext cx="1176816" cy="57065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Trebuchet MS"/>
                <a:buNone/>
              </a:pPr>
              <a:r>
                <a:rPr b="0" i="0" lang="pt-BR" sz="1200" u="none" cap="none" strike="noStrike">
                  <a:solidFill>
                    <a:schemeClr val="dk1"/>
                  </a:solidFill>
                  <a:latin typeface="Trebuchet MS"/>
                  <a:ea typeface="Trebuchet MS"/>
                  <a:cs typeface="Trebuchet MS"/>
                  <a:sym typeface="Trebuchet MS"/>
                </a:rPr>
                <a:t>2 groups</a:t>
              </a:r>
              <a:endParaRPr sz="1200">
                <a:solidFill>
                  <a:schemeClr val="dk1"/>
                </a:solidFill>
                <a:latin typeface="Trebuchet MS"/>
                <a:ea typeface="Trebuchet MS"/>
                <a:cs typeface="Trebuchet MS"/>
                <a:sym typeface="Trebuchet MS"/>
              </a:endParaRPr>
            </a:p>
          </p:txBody>
        </p:sp>
        <p:sp>
          <p:nvSpPr>
            <p:cNvPr id="1697" name="Google Shape;1697;p73"/>
            <p:cNvSpPr/>
            <p:nvPr/>
          </p:nvSpPr>
          <p:spPr>
            <a:xfrm>
              <a:off x="4611533" y="1756098"/>
              <a:ext cx="484929" cy="38238"/>
            </a:xfrm>
            <a:custGeom>
              <a:rect b="b" l="l" r="r" t="t"/>
              <a:pathLst>
                <a:path extrusionOk="0" h="120000" w="120000">
                  <a:moveTo>
                    <a:pt x="0" y="60000"/>
                  </a:moveTo>
                  <a:lnTo>
                    <a:pt x="120000" y="60000"/>
                  </a:lnTo>
                </a:path>
              </a:pathLst>
            </a:custGeom>
            <a:no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3"/>
            <p:cNvSpPr txBox="1"/>
            <p:nvPr/>
          </p:nvSpPr>
          <p:spPr>
            <a:xfrm>
              <a:off x="4841874" y="1763094"/>
              <a:ext cx="24246" cy="2424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699" name="Google Shape;1699;p73"/>
            <p:cNvSpPr/>
            <p:nvPr/>
          </p:nvSpPr>
          <p:spPr>
            <a:xfrm>
              <a:off x="5096462" y="1472136"/>
              <a:ext cx="2595464" cy="606162"/>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3"/>
            <p:cNvSpPr txBox="1"/>
            <p:nvPr/>
          </p:nvSpPr>
          <p:spPr>
            <a:xfrm>
              <a:off x="5114216" y="1489890"/>
              <a:ext cx="2559956" cy="570654"/>
            </a:xfrm>
            <a:prstGeom prst="rect">
              <a:avLst/>
            </a:prstGeom>
            <a:no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chemeClr val="dk1"/>
                </a:buClr>
                <a:buSzPts val="1100"/>
                <a:buFont typeface="Trebuchet MS"/>
                <a:buNone/>
              </a:pPr>
              <a:r>
                <a:rPr b="0" i="0" lang="pt-BR" sz="1100" u="none" cap="none" strike="noStrike">
                  <a:solidFill>
                    <a:schemeClr val="dk1"/>
                  </a:solidFill>
                  <a:latin typeface="Trebuchet MS"/>
                  <a:ea typeface="Trebuchet MS"/>
                  <a:cs typeface="Trebuchet MS"/>
                  <a:sym typeface="Trebuchet MS"/>
                </a:rPr>
                <a:t>Mann-Whitney (Wilcoxon rank-sum test)</a:t>
              </a:r>
              <a:endParaRPr/>
            </a:p>
            <a:p>
              <a:pPr indent="0" lvl="0" marL="0" marR="0" rtl="0" algn="l">
                <a:lnSpc>
                  <a:spcPct val="90000"/>
                </a:lnSpc>
                <a:spcBef>
                  <a:spcPts val="385"/>
                </a:spcBef>
                <a:spcAft>
                  <a:spcPts val="0"/>
                </a:spcAft>
                <a:buClr>
                  <a:schemeClr val="dk1"/>
                </a:buClr>
                <a:buSzPts val="1100"/>
                <a:buFont typeface="Trebuchet MS"/>
                <a:buNone/>
              </a:pPr>
              <a:r>
                <a:rPr b="0" i="0" lang="pt-BR" sz="1100" u="none" cap="none" strike="noStrike">
                  <a:solidFill>
                    <a:schemeClr val="dk1"/>
                  </a:solidFill>
                  <a:latin typeface="Trebuchet MS"/>
                  <a:ea typeface="Trebuchet MS"/>
                  <a:cs typeface="Trebuchet MS"/>
                  <a:sym typeface="Trebuchet MS"/>
                </a:rPr>
                <a:t>Wilcoxon signed-rank test</a:t>
              </a:r>
              <a:endParaRPr sz="1100">
                <a:solidFill>
                  <a:schemeClr val="dk1"/>
                </a:solidFill>
                <a:latin typeface="Trebuchet MS"/>
                <a:ea typeface="Trebuchet MS"/>
                <a:cs typeface="Trebuchet MS"/>
                <a:sym typeface="Trebuchet MS"/>
              </a:endParaRPr>
            </a:p>
          </p:txBody>
        </p:sp>
        <p:sp>
          <p:nvSpPr>
            <p:cNvPr id="1701" name="Google Shape;1701;p73"/>
            <p:cNvSpPr/>
            <p:nvPr/>
          </p:nvSpPr>
          <p:spPr>
            <a:xfrm rot="2142401">
              <a:off x="2858147" y="2278913"/>
              <a:ext cx="597192" cy="38238"/>
            </a:xfrm>
            <a:custGeom>
              <a:rect b="b" l="l" r="r" t="t"/>
              <a:pathLst>
                <a:path extrusionOk="0" h="120000" w="120000">
                  <a:moveTo>
                    <a:pt x="0" y="60000"/>
                  </a:moveTo>
                  <a:lnTo>
                    <a:pt x="120000" y="60000"/>
                  </a:lnTo>
                </a:path>
              </a:pathLst>
            </a:custGeom>
            <a:no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3"/>
            <p:cNvSpPr txBox="1"/>
            <p:nvPr/>
          </p:nvSpPr>
          <p:spPr>
            <a:xfrm rot="2142401">
              <a:off x="3141814" y="2283102"/>
              <a:ext cx="29859" cy="2985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703" name="Google Shape;1703;p73"/>
            <p:cNvSpPr/>
            <p:nvPr/>
          </p:nvSpPr>
          <p:spPr>
            <a:xfrm>
              <a:off x="3399209" y="2169223"/>
              <a:ext cx="1212324" cy="606162"/>
            </a:xfrm>
            <a:prstGeom prst="roundRect">
              <a:avLst>
                <a:gd fmla="val 10000" name="adj"/>
              </a:avLst>
            </a:prstGeom>
            <a:solidFill>
              <a:srgbClr val="B2E7F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3"/>
            <p:cNvSpPr txBox="1"/>
            <p:nvPr/>
          </p:nvSpPr>
          <p:spPr>
            <a:xfrm>
              <a:off x="3416963" y="2186977"/>
              <a:ext cx="1176816" cy="57065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Trebuchet MS"/>
                <a:buNone/>
              </a:pPr>
              <a:r>
                <a:rPr lang="pt-BR" sz="1200">
                  <a:solidFill>
                    <a:schemeClr val="dk1"/>
                  </a:solidFill>
                  <a:latin typeface="Trebuchet MS"/>
                  <a:ea typeface="Trebuchet MS"/>
                  <a:cs typeface="Trebuchet MS"/>
                  <a:sym typeface="Trebuchet MS"/>
                </a:rPr>
                <a:t>3+ groups</a:t>
              </a:r>
              <a:endParaRPr sz="1200">
                <a:solidFill>
                  <a:schemeClr val="dk1"/>
                </a:solidFill>
                <a:latin typeface="Trebuchet MS"/>
                <a:ea typeface="Trebuchet MS"/>
                <a:cs typeface="Trebuchet MS"/>
                <a:sym typeface="Trebuchet MS"/>
              </a:endParaRPr>
            </a:p>
          </p:txBody>
        </p:sp>
        <p:sp>
          <p:nvSpPr>
            <p:cNvPr id="1705" name="Google Shape;1705;p73"/>
            <p:cNvSpPr/>
            <p:nvPr/>
          </p:nvSpPr>
          <p:spPr>
            <a:xfrm>
              <a:off x="4611533" y="2453184"/>
              <a:ext cx="484929" cy="38238"/>
            </a:xfrm>
            <a:custGeom>
              <a:rect b="b" l="l" r="r" t="t"/>
              <a:pathLst>
                <a:path extrusionOk="0" h="120000" w="120000">
                  <a:moveTo>
                    <a:pt x="0" y="60000"/>
                  </a:moveTo>
                  <a:lnTo>
                    <a:pt x="120000" y="60000"/>
                  </a:lnTo>
                </a:path>
              </a:pathLst>
            </a:custGeom>
            <a:no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3"/>
            <p:cNvSpPr txBox="1"/>
            <p:nvPr/>
          </p:nvSpPr>
          <p:spPr>
            <a:xfrm>
              <a:off x="4841874" y="2460180"/>
              <a:ext cx="24246" cy="2424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707" name="Google Shape;1707;p73"/>
            <p:cNvSpPr/>
            <p:nvPr/>
          </p:nvSpPr>
          <p:spPr>
            <a:xfrm>
              <a:off x="5096462" y="2169223"/>
              <a:ext cx="2595464" cy="606162"/>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3"/>
            <p:cNvSpPr txBox="1"/>
            <p:nvPr/>
          </p:nvSpPr>
          <p:spPr>
            <a:xfrm>
              <a:off x="5114216" y="2186977"/>
              <a:ext cx="2559956" cy="570654"/>
            </a:xfrm>
            <a:prstGeom prst="rect">
              <a:avLst/>
            </a:prstGeom>
            <a:no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chemeClr val="dk1"/>
                </a:buClr>
                <a:buSzPts val="1100"/>
                <a:buFont typeface="Trebuchet MS"/>
                <a:buNone/>
              </a:pPr>
              <a:r>
                <a:rPr b="0" i="0" lang="pt-BR" sz="1100" u="none" cap="none" strike="noStrike">
                  <a:solidFill>
                    <a:schemeClr val="dk1"/>
                  </a:solidFill>
                  <a:latin typeface="Trebuchet MS"/>
                  <a:ea typeface="Trebuchet MS"/>
                  <a:cs typeface="Trebuchet MS"/>
                  <a:sym typeface="Trebuchet MS"/>
                </a:rPr>
                <a:t>Kruskal-Wallis</a:t>
              </a:r>
              <a:endParaRPr sz="1100">
                <a:solidFill>
                  <a:schemeClr val="dk1"/>
                </a:solidFill>
                <a:latin typeface="Trebuchet MS"/>
                <a:ea typeface="Trebuchet MS"/>
                <a:cs typeface="Trebuchet MS"/>
                <a:sym typeface="Trebuchet MS"/>
              </a:endParaRPr>
            </a:p>
          </p:txBody>
        </p:sp>
      </p:grpSp>
      <p:grpSp>
        <p:nvGrpSpPr>
          <p:cNvPr id="1709" name="Google Shape;1709;p73"/>
          <p:cNvGrpSpPr/>
          <p:nvPr/>
        </p:nvGrpSpPr>
        <p:grpSpPr>
          <a:xfrm>
            <a:off x="6816099" y="1477679"/>
            <a:ext cx="6278065" cy="1365929"/>
            <a:chOff x="19" y="743709"/>
            <a:chExt cx="6278065" cy="1365929"/>
          </a:xfrm>
        </p:grpSpPr>
        <p:sp>
          <p:nvSpPr>
            <p:cNvPr id="1710" name="Google Shape;1710;p73"/>
            <p:cNvSpPr/>
            <p:nvPr/>
          </p:nvSpPr>
          <p:spPr>
            <a:xfrm>
              <a:off x="19" y="1109016"/>
              <a:ext cx="1270631" cy="635315"/>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3"/>
            <p:cNvSpPr txBox="1"/>
            <p:nvPr/>
          </p:nvSpPr>
          <p:spPr>
            <a:xfrm>
              <a:off x="18627" y="1127624"/>
              <a:ext cx="1233415" cy="59809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Trebuchet MS"/>
                <a:buNone/>
              </a:pPr>
              <a:r>
                <a:rPr b="0" i="0" lang="pt-BR" sz="1200" u="none" cap="none" strike="noStrike">
                  <a:solidFill>
                    <a:srgbClr val="000000"/>
                  </a:solidFill>
                  <a:latin typeface="Trebuchet MS"/>
                  <a:ea typeface="Trebuchet MS"/>
                  <a:cs typeface="Trebuchet MS"/>
                  <a:sym typeface="Trebuchet MS"/>
                </a:rPr>
                <a:t>Relationship </a:t>
              </a:r>
              <a:endParaRPr/>
            </a:p>
            <a:p>
              <a:pPr indent="0" lvl="0" marL="0" marR="0" rtl="0" algn="ctr">
                <a:lnSpc>
                  <a:spcPct val="90000"/>
                </a:lnSpc>
                <a:spcBef>
                  <a:spcPts val="420"/>
                </a:spcBef>
                <a:spcAft>
                  <a:spcPts val="0"/>
                </a:spcAft>
                <a:buClr>
                  <a:srgbClr val="000000"/>
                </a:buClr>
                <a:buSzPts val="1200"/>
                <a:buFont typeface="Trebuchet MS"/>
                <a:buNone/>
              </a:pPr>
              <a:r>
                <a:rPr b="0" i="0" lang="pt-BR" sz="1200" u="none" cap="none" strike="noStrike">
                  <a:solidFill>
                    <a:srgbClr val="000000"/>
                  </a:solidFill>
                  <a:latin typeface="Trebuchet MS"/>
                  <a:ea typeface="Trebuchet MS"/>
                  <a:cs typeface="Trebuchet MS"/>
                  <a:sym typeface="Trebuchet MS"/>
                </a:rPr>
                <a:t>Exploration</a:t>
              </a:r>
              <a:endParaRPr b="0" i="0" sz="1200" u="none" cap="none" strike="noStrike">
                <a:solidFill>
                  <a:srgbClr val="000000"/>
                </a:solidFill>
                <a:latin typeface="Trebuchet MS"/>
                <a:ea typeface="Trebuchet MS"/>
                <a:cs typeface="Trebuchet MS"/>
                <a:sym typeface="Trebuchet MS"/>
              </a:endParaRPr>
            </a:p>
          </p:txBody>
        </p:sp>
        <p:sp>
          <p:nvSpPr>
            <p:cNvPr id="1712" name="Google Shape;1712;p73"/>
            <p:cNvSpPr/>
            <p:nvPr/>
          </p:nvSpPr>
          <p:spPr>
            <a:xfrm rot="-2142401">
              <a:off x="1211820" y="1223982"/>
              <a:ext cx="625915" cy="40078"/>
            </a:xfrm>
            <a:custGeom>
              <a:rect b="b" l="l" r="r" t="t"/>
              <a:pathLst>
                <a:path extrusionOk="0" h="120000" w="120000">
                  <a:moveTo>
                    <a:pt x="0" y="60000"/>
                  </a:moveTo>
                  <a:lnTo>
                    <a:pt x="120000" y="60000"/>
                  </a:lnTo>
                </a:path>
              </a:pathLst>
            </a:custGeom>
            <a:noFill/>
            <a:ln cap="flat" cmpd="sng" w="25400">
              <a:solidFill>
                <a:srgbClr val="0019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3"/>
            <p:cNvSpPr txBox="1"/>
            <p:nvPr/>
          </p:nvSpPr>
          <p:spPr>
            <a:xfrm rot="-2142401">
              <a:off x="1509130" y="1228373"/>
              <a:ext cx="31295" cy="3129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714" name="Google Shape;1714;p73"/>
            <p:cNvSpPr/>
            <p:nvPr/>
          </p:nvSpPr>
          <p:spPr>
            <a:xfrm>
              <a:off x="1778904" y="743709"/>
              <a:ext cx="1270631" cy="635315"/>
            </a:xfrm>
            <a:prstGeom prst="roundRect">
              <a:avLst>
                <a:gd fmla="val 10000" name="adj"/>
              </a:avLst>
            </a:prstGeom>
            <a:solidFill>
              <a:srgbClr val="D9D9D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3"/>
            <p:cNvSpPr txBox="1"/>
            <p:nvPr/>
          </p:nvSpPr>
          <p:spPr>
            <a:xfrm>
              <a:off x="1797512" y="762317"/>
              <a:ext cx="1233415" cy="59809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Trebuchet MS"/>
                <a:buNone/>
              </a:pPr>
              <a:r>
                <a:rPr b="0" i="0" lang="pt-BR" sz="1200" u="none" cap="none" strike="noStrike">
                  <a:solidFill>
                    <a:schemeClr val="dk1"/>
                  </a:solidFill>
                  <a:latin typeface="Trebuchet MS"/>
                  <a:ea typeface="Trebuchet MS"/>
                  <a:cs typeface="Trebuchet MS"/>
                  <a:sym typeface="Trebuchet MS"/>
                </a:rPr>
                <a:t>Normal Distribution Data</a:t>
              </a:r>
              <a:endParaRPr sz="1200">
                <a:solidFill>
                  <a:schemeClr val="dk1"/>
                </a:solidFill>
                <a:latin typeface="Trebuchet MS"/>
                <a:ea typeface="Trebuchet MS"/>
                <a:cs typeface="Trebuchet MS"/>
                <a:sym typeface="Trebuchet MS"/>
              </a:endParaRPr>
            </a:p>
          </p:txBody>
        </p:sp>
        <p:sp>
          <p:nvSpPr>
            <p:cNvPr id="1716" name="Google Shape;1716;p73"/>
            <p:cNvSpPr/>
            <p:nvPr/>
          </p:nvSpPr>
          <p:spPr>
            <a:xfrm>
              <a:off x="3049536" y="1041328"/>
              <a:ext cx="508252" cy="40078"/>
            </a:xfrm>
            <a:custGeom>
              <a:rect b="b" l="l" r="r" t="t"/>
              <a:pathLst>
                <a:path extrusionOk="0" h="120000" w="120000">
                  <a:moveTo>
                    <a:pt x="0" y="60000"/>
                  </a:moveTo>
                  <a:lnTo>
                    <a:pt x="120000" y="60000"/>
                  </a:lnTo>
                </a:path>
              </a:pathLst>
            </a:custGeom>
            <a:no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3"/>
            <p:cNvSpPr txBox="1"/>
            <p:nvPr/>
          </p:nvSpPr>
          <p:spPr>
            <a:xfrm>
              <a:off x="3290956" y="1048661"/>
              <a:ext cx="25412" cy="254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718" name="Google Shape;1718;p73"/>
            <p:cNvSpPr/>
            <p:nvPr/>
          </p:nvSpPr>
          <p:spPr>
            <a:xfrm>
              <a:off x="3557789" y="743709"/>
              <a:ext cx="1293236" cy="635315"/>
            </a:xfrm>
            <a:prstGeom prst="roundRect">
              <a:avLst>
                <a:gd fmla="val 1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3"/>
            <p:cNvSpPr txBox="1"/>
            <p:nvPr/>
          </p:nvSpPr>
          <p:spPr>
            <a:xfrm>
              <a:off x="3576397" y="762317"/>
              <a:ext cx="1256020" cy="598099"/>
            </a:xfrm>
            <a:prstGeom prst="rect">
              <a:avLst/>
            </a:prstGeom>
            <a:no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rgbClr val="000000"/>
                </a:buClr>
                <a:buSzPts val="1100"/>
                <a:buFont typeface="Trebuchet MS"/>
                <a:buNone/>
              </a:pPr>
              <a:r>
                <a:rPr b="0" i="0" lang="pt-BR" sz="1100" u="none" cap="none" strike="noStrike">
                  <a:solidFill>
                    <a:srgbClr val="000000"/>
                  </a:solidFill>
                  <a:latin typeface="Trebuchet MS"/>
                  <a:ea typeface="Trebuchet MS"/>
                  <a:cs typeface="Trebuchet MS"/>
                  <a:sym typeface="Trebuchet MS"/>
                </a:rPr>
                <a:t>Pearson </a:t>
              </a:r>
              <a:endParaRPr/>
            </a:p>
            <a:p>
              <a:pPr indent="0" lvl="0" marL="0" marR="0" rtl="0" algn="l">
                <a:lnSpc>
                  <a:spcPct val="90000"/>
                </a:lnSpc>
                <a:spcBef>
                  <a:spcPts val="385"/>
                </a:spcBef>
                <a:spcAft>
                  <a:spcPts val="0"/>
                </a:spcAft>
                <a:buClr>
                  <a:srgbClr val="000000"/>
                </a:buClr>
                <a:buSzPts val="1100"/>
                <a:buFont typeface="Trebuchet MS"/>
                <a:buNone/>
              </a:pPr>
              <a:r>
                <a:rPr b="0" i="0" lang="pt-BR" sz="1100" u="none" cap="none" strike="noStrike">
                  <a:solidFill>
                    <a:srgbClr val="000000"/>
                  </a:solidFill>
                  <a:latin typeface="Trebuchet MS"/>
                  <a:ea typeface="Trebuchet MS"/>
                  <a:cs typeface="Trebuchet MS"/>
                  <a:sym typeface="Trebuchet MS"/>
                </a:rPr>
                <a:t>Linear Regression</a:t>
              </a:r>
              <a:endParaRPr b="0" i="0" sz="1100" u="none" cap="none" strike="noStrike">
                <a:solidFill>
                  <a:srgbClr val="000000"/>
                </a:solidFill>
                <a:latin typeface="Trebuchet MS"/>
                <a:ea typeface="Trebuchet MS"/>
                <a:cs typeface="Trebuchet MS"/>
                <a:sym typeface="Trebuchet MS"/>
              </a:endParaRPr>
            </a:p>
          </p:txBody>
        </p:sp>
        <p:sp>
          <p:nvSpPr>
            <p:cNvPr id="1720" name="Google Shape;1720;p73"/>
            <p:cNvSpPr/>
            <p:nvPr/>
          </p:nvSpPr>
          <p:spPr>
            <a:xfrm rot="2142401">
              <a:off x="1211820" y="1589288"/>
              <a:ext cx="625915" cy="40078"/>
            </a:xfrm>
            <a:custGeom>
              <a:rect b="b" l="l" r="r" t="t"/>
              <a:pathLst>
                <a:path extrusionOk="0" h="120000" w="120000">
                  <a:moveTo>
                    <a:pt x="0" y="60000"/>
                  </a:moveTo>
                  <a:lnTo>
                    <a:pt x="120000" y="60000"/>
                  </a:lnTo>
                </a:path>
              </a:pathLst>
            </a:custGeom>
            <a:noFill/>
            <a:ln cap="flat" cmpd="sng" w="25400">
              <a:solidFill>
                <a:srgbClr val="0019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3"/>
            <p:cNvSpPr txBox="1"/>
            <p:nvPr/>
          </p:nvSpPr>
          <p:spPr>
            <a:xfrm rot="2142401">
              <a:off x="1509130" y="1593679"/>
              <a:ext cx="31295" cy="3129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722" name="Google Shape;1722;p73"/>
            <p:cNvSpPr/>
            <p:nvPr/>
          </p:nvSpPr>
          <p:spPr>
            <a:xfrm>
              <a:off x="1778904" y="1474323"/>
              <a:ext cx="1270631" cy="635315"/>
            </a:xfrm>
            <a:prstGeom prst="roundRect">
              <a:avLst>
                <a:gd fmla="val 10000" name="adj"/>
              </a:avLst>
            </a:prstGeom>
            <a:solidFill>
              <a:srgbClr val="D9D9D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3"/>
            <p:cNvSpPr txBox="1"/>
            <p:nvPr/>
          </p:nvSpPr>
          <p:spPr>
            <a:xfrm>
              <a:off x="1797512" y="1492931"/>
              <a:ext cx="1233415" cy="59809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Trebuchet MS"/>
                <a:buNone/>
              </a:pPr>
              <a:r>
                <a:rPr b="0" i="0" lang="pt-BR" sz="1200" u="none" cap="none" strike="noStrike">
                  <a:solidFill>
                    <a:schemeClr val="dk1"/>
                  </a:solidFill>
                  <a:latin typeface="Trebuchet MS"/>
                  <a:ea typeface="Trebuchet MS"/>
                  <a:cs typeface="Trebuchet MS"/>
                  <a:sym typeface="Trebuchet MS"/>
                </a:rPr>
                <a:t>Non Normal Distribution Data</a:t>
              </a:r>
              <a:endParaRPr sz="1200">
                <a:solidFill>
                  <a:schemeClr val="dk1"/>
                </a:solidFill>
                <a:latin typeface="Trebuchet MS"/>
                <a:ea typeface="Trebuchet MS"/>
                <a:cs typeface="Trebuchet MS"/>
                <a:sym typeface="Trebuchet MS"/>
              </a:endParaRPr>
            </a:p>
          </p:txBody>
        </p:sp>
        <p:sp>
          <p:nvSpPr>
            <p:cNvPr id="1724" name="Google Shape;1724;p73"/>
            <p:cNvSpPr/>
            <p:nvPr/>
          </p:nvSpPr>
          <p:spPr>
            <a:xfrm>
              <a:off x="3049536" y="1771942"/>
              <a:ext cx="508252" cy="40078"/>
            </a:xfrm>
            <a:custGeom>
              <a:rect b="b" l="l" r="r" t="t"/>
              <a:pathLst>
                <a:path extrusionOk="0" h="120000" w="120000">
                  <a:moveTo>
                    <a:pt x="0" y="60000"/>
                  </a:moveTo>
                  <a:lnTo>
                    <a:pt x="120000" y="60000"/>
                  </a:lnTo>
                </a:path>
              </a:pathLst>
            </a:custGeom>
            <a:no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3"/>
            <p:cNvSpPr txBox="1"/>
            <p:nvPr/>
          </p:nvSpPr>
          <p:spPr>
            <a:xfrm>
              <a:off x="3290956" y="1779274"/>
              <a:ext cx="25412" cy="254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Trebuchet MS"/>
                <a:ea typeface="Trebuchet MS"/>
                <a:cs typeface="Trebuchet MS"/>
                <a:sym typeface="Trebuchet MS"/>
              </a:endParaRPr>
            </a:p>
          </p:txBody>
        </p:sp>
        <p:sp>
          <p:nvSpPr>
            <p:cNvPr id="1726" name="Google Shape;1726;p73"/>
            <p:cNvSpPr/>
            <p:nvPr/>
          </p:nvSpPr>
          <p:spPr>
            <a:xfrm>
              <a:off x="3557789" y="1474323"/>
              <a:ext cx="2720295" cy="635315"/>
            </a:xfrm>
            <a:prstGeom prst="roundRect">
              <a:avLst>
                <a:gd fmla="val 1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3"/>
            <p:cNvSpPr txBox="1"/>
            <p:nvPr/>
          </p:nvSpPr>
          <p:spPr>
            <a:xfrm>
              <a:off x="3576397" y="1492931"/>
              <a:ext cx="2683079" cy="598099"/>
            </a:xfrm>
            <a:prstGeom prst="rect">
              <a:avLst/>
            </a:prstGeom>
            <a:no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rgbClr val="000000"/>
                </a:buClr>
                <a:buSzPts val="1100"/>
                <a:buFont typeface="Trebuchet MS"/>
                <a:buNone/>
              </a:pPr>
              <a:r>
                <a:rPr b="0" i="0" lang="pt-BR" sz="1100" u="none" cap="none" strike="noStrike">
                  <a:solidFill>
                    <a:srgbClr val="000000"/>
                  </a:solidFill>
                  <a:latin typeface="Trebuchet MS"/>
                  <a:ea typeface="Trebuchet MS"/>
                  <a:cs typeface="Trebuchet MS"/>
                  <a:sym typeface="Trebuchet MS"/>
                </a:rPr>
                <a:t>Spearman</a:t>
              </a:r>
              <a:r>
                <a:rPr b="0" i="0" lang="pt-BR" sz="1100" u="none" cap="none" strike="noStrike">
                  <a:solidFill>
                    <a:srgbClr val="003399"/>
                  </a:solidFill>
                  <a:latin typeface="Verdana"/>
                  <a:ea typeface="Verdana"/>
                  <a:cs typeface="Verdana"/>
                  <a:sym typeface="Verdana"/>
                </a:rPr>
                <a:t> </a:t>
              </a:r>
              <a:endParaRPr/>
            </a:p>
            <a:p>
              <a:pPr indent="0" lvl="0" marL="0" marR="0" rtl="0" algn="l">
                <a:lnSpc>
                  <a:spcPct val="90000"/>
                </a:lnSpc>
                <a:spcBef>
                  <a:spcPts val="385"/>
                </a:spcBef>
                <a:spcAft>
                  <a:spcPts val="0"/>
                </a:spcAft>
                <a:buClr>
                  <a:srgbClr val="000000"/>
                </a:buClr>
                <a:buSzPts val="1100"/>
                <a:buFont typeface="Trebuchet MS"/>
                <a:buNone/>
              </a:pPr>
              <a:r>
                <a:rPr b="0" i="0" lang="pt-BR" sz="1100" u="none" cap="none" strike="noStrike">
                  <a:solidFill>
                    <a:srgbClr val="000000"/>
                  </a:solidFill>
                  <a:latin typeface="Trebuchet MS"/>
                  <a:ea typeface="Trebuchet MS"/>
                  <a:cs typeface="Trebuchet MS"/>
                  <a:sym typeface="Trebuchet MS"/>
                </a:rPr>
                <a:t>Non-Linear Regression</a:t>
              </a:r>
              <a:endParaRPr b="0" i="0" sz="1100" u="none" cap="none" strike="noStrike">
                <a:solidFill>
                  <a:srgbClr val="000000"/>
                </a:solidFill>
                <a:latin typeface="Trebuchet MS"/>
                <a:ea typeface="Trebuchet MS"/>
                <a:cs typeface="Trebuchet MS"/>
                <a:sym typeface="Trebuchet MS"/>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74"/>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733" name="Google Shape;1733;p74"/>
          <p:cNvSpPr txBox="1"/>
          <p:nvPr>
            <p:ph idx="1" type="body"/>
          </p:nvPr>
        </p:nvSpPr>
        <p:spPr>
          <a:xfrm>
            <a:off x="431371" y="1066800"/>
            <a:ext cx="566462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800"/>
              <a:buFont typeface="Trebuchet MS"/>
              <a:buChar char="•"/>
            </a:pPr>
            <a:r>
              <a:rPr lang="pt-BR" sz="2800">
                <a:latin typeface="Trebuchet MS"/>
                <a:ea typeface="Trebuchet MS"/>
                <a:cs typeface="Trebuchet MS"/>
                <a:sym typeface="Trebuchet MS"/>
              </a:rPr>
              <a:t>Problems with NHST</a:t>
            </a:r>
            <a:endParaRPr/>
          </a:p>
          <a:p>
            <a:pPr indent="-285750" lvl="1" marL="74295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Dichotomous nature of its results</a:t>
            </a:r>
            <a:endParaRPr sz="2400">
              <a:latin typeface="Trebuchet MS"/>
              <a:ea typeface="Trebuchet MS"/>
              <a:cs typeface="Trebuchet MS"/>
              <a:sym typeface="Trebuchet MS"/>
            </a:endParaRPr>
          </a:p>
          <a:p>
            <a:pPr indent="-285750" lvl="1" marL="74295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Requires a representative sample  of the population, otherwise it is unclear what NHST actually means</a:t>
            </a:r>
            <a:endParaRPr sz="2400">
              <a:latin typeface="Trebuchet MS"/>
              <a:ea typeface="Trebuchet MS"/>
              <a:cs typeface="Trebuchet MS"/>
              <a:sym typeface="Trebuchet MS"/>
            </a:endParaRPr>
          </a:p>
          <a:p>
            <a:pPr indent="-133350" lvl="1" marL="74295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33350" lvl="1" marL="74295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342900" lvl="0" marL="342900" rtl="0" algn="l">
              <a:lnSpc>
                <a:spcPct val="120000"/>
              </a:lnSpc>
              <a:spcBef>
                <a:spcPts val="560"/>
              </a:spcBef>
              <a:spcAft>
                <a:spcPts val="0"/>
              </a:spcAft>
              <a:buSzPts val="2800"/>
              <a:buFont typeface="Trebuchet MS"/>
              <a:buChar char="•"/>
            </a:pPr>
            <a:r>
              <a:rPr lang="pt-BR" sz="2800">
                <a:latin typeface="Trebuchet MS"/>
                <a:ea typeface="Trebuchet MS"/>
                <a:cs typeface="Trebuchet MS"/>
                <a:sym typeface="Trebuchet MS"/>
              </a:rPr>
              <a:t>We need alternatives ...</a:t>
            </a:r>
            <a:endParaRPr/>
          </a:p>
        </p:txBody>
      </p:sp>
      <p:sp>
        <p:nvSpPr>
          <p:cNvPr id="1734" name="Google Shape;1734;p74"/>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Null-hypothesis Significance Testing (NHST)</a:t>
            </a:r>
            <a:endParaRPr>
              <a:latin typeface="Trebuchet MS"/>
              <a:ea typeface="Trebuchet MS"/>
              <a:cs typeface="Trebuchet MS"/>
              <a:sym typeface="Trebuchet MS"/>
            </a:endParaRPr>
          </a:p>
        </p:txBody>
      </p:sp>
      <p:sp>
        <p:nvSpPr>
          <p:cNvPr id="1735" name="Google Shape;1735;p74"/>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736" name="Google Shape;1736;p7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pic>
        <p:nvPicPr>
          <p:cNvPr descr="Problem - Free user icons" id="1737" name="Google Shape;1737;p74"/>
          <p:cNvPicPr preferRelativeResize="0"/>
          <p:nvPr/>
        </p:nvPicPr>
        <p:blipFill rotWithShape="1">
          <a:blip r:embed="rId3">
            <a:alphaModFix/>
          </a:blip>
          <a:srcRect b="0" l="0" r="0" t="0"/>
          <a:stretch/>
        </p:blipFill>
        <p:spPr>
          <a:xfrm>
            <a:off x="6995572" y="1700808"/>
            <a:ext cx="3708412" cy="370841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75"/>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743" name="Google Shape;1743;p75"/>
          <p:cNvSpPr txBox="1"/>
          <p:nvPr>
            <p:ph idx="1" type="body"/>
          </p:nvPr>
        </p:nvSpPr>
        <p:spPr>
          <a:xfrm>
            <a:off x="431371" y="1066800"/>
            <a:ext cx="7032781"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000"/>
              <a:buFont typeface="Trebuchet MS"/>
              <a:buChar char="•"/>
            </a:pPr>
            <a:r>
              <a:rPr lang="pt-BR">
                <a:latin typeface="Trebuchet MS"/>
                <a:ea typeface="Trebuchet MS"/>
                <a:cs typeface="Trebuchet MS"/>
                <a:sym typeface="Trebuchet MS"/>
              </a:rPr>
              <a:t>Replaces fixed significance level tresholds</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342900" lvl="0" marL="342900" rtl="0" algn="l">
              <a:lnSpc>
                <a:spcPct val="120000"/>
              </a:lnSpc>
              <a:spcBef>
                <a:spcPts val="400"/>
              </a:spcBef>
              <a:spcAft>
                <a:spcPts val="0"/>
              </a:spcAft>
              <a:buSzPts val="2000"/>
              <a:buFont typeface="Trebuchet MS"/>
              <a:buChar char="•"/>
            </a:pPr>
            <a:r>
              <a:rPr lang="pt-BR">
                <a:latin typeface="Trebuchet MS"/>
                <a:ea typeface="Trebuchet MS"/>
                <a:cs typeface="Trebuchet MS"/>
                <a:sym typeface="Trebuchet MS"/>
              </a:rPr>
              <a:t>Involves </a:t>
            </a:r>
            <a:r>
              <a:rPr b="1" lang="pt-BR">
                <a:solidFill>
                  <a:srgbClr val="2172AC"/>
                </a:solidFill>
                <a:latin typeface="Trebuchet MS"/>
                <a:ea typeface="Trebuchet MS"/>
                <a:cs typeface="Trebuchet MS"/>
                <a:sym typeface="Trebuchet MS"/>
              </a:rPr>
              <a:t>estimating a confidence interval </a:t>
            </a:r>
            <a:r>
              <a:rPr lang="pt-BR">
                <a:latin typeface="Trebuchet MS"/>
                <a:ea typeface="Trebuchet MS"/>
                <a:cs typeface="Trebuchet MS"/>
                <a:sym typeface="Trebuchet MS"/>
              </a:rPr>
              <a:t>around a metric we are interested in</a:t>
            </a:r>
            <a:endParaRPr/>
          </a:p>
          <a:p>
            <a:pPr indent="-285750" lvl="1" marL="742950" rtl="0" algn="l">
              <a:lnSpc>
                <a:spcPct val="120000"/>
              </a:lnSpc>
              <a:spcBef>
                <a:spcPts val="360"/>
              </a:spcBef>
              <a:spcAft>
                <a:spcPts val="0"/>
              </a:spcAft>
              <a:buSzPts val="1800"/>
              <a:buFont typeface="Trebuchet MS"/>
              <a:buChar char="–"/>
            </a:pPr>
            <a:r>
              <a:rPr lang="pt-BR">
                <a:latin typeface="Trebuchet MS"/>
                <a:ea typeface="Trebuchet MS"/>
                <a:cs typeface="Trebuchet MS"/>
                <a:sym typeface="Trebuchet MS"/>
              </a:rPr>
              <a:t>How large is the confidence interval?</a:t>
            </a:r>
            <a:endParaRPr/>
          </a:p>
          <a:p>
            <a:pPr indent="-285750" lvl="1" marL="742950" rtl="0" algn="l">
              <a:lnSpc>
                <a:spcPct val="120000"/>
              </a:lnSpc>
              <a:spcBef>
                <a:spcPts val="360"/>
              </a:spcBef>
              <a:spcAft>
                <a:spcPts val="0"/>
              </a:spcAft>
              <a:buSzPts val="1800"/>
              <a:buFont typeface="Trebuchet MS"/>
              <a:buChar char="–"/>
            </a:pPr>
            <a:r>
              <a:rPr lang="pt-BR">
                <a:latin typeface="Trebuchet MS"/>
                <a:ea typeface="Trebuchet MS"/>
                <a:cs typeface="Trebuchet MS"/>
                <a:sym typeface="Trebuchet MS"/>
              </a:rPr>
              <a:t>How strongly do confidence intervals of methods to compare overlap?</a:t>
            </a:r>
            <a:endParaRPr/>
          </a:p>
          <a:p>
            <a:pPr indent="-171450" lvl="1" marL="742950" rtl="0" algn="l">
              <a:lnSpc>
                <a:spcPct val="120000"/>
              </a:lnSpc>
              <a:spcBef>
                <a:spcPts val="360"/>
              </a:spcBef>
              <a:spcAft>
                <a:spcPts val="0"/>
              </a:spcAft>
              <a:buSzPts val="1800"/>
              <a:buFont typeface="Verdana"/>
              <a:buNone/>
            </a:pPr>
            <a:r>
              <a:t/>
            </a:r>
            <a:endParaRPr>
              <a:latin typeface="Trebuchet MS"/>
              <a:ea typeface="Trebuchet MS"/>
              <a:cs typeface="Trebuchet MS"/>
              <a:sym typeface="Trebuchet MS"/>
            </a:endParaRPr>
          </a:p>
          <a:p>
            <a:pPr indent="-342900" lvl="0" marL="342900" rtl="0" algn="l">
              <a:lnSpc>
                <a:spcPct val="120000"/>
              </a:lnSpc>
              <a:spcBef>
                <a:spcPts val="400"/>
              </a:spcBef>
              <a:spcAft>
                <a:spcPts val="0"/>
              </a:spcAft>
              <a:buSzPts val="2000"/>
              <a:buFont typeface="Trebuchet MS"/>
              <a:buChar char="•"/>
            </a:pPr>
            <a:r>
              <a:rPr lang="pt-BR">
                <a:latin typeface="Trebuchet MS"/>
                <a:ea typeface="Trebuchet MS"/>
                <a:cs typeface="Trebuchet MS"/>
                <a:sym typeface="Trebuchet MS"/>
              </a:rPr>
              <a:t>Idea of bootstrapping:</a:t>
            </a:r>
            <a:endParaRPr/>
          </a:p>
          <a:p>
            <a:pPr indent="-285750" lvl="1" marL="742950" rtl="0" algn="l">
              <a:lnSpc>
                <a:spcPct val="120000"/>
              </a:lnSpc>
              <a:spcBef>
                <a:spcPts val="360"/>
              </a:spcBef>
              <a:spcAft>
                <a:spcPts val="0"/>
              </a:spcAft>
              <a:buSzPts val="1800"/>
              <a:buFont typeface="Trebuchet MS"/>
              <a:buChar char="–"/>
            </a:pPr>
            <a:r>
              <a:rPr lang="pt-BR">
                <a:latin typeface="Trebuchet MS"/>
                <a:ea typeface="Trebuchet MS"/>
                <a:cs typeface="Trebuchet MS"/>
                <a:sym typeface="Trebuchet MS"/>
              </a:rPr>
              <a:t>We repeatedly take </a:t>
            </a:r>
            <a:r>
              <a:rPr b="1" lang="pt-BR">
                <a:solidFill>
                  <a:srgbClr val="2172AC"/>
                </a:solidFill>
                <a:latin typeface="Trebuchet MS"/>
                <a:ea typeface="Trebuchet MS"/>
                <a:cs typeface="Trebuchet MS"/>
                <a:sym typeface="Trebuchet MS"/>
              </a:rPr>
              <a:t>samples with replacement </a:t>
            </a:r>
            <a:r>
              <a:rPr lang="pt-BR">
                <a:latin typeface="Trebuchet MS"/>
                <a:ea typeface="Trebuchet MS"/>
                <a:cs typeface="Trebuchet MS"/>
                <a:sym typeface="Trebuchet MS"/>
              </a:rPr>
              <a:t>and calculate the statistic we are interested in</a:t>
            </a:r>
            <a:endParaRPr/>
          </a:p>
          <a:p>
            <a:pPr indent="-285750" lvl="1" marL="742950" rtl="0" algn="l">
              <a:lnSpc>
                <a:spcPct val="120000"/>
              </a:lnSpc>
              <a:spcBef>
                <a:spcPts val="360"/>
              </a:spcBef>
              <a:spcAft>
                <a:spcPts val="0"/>
              </a:spcAft>
              <a:buSzPts val="1800"/>
              <a:buFont typeface="Trebuchet MS"/>
              <a:buChar char="–"/>
            </a:pPr>
            <a:r>
              <a:rPr lang="pt-BR">
                <a:latin typeface="Trebuchet MS"/>
                <a:ea typeface="Trebuchet MS"/>
                <a:cs typeface="Trebuchet MS"/>
                <a:sym typeface="Trebuchet MS"/>
              </a:rPr>
              <a:t>This is repeated a large number of times and, thereby, provides us with an understanding of the distribution of the sample</a:t>
            </a:r>
            <a:endParaRPr>
              <a:latin typeface="Trebuchet MS"/>
              <a:ea typeface="Trebuchet MS"/>
              <a:cs typeface="Trebuchet MS"/>
              <a:sym typeface="Trebuchet MS"/>
            </a:endParaRPr>
          </a:p>
          <a:p>
            <a:pPr indent="-171450" lvl="1" marL="742950" rtl="0" algn="l">
              <a:lnSpc>
                <a:spcPct val="120000"/>
              </a:lnSpc>
              <a:spcBef>
                <a:spcPts val="360"/>
              </a:spcBef>
              <a:spcAft>
                <a:spcPts val="0"/>
              </a:spcAft>
              <a:buSzPts val="18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p:txBody>
      </p:sp>
      <p:sp>
        <p:nvSpPr>
          <p:cNvPr id="1744" name="Google Shape;1744;p75"/>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Bootstrapping Confidence Intervals</a:t>
            </a:r>
            <a:endParaRPr>
              <a:latin typeface="Trebuchet MS"/>
              <a:ea typeface="Trebuchet MS"/>
              <a:cs typeface="Trebuchet MS"/>
              <a:sym typeface="Trebuchet MS"/>
            </a:endParaRPr>
          </a:p>
        </p:txBody>
      </p:sp>
      <p:pic>
        <p:nvPicPr>
          <p:cNvPr descr="https://miro.medium.com/max/2294/1*zBA6TI8JcBSHYZh9_KAGzw.png" id="1745" name="Google Shape;1745;p75"/>
          <p:cNvPicPr preferRelativeResize="0"/>
          <p:nvPr/>
        </p:nvPicPr>
        <p:blipFill rotWithShape="1">
          <a:blip r:embed="rId3">
            <a:alphaModFix/>
          </a:blip>
          <a:srcRect b="0" l="0" r="0" t="0"/>
          <a:stretch/>
        </p:blipFill>
        <p:spPr>
          <a:xfrm>
            <a:off x="7896200" y="1916050"/>
            <a:ext cx="3963963" cy="3645024"/>
          </a:xfrm>
          <a:prstGeom prst="rect">
            <a:avLst/>
          </a:prstGeom>
          <a:noFill/>
          <a:ln>
            <a:noFill/>
          </a:ln>
        </p:spPr>
      </p:pic>
      <p:sp>
        <p:nvSpPr>
          <p:cNvPr id="1746" name="Google Shape;1746;p75"/>
          <p:cNvSpPr/>
          <p:nvPr/>
        </p:nvSpPr>
        <p:spPr>
          <a:xfrm>
            <a:off x="7826152" y="5759371"/>
            <a:ext cx="4464496"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Trebuchet MS"/>
              <a:buNone/>
            </a:pPr>
            <a:r>
              <a:rPr b="0" i="0" lang="pt-BR" sz="800" u="none" cap="none" strike="noStrike">
                <a:solidFill>
                  <a:srgbClr val="000000"/>
                </a:solidFill>
                <a:latin typeface="Trebuchet MS"/>
                <a:ea typeface="Trebuchet MS"/>
                <a:cs typeface="Trebuchet MS"/>
                <a:sym typeface="Trebuchet MS"/>
              </a:rPr>
              <a:t>Source: https://medium.com/swlh/bootstrap-sampling-using-pythons-numpy-85822d868977</a:t>
            </a:r>
            <a:endParaRPr/>
          </a:p>
        </p:txBody>
      </p:sp>
      <p:sp>
        <p:nvSpPr>
          <p:cNvPr id="1747" name="Google Shape;1747;p75"/>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748" name="Google Shape;1748;p75"/>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76"/>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pic>
        <p:nvPicPr>
          <p:cNvPr descr="https://d2gg9evh47fn9z.cloudfront.net/thumb_COLOURBOX11193704.jpg" id="1754" name="Google Shape;1754;p76"/>
          <p:cNvPicPr preferRelativeResize="0"/>
          <p:nvPr/>
        </p:nvPicPr>
        <p:blipFill rotWithShape="1">
          <a:blip r:embed="rId3">
            <a:alphaModFix/>
          </a:blip>
          <a:srcRect b="0" l="0" r="0" t="0"/>
          <a:stretch/>
        </p:blipFill>
        <p:spPr>
          <a:xfrm>
            <a:off x="3287688" y="2060848"/>
            <a:ext cx="5240541" cy="253838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77"/>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760" name="Google Shape;1760;p77"/>
          <p:cNvSpPr txBox="1"/>
          <p:nvPr>
            <p:ph idx="1" type="body"/>
          </p:nvPr>
        </p:nvSpPr>
        <p:spPr>
          <a:xfrm>
            <a:off x="431371" y="1066800"/>
            <a:ext cx="11857317"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000"/>
              <a:buFont typeface="Trebuchet MS"/>
              <a:buChar char="•"/>
            </a:pPr>
            <a:r>
              <a:rPr lang="pt-BR">
                <a:latin typeface="Trebuchet MS"/>
                <a:ea typeface="Trebuchet MS"/>
                <a:cs typeface="Trebuchet MS"/>
                <a:sym typeface="Trebuchet MS"/>
              </a:rPr>
              <a:t>1000 times resampling for bootstrapping confidence intervals</a:t>
            </a:r>
            <a:endParaRPr>
              <a:latin typeface="Trebuchet MS"/>
              <a:ea typeface="Trebuchet MS"/>
              <a:cs typeface="Trebuchet MS"/>
              <a:sym typeface="Trebuchet MS"/>
            </a:endParaRPr>
          </a:p>
          <a:p>
            <a:pPr indent="-171450" lvl="1" marL="742950" rtl="0" algn="l">
              <a:lnSpc>
                <a:spcPct val="120000"/>
              </a:lnSpc>
              <a:spcBef>
                <a:spcPts val="360"/>
              </a:spcBef>
              <a:spcAft>
                <a:spcPts val="0"/>
              </a:spcAft>
              <a:buSzPts val="18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p:txBody>
      </p:sp>
      <p:sp>
        <p:nvSpPr>
          <p:cNvPr id="1761" name="Google Shape;1761;p77"/>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Bootstrapping Confidence Intervals: Example</a:t>
            </a:r>
            <a:endParaRPr>
              <a:latin typeface="Trebuchet MS"/>
              <a:ea typeface="Trebuchet MS"/>
              <a:cs typeface="Trebuchet MS"/>
              <a:sym typeface="Trebuchet MS"/>
            </a:endParaRPr>
          </a:p>
        </p:txBody>
      </p:sp>
      <p:pic>
        <p:nvPicPr>
          <p:cNvPr id="1762" name="Google Shape;1762;p77"/>
          <p:cNvPicPr preferRelativeResize="0"/>
          <p:nvPr/>
        </p:nvPicPr>
        <p:blipFill rotWithShape="1">
          <a:blip r:embed="rId3">
            <a:alphaModFix/>
          </a:blip>
          <a:srcRect b="0" l="0" r="0" t="0"/>
          <a:stretch/>
        </p:blipFill>
        <p:spPr>
          <a:xfrm>
            <a:off x="1127448" y="1929576"/>
            <a:ext cx="5328592" cy="2968500"/>
          </a:xfrm>
          <a:prstGeom prst="rect">
            <a:avLst/>
          </a:prstGeom>
          <a:noFill/>
          <a:ln cap="flat" cmpd="sng" w="9525">
            <a:solidFill>
              <a:schemeClr val="accent1"/>
            </a:solidFill>
            <a:prstDash val="solid"/>
            <a:round/>
            <a:headEnd len="sm" w="sm" type="none"/>
            <a:tailEnd len="sm" w="sm" type="none"/>
          </a:ln>
        </p:spPr>
      </p:pic>
      <p:sp>
        <p:nvSpPr>
          <p:cNvPr id="1763" name="Google Shape;1763;p77"/>
          <p:cNvSpPr txBox="1"/>
          <p:nvPr/>
        </p:nvSpPr>
        <p:spPr>
          <a:xfrm>
            <a:off x="459236" y="5157192"/>
            <a:ext cx="11470416" cy="1711077"/>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2060"/>
              </a:buClr>
              <a:buSzPts val="1600"/>
              <a:buFont typeface="Verdana"/>
              <a:buNone/>
            </a:pPr>
            <a:r>
              <a:rPr b="1" i="1" lang="pt-BR" sz="1600" u="none" cap="none" strike="noStrike">
                <a:solidFill>
                  <a:srgbClr val="2172AC"/>
                </a:solidFill>
                <a:latin typeface="Verdana"/>
                <a:ea typeface="Verdana"/>
                <a:cs typeface="Verdana"/>
                <a:sym typeface="Verdana"/>
              </a:rPr>
              <a:t>The Bootstrap Assumption:</a:t>
            </a:r>
            <a:r>
              <a:rPr b="0" i="0" lang="pt-BR" sz="1600" u="none" cap="none" strike="noStrike">
                <a:solidFill>
                  <a:srgbClr val="2172AC"/>
                </a:solidFill>
                <a:latin typeface="Verdana"/>
                <a:ea typeface="Verdana"/>
                <a:cs typeface="Verdana"/>
                <a:sym typeface="Verdana"/>
              </a:rPr>
              <a:t> </a:t>
            </a:r>
            <a:r>
              <a:rPr b="0" i="0" lang="pt-BR" sz="1600" u="none" cap="none" strike="noStrike">
                <a:solidFill>
                  <a:srgbClr val="000000"/>
                </a:solidFill>
                <a:latin typeface="Verdana"/>
                <a:ea typeface="Verdana"/>
                <a:cs typeface="Verdana"/>
                <a:sym typeface="Verdana"/>
              </a:rPr>
              <a:t>The original sample approximates the population from which it was drawn. So resamples from this sample approximate what we would get if we took many samples from the population. The bootstrap distribution of a statistic, based on many resamples, approximates the sampling distribution of the statistic, based on many samples.</a:t>
            </a:r>
            <a:endParaRPr/>
          </a:p>
          <a:p>
            <a:pPr indent="0" lvl="0" marL="0" marR="0" rtl="0" algn="l">
              <a:lnSpc>
                <a:spcPct val="120000"/>
              </a:lnSpc>
              <a:spcBef>
                <a:spcPts val="320"/>
              </a:spcBef>
              <a:spcAft>
                <a:spcPts val="0"/>
              </a:spcAft>
              <a:buClr>
                <a:srgbClr val="002060"/>
              </a:buClr>
              <a:buSzPts val="1600"/>
              <a:buFont typeface="Verdana"/>
              <a:buNone/>
            </a:pPr>
            <a:r>
              <a:t/>
            </a:r>
            <a:endParaRPr b="0" i="0" sz="1600" u="none" cap="none" strike="noStrike">
              <a:solidFill>
                <a:srgbClr val="000000"/>
              </a:solidFill>
              <a:latin typeface="Verdana"/>
              <a:ea typeface="Verdana"/>
              <a:cs typeface="Verdana"/>
              <a:sym typeface="Verdana"/>
            </a:endParaRPr>
          </a:p>
        </p:txBody>
      </p:sp>
      <p:sp>
        <p:nvSpPr>
          <p:cNvPr id="1764" name="Google Shape;1764;p77"/>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765" name="Google Shape;1765;p77"/>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pic>
        <p:nvPicPr>
          <p:cNvPr descr="https://miro.medium.com/max/2294/1*zBA6TI8JcBSHYZh9_KAGzw.png" id="1766" name="Google Shape;1766;p77"/>
          <p:cNvPicPr preferRelativeResize="0"/>
          <p:nvPr/>
        </p:nvPicPr>
        <p:blipFill rotWithShape="1">
          <a:blip r:embed="rId4">
            <a:alphaModFix/>
          </a:blip>
          <a:srcRect b="0" l="0" r="0" t="0"/>
          <a:stretch/>
        </p:blipFill>
        <p:spPr>
          <a:xfrm>
            <a:off x="7814122" y="1929576"/>
            <a:ext cx="3168352" cy="291342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78"/>
          <p:cNvSpPr/>
          <p:nvPr/>
        </p:nvSpPr>
        <p:spPr>
          <a:xfrm>
            <a:off x="-1860" y="1004264"/>
            <a:ext cx="12193860" cy="1705612"/>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2" name="Google Shape;1772;p78"/>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773" name="Google Shape;1773;p78"/>
          <p:cNvSpPr txBox="1"/>
          <p:nvPr>
            <p:ph idx="1" type="body"/>
          </p:nvPr>
        </p:nvSpPr>
        <p:spPr>
          <a:xfrm>
            <a:off x="431371" y="1066800"/>
            <a:ext cx="11137237"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000"/>
              <a:buFont typeface="Trebuchet MS"/>
              <a:buChar char="•"/>
            </a:pPr>
            <a:r>
              <a:rPr lang="pt-BR">
                <a:latin typeface="Trebuchet MS"/>
                <a:ea typeface="Trebuchet MS"/>
                <a:cs typeface="Trebuchet MS"/>
                <a:sym typeface="Trebuchet MS"/>
              </a:rPr>
              <a:t>In Bayesian statistics, probability is understood as a representation of the state of knowledge or belief</a:t>
            </a:r>
            <a:endParaRPr>
              <a:latin typeface="Trebuchet MS"/>
              <a:ea typeface="Trebuchet MS"/>
              <a:cs typeface="Trebuchet MS"/>
              <a:sym typeface="Trebuchet MS"/>
            </a:endParaRPr>
          </a:p>
          <a:p>
            <a:pPr indent="-285750" lvl="1" marL="742950" rtl="0" algn="l">
              <a:lnSpc>
                <a:spcPct val="120000"/>
              </a:lnSpc>
              <a:spcBef>
                <a:spcPts val="360"/>
              </a:spcBef>
              <a:spcAft>
                <a:spcPts val="0"/>
              </a:spcAft>
              <a:buSzPts val="1800"/>
              <a:buFont typeface="Trebuchet MS"/>
              <a:buChar char="–"/>
            </a:pPr>
            <a:r>
              <a:rPr lang="pt-BR">
                <a:latin typeface="Trebuchet MS"/>
                <a:ea typeface="Trebuchet MS"/>
                <a:cs typeface="Trebuchet MS"/>
                <a:sym typeface="Trebuchet MS"/>
              </a:rPr>
              <a:t>Acknowledges uncertainty</a:t>
            </a:r>
            <a:endParaRPr>
              <a:latin typeface="Trebuchet MS"/>
              <a:ea typeface="Trebuchet MS"/>
              <a:cs typeface="Trebuchet MS"/>
              <a:sym typeface="Trebuchet MS"/>
            </a:endParaRPr>
          </a:p>
          <a:p>
            <a:pPr indent="-285750" lvl="1" marL="742950" rtl="0" algn="l">
              <a:lnSpc>
                <a:spcPct val="120000"/>
              </a:lnSpc>
              <a:spcBef>
                <a:spcPts val="360"/>
              </a:spcBef>
              <a:spcAft>
                <a:spcPts val="0"/>
              </a:spcAft>
              <a:buSzPts val="1800"/>
              <a:buFont typeface="Trebuchet MS"/>
              <a:buChar char="–"/>
            </a:pPr>
            <a:r>
              <a:rPr lang="pt-BR">
                <a:latin typeface="Trebuchet MS"/>
                <a:ea typeface="Trebuchet MS"/>
                <a:cs typeface="Trebuchet MS"/>
                <a:sym typeface="Trebuchet MS"/>
              </a:rPr>
              <a:t>Allows integrating existing evidence and accumulating knowledge</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p:txBody>
      </p:sp>
      <p:sp>
        <p:nvSpPr>
          <p:cNvPr id="1774" name="Google Shape;1774;p78"/>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Bayesian Analysis</a:t>
            </a:r>
            <a:endParaRPr>
              <a:latin typeface="Trebuchet MS"/>
              <a:ea typeface="Trebuchet MS"/>
              <a:cs typeface="Trebuchet MS"/>
              <a:sym typeface="Trebuchet MS"/>
            </a:endParaRPr>
          </a:p>
        </p:txBody>
      </p:sp>
      <p:pic>
        <p:nvPicPr>
          <p:cNvPr id="1775" name="Google Shape;1775;p78"/>
          <p:cNvPicPr preferRelativeResize="0"/>
          <p:nvPr/>
        </p:nvPicPr>
        <p:blipFill rotWithShape="1">
          <a:blip r:embed="rId3">
            <a:alphaModFix/>
          </a:blip>
          <a:srcRect b="0" l="0" r="0" t="0"/>
          <a:stretch/>
        </p:blipFill>
        <p:spPr>
          <a:xfrm>
            <a:off x="695400" y="2780928"/>
            <a:ext cx="4032448" cy="3482569"/>
          </a:xfrm>
          <a:prstGeom prst="rect">
            <a:avLst/>
          </a:prstGeom>
          <a:noFill/>
          <a:ln>
            <a:noFill/>
          </a:ln>
        </p:spPr>
      </p:pic>
      <p:sp>
        <p:nvSpPr>
          <p:cNvPr id="1776" name="Google Shape;1776;p78"/>
          <p:cNvSpPr/>
          <p:nvPr/>
        </p:nvSpPr>
        <p:spPr>
          <a:xfrm>
            <a:off x="5770207" y="3576660"/>
            <a:ext cx="5654385" cy="1569660"/>
          </a:xfrm>
          <a:prstGeom prst="rect">
            <a:avLst/>
          </a:prstGeom>
          <a:noFill/>
          <a:ln cap="flat" cmpd="sng" w="28575">
            <a:solidFill>
              <a:srgbClr val="2172AC"/>
            </a:solidFill>
            <a:prstDash val="dot"/>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172AC"/>
              </a:buClr>
              <a:buSzPts val="1600"/>
              <a:buFont typeface="Trebuchet MS"/>
              <a:buNone/>
            </a:pPr>
            <a:r>
              <a:rPr b="1" i="0" lang="pt-BR" sz="1600" u="none" cap="none" strike="noStrike">
                <a:solidFill>
                  <a:srgbClr val="2172AC"/>
                </a:solidFill>
                <a:latin typeface="Trebuchet MS"/>
                <a:ea typeface="Trebuchet MS"/>
                <a:cs typeface="Trebuchet MS"/>
                <a:sym typeface="Trebuchet MS"/>
              </a:rPr>
              <a:t>Further Reading:</a:t>
            </a:r>
            <a:endParaRPr/>
          </a:p>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222222"/>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222222"/>
              </a:buClr>
              <a:buSzPts val="1600"/>
              <a:buFont typeface="Trebuchet MS"/>
              <a:buNone/>
            </a:pPr>
            <a:r>
              <a:rPr b="0" lang="pt-BR" sz="1600" u="none" cap="none" strike="noStrike">
                <a:solidFill>
                  <a:srgbClr val="222222"/>
                </a:solidFill>
                <a:latin typeface="Trebuchet MS"/>
                <a:ea typeface="Trebuchet MS"/>
                <a:cs typeface="Trebuchet MS"/>
                <a:sym typeface="Trebuchet MS"/>
              </a:rPr>
              <a:t>Torkar, R., Feldt, R. and Furia, C.A., 2020. </a:t>
            </a:r>
            <a:r>
              <a:rPr b="1" lang="pt-BR" sz="1600" u="none" cap="none" strike="noStrike">
                <a:solidFill>
                  <a:srgbClr val="222222"/>
                </a:solidFill>
                <a:latin typeface="Trebuchet MS"/>
                <a:ea typeface="Trebuchet MS"/>
                <a:cs typeface="Trebuchet MS"/>
                <a:sym typeface="Trebuchet MS"/>
              </a:rPr>
              <a:t>Bayesian Data Analysis in Empirical Software Engineering: The Case of Missing Data.</a:t>
            </a:r>
            <a:r>
              <a:rPr b="0" lang="pt-BR" sz="1600" u="none" cap="none" strike="noStrike">
                <a:solidFill>
                  <a:srgbClr val="222222"/>
                </a:solidFill>
                <a:latin typeface="Trebuchet MS"/>
                <a:ea typeface="Trebuchet MS"/>
                <a:cs typeface="Trebuchet MS"/>
                <a:sym typeface="Trebuchet MS"/>
              </a:rPr>
              <a:t> In Contemporary Empirical Methods in Software Engineering (pp. 289-324). Springer, Cham.</a:t>
            </a:r>
            <a:endParaRPr b="0" sz="1600" u="none" cap="none" strike="noStrike">
              <a:solidFill>
                <a:srgbClr val="000000"/>
              </a:solidFill>
              <a:latin typeface="Trebuchet MS"/>
              <a:ea typeface="Trebuchet MS"/>
              <a:cs typeface="Trebuchet MS"/>
              <a:sym typeface="Trebuchet MS"/>
            </a:endParaRPr>
          </a:p>
        </p:txBody>
      </p:sp>
      <p:sp>
        <p:nvSpPr>
          <p:cNvPr id="1777" name="Google Shape;1777;p78"/>
          <p:cNvSpPr txBox="1"/>
          <p:nvPr/>
        </p:nvSpPr>
        <p:spPr>
          <a:xfrm>
            <a:off x="983432" y="6271825"/>
            <a:ext cx="422141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Trebuchet MS"/>
              <a:buNone/>
            </a:pPr>
            <a:r>
              <a:rPr b="0" i="0" lang="pt-BR" sz="1200" u="none" cap="none" strike="noStrike">
                <a:solidFill>
                  <a:srgbClr val="000000"/>
                </a:solidFill>
                <a:latin typeface="Trebuchet MS"/>
                <a:ea typeface="Trebuchet MS"/>
                <a:cs typeface="Trebuchet MS"/>
                <a:sym typeface="Trebuchet MS"/>
              </a:rPr>
              <a:t>Workshops for eliciting requirements (Wagner et al., 2020)</a:t>
            </a:r>
            <a:endParaRPr/>
          </a:p>
        </p:txBody>
      </p:sp>
      <p:sp>
        <p:nvSpPr>
          <p:cNvPr id="1778" name="Google Shape;1778;p78"/>
          <p:cNvSpPr txBox="1"/>
          <p:nvPr/>
        </p:nvSpPr>
        <p:spPr>
          <a:xfrm>
            <a:off x="3773708" y="3807492"/>
            <a:ext cx="106952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1800"/>
              <a:buFont typeface="Arial"/>
              <a:buNone/>
            </a:pPr>
            <a:r>
              <a:rPr b="0" i="0" lang="pt-BR" sz="1800" u="none" cap="none" strike="noStrike">
                <a:solidFill>
                  <a:srgbClr val="008000"/>
                </a:solidFill>
                <a:latin typeface="Arial"/>
                <a:ea typeface="Arial"/>
                <a:cs typeface="Arial"/>
                <a:sym typeface="Arial"/>
              </a:rPr>
              <a:t>NaPiRE </a:t>
            </a:r>
            <a:endParaRPr/>
          </a:p>
          <a:p>
            <a:pPr indent="0" lvl="0" marL="0" marR="0" rtl="0" algn="l">
              <a:lnSpc>
                <a:spcPct val="100000"/>
              </a:lnSpc>
              <a:spcBef>
                <a:spcPts val="0"/>
              </a:spcBef>
              <a:spcAft>
                <a:spcPts val="0"/>
              </a:spcAft>
              <a:buClr>
                <a:srgbClr val="008000"/>
              </a:buClr>
              <a:buSzPts val="1800"/>
              <a:buFont typeface="Arial"/>
              <a:buNone/>
            </a:pPr>
            <a:r>
              <a:rPr b="0" i="0" lang="pt-BR" sz="1800" u="none" cap="none" strike="noStrike">
                <a:solidFill>
                  <a:srgbClr val="008000"/>
                </a:solidFill>
                <a:latin typeface="Arial"/>
                <a:ea typeface="Arial"/>
                <a:cs typeface="Arial"/>
                <a:sym typeface="Arial"/>
              </a:rPr>
              <a:t>run 2</a:t>
            </a:r>
            <a:endParaRPr/>
          </a:p>
        </p:txBody>
      </p:sp>
      <p:sp>
        <p:nvSpPr>
          <p:cNvPr id="1779" name="Google Shape;1779;p78"/>
          <p:cNvSpPr txBox="1"/>
          <p:nvPr/>
        </p:nvSpPr>
        <p:spPr>
          <a:xfrm>
            <a:off x="1847528" y="3840502"/>
            <a:ext cx="106952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99"/>
              </a:buClr>
              <a:buSzPts val="1800"/>
              <a:buFont typeface="Arial"/>
              <a:buNone/>
            </a:pPr>
            <a:r>
              <a:rPr b="0" i="0" lang="pt-BR" sz="1800" u="none" cap="none" strike="noStrike">
                <a:solidFill>
                  <a:srgbClr val="003399"/>
                </a:solidFill>
                <a:latin typeface="Arial"/>
                <a:ea typeface="Arial"/>
                <a:cs typeface="Arial"/>
                <a:sym typeface="Arial"/>
              </a:rPr>
              <a:t>NaPiRE </a:t>
            </a:r>
            <a:endParaRPr/>
          </a:p>
          <a:p>
            <a:pPr indent="0" lvl="0" marL="0" marR="0" rtl="0" algn="l">
              <a:lnSpc>
                <a:spcPct val="100000"/>
              </a:lnSpc>
              <a:spcBef>
                <a:spcPts val="0"/>
              </a:spcBef>
              <a:spcAft>
                <a:spcPts val="0"/>
              </a:spcAft>
              <a:buClr>
                <a:srgbClr val="003399"/>
              </a:buClr>
              <a:buSzPts val="1800"/>
              <a:buFont typeface="Arial"/>
              <a:buNone/>
            </a:pPr>
            <a:r>
              <a:rPr b="0" i="0" lang="pt-BR" sz="1800" u="none" cap="none" strike="noStrike">
                <a:solidFill>
                  <a:srgbClr val="003399"/>
                </a:solidFill>
                <a:latin typeface="Arial"/>
                <a:ea typeface="Arial"/>
                <a:cs typeface="Arial"/>
                <a:sym typeface="Arial"/>
              </a:rPr>
              <a:t>run 3</a:t>
            </a:r>
            <a:endParaRPr/>
          </a:p>
        </p:txBody>
      </p:sp>
      <p:sp>
        <p:nvSpPr>
          <p:cNvPr id="1780" name="Google Shape;1780;p78"/>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781" name="Google Shape;1781;p78"/>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79"/>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787" name="Google Shape;1787;p79"/>
          <p:cNvSpPr txBox="1"/>
          <p:nvPr>
            <p:ph idx="1" type="body"/>
          </p:nvPr>
        </p:nvSpPr>
        <p:spPr>
          <a:xfrm>
            <a:off x="431371" y="1066800"/>
            <a:ext cx="11137237"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b="1" lang="pt-BR" sz="2400">
                <a:solidFill>
                  <a:srgbClr val="2172AC"/>
                </a:solidFill>
                <a:latin typeface="Trebuchet MS"/>
                <a:ea typeface="Trebuchet MS"/>
                <a:cs typeface="Trebuchet MS"/>
                <a:sym typeface="Trebuchet MS"/>
              </a:rPr>
              <a:t>Structural Equation Modeling (SEM) </a:t>
            </a:r>
            <a:r>
              <a:rPr lang="pt-BR" sz="2400">
                <a:latin typeface="Trebuchet MS"/>
                <a:ea typeface="Trebuchet MS"/>
                <a:cs typeface="Trebuchet MS"/>
                <a:sym typeface="Trebuchet MS"/>
              </a:rPr>
              <a:t>is used to test theories involving constructs (also called latent variables). </a:t>
            </a:r>
            <a:endParaRPr/>
          </a:p>
          <a:p>
            <a:pPr indent="-285750" lvl="1" marL="74295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In our Pandemic Programming survey example fear, disaster preparedness, home office ergonomics, wellbeing and productivity are all constructs</a:t>
            </a:r>
            <a:endParaRPr/>
          </a:p>
          <a:p>
            <a:pPr indent="-222250" lvl="1" marL="742950" rtl="0" algn="l">
              <a:lnSpc>
                <a:spcPct val="120000"/>
              </a:lnSpc>
              <a:spcBef>
                <a:spcPts val="200"/>
              </a:spcBef>
              <a:spcAft>
                <a:spcPts val="0"/>
              </a:spcAft>
              <a:buSzPts val="1000"/>
              <a:buFont typeface="Verdana"/>
              <a:buNone/>
            </a:pPr>
            <a:r>
              <a:t/>
            </a:r>
            <a:endParaRPr sz="10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To design a structural equation model, we first define a </a:t>
            </a:r>
            <a:r>
              <a:rPr b="1" lang="pt-BR" sz="2400">
                <a:solidFill>
                  <a:srgbClr val="2172AC"/>
                </a:solidFill>
                <a:latin typeface="Trebuchet MS"/>
                <a:ea typeface="Trebuchet MS"/>
                <a:cs typeface="Trebuchet MS"/>
                <a:sym typeface="Trebuchet MS"/>
              </a:rPr>
              <a:t>measurement model</a:t>
            </a:r>
            <a:r>
              <a:rPr lang="pt-BR" sz="2400">
                <a:latin typeface="Trebuchet MS"/>
                <a:ea typeface="Trebuchet MS"/>
                <a:cs typeface="Trebuchet MS"/>
                <a:sym typeface="Trebuchet MS"/>
              </a:rPr>
              <a:t>, which maps each reflective indicator into its corresponding construct. </a:t>
            </a:r>
            <a:endParaRPr/>
          </a:p>
          <a:p>
            <a:pPr indent="-285750" lvl="1" marL="74295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For example, each of the five items comprising the WHO5 wellbeing scale is modeled as a reflective indicator of wellbeing</a:t>
            </a:r>
            <a:endParaRPr/>
          </a:p>
          <a:p>
            <a:pPr indent="-222250" lvl="1" marL="742950" rtl="0" algn="l">
              <a:lnSpc>
                <a:spcPct val="120000"/>
              </a:lnSpc>
              <a:spcBef>
                <a:spcPts val="200"/>
              </a:spcBef>
              <a:spcAft>
                <a:spcPts val="0"/>
              </a:spcAft>
              <a:buSzPts val="1000"/>
              <a:buFont typeface="Verdana"/>
              <a:buNone/>
            </a:pPr>
            <a:r>
              <a:t/>
            </a:r>
            <a:endParaRPr sz="10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SEM uses </a:t>
            </a:r>
            <a:r>
              <a:rPr b="1" lang="pt-BR" sz="2400">
                <a:solidFill>
                  <a:srgbClr val="2172AC"/>
                </a:solidFill>
                <a:latin typeface="Trebuchet MS"/>
                <a:ea typeface="Trebuchet MS"/>
                <a:cs typeface="Trebuchet MS"/>
                <a:sym typeface="Trebuchet MS"/>
              </a:rPr>
              <a:t>Confirmatory Factor Analysis (CFA)</a:t>
            </a:r>
            <a:r>
              <a:rPr lang="pt-BR" sz="2400">
                <a:solidFill>
                  <a:srgbClr val="2172AC"/>
                </a:solidFill>
                <a:latin typeface="Trebuchet MS"/>
                <a:ea typeface="Trebuchet MS"/>
                <a:cs typeface="Trebuchet MS"/>
                <a:sym typeface="Trebuchet MS"/>
              </a:rPr>
              <a:t> </a:t>
            </a:r>
            <a:r>
              <a:rPr lang="pt-BR" sz="2400">
                <a:latin typeface="Trebuchet MS"/>
                <a:ea typeface="Trebuchet MS"/>
                <a:cs typeface="Trebuchet MS"/>
                <a:sym typeface="Trebuchet MS"/>
              </a:rPr>
              <a:t>to estimate each construct as the shared variance of its respective indicators</a:t>
            </a:r>
            <a:endParaRPr/>
          </a:p>
        </p:txBody>
      </p:sp>
      <p:sp>
        <p:nvSpPr>
          <p:cNvPr id="1788" name="Google Shape;1788;p79"/>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Structural Equation Modeling</a:t>
            </a:r>
            <a:endParaRPr>
              <a:latin typeface="Trebuchet MS"/>
              <a:ea typeface="Trebuchet MS"/>
              <a:cs typeface="Trebuchet MS"/>
              <a:sym typeface="Trebuchet MS"/>
            </a:endParaRPr>
          </a:p>
        </p:txBody>
      </p:sp>
      <p:sp>
        <p:nvSpPr>
          <p:cNvPr id="1789" name="Google Shape;1789;p79"/>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790" name="Google Shape;1790;p79"/>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8"/>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Acknowledgments</a:t>
            </a:r>
            <a:endParaRPr>
              <a:latin typeface="Trebuchet MS"/>
              <a:ea typeface="Trebuchet MS"/>
              <a:cs typeface="Trebuchet MS"/>
              <a:sym typeface="Trebuchet MS"/>
            </a:endParaRPr>
          </a:p>
        </p:txBody>
      </p:sp>
      <p:pic>
        <p:nvPicPr>
          <p:cNvPr descr="Stefan Wagner (@prof_wagnerst) | Twitter" id="262" name="Google Shape;262;p8"/>
          <p:cNvPicPr preferRelativeResize="0"/>
          <p:nvPr/>
        </p:nvPicPr>
        <p:blipFill rotWithShape="1">
          <a:blip r:embed="rId3">
            <a:alphaModFix/>
          </a:blip>
          <a:srcRect b="0" l="0" r="0" t="0"/>
          <a:stretch/>
        </p:blipFill>
        <p:spPr>
          <a:xfrm>
            <a:off x="263352" y="4056305"/>
            <a:ext cx="1440000" cy="1440000"/>
          </a:xfrm>
          <a:prstGeom prst="rect">
            <a:avLst/>
          </a:prstGeom>
          <a:noFill/>
          <a:ln>
            <a:noFill/>
          </a:ln>
        </p:spPr>
      </p:pic>
      <p:pic>
        <p:nvPicPr>
          <p:cNvPr descr="Daniel Mendez | Publons" id="263" name="Google Shape;263;p8"/>
          <p:cNvPicPr preferRelativeResize="0"/>
          <p:nvPr/>
        </p:nvPicPr>
        <p:blipFill rotWithShape="1">
          <a:blip r:embed="rId4">
            <a:alphaModFix/>
          </a:blip>
          <a:srcRect b="0" l="0" r="0" t="0"/>
          <a:stretch/>
        </p:blipFill>
        <p:spPr>
          <a:xfrm>
            <a:off x="1781019" y="4056305"/>
            <a:ext cx="1440000" cy="1440000"/>
          </a:xfrm>
          <a:prstGeom prst="rect">
            <a:avLst/>
          </a:prstGeom>
          <a:noFill/>
          <a:ln>
            <a:noFill/>
          </a:ln>
        </p:spPr>
      </p:pic>
      <p:pic>
        <p:nvPicPr>
          <p:cNvPr descr="dgraziotin (Daniel Graziotin) · GitHub" id="264" name="Google Shape;264;p8"/>
          <p:cNvPicPr preferRelativeResize="0"/>
          <p:nvPr/>
        </p:nvPicPr>
        <p:blipFill rotWithShape="1">
          <a:blip r:embed="rId5">
            <a:alphaModFix/>
          </a:blip>
          <a:srcRect b="0" l="0" r="0" t="0"/>
          <a:stretch/>
        </p:blipFill>
        <p:spPr>
          <a:xfrm>
            <a:off x="5031847" y="4058098"/>
            <a:ext cx="1440000" cy="1440000"/>
          </a:xfrm>
          <a:prstGeom prst="rect">
            <a:avLst/>
          </a:prstGeom>
          <a:noFill/>
          <a:ln>
            <a:noFill/>
          </a:ln>
        </p:spPr>
      </p:pic>
      <p:pic>
        <p:nvPicPr>
          <p:cNvPr descr="Michael Felderer (@mfelderer) | Twitter" id="265" name="Google Shape;265;p8"/>
          <p:cNvPicPr preferRelativeResize="0"/>
          <p:nvPr/>
        </p:nvPicPr>
        <p:blipFill rotWithShape="1">
          <a:blip r:embed="rId6">
            <a:alphaModFix/>
          </a:blip>
          <a:srcRect b="0" l="0" r="0" t="0"/>
          <a:stretch/>
        </p:blipFill>
        <p:spPr>
          <a:xfrm>
            <a:off x="3442348" y="4056305"/>
            <a:ext cx="1440000" cy="1440000"/>
          </a:xfrm>
          <a:prstGeom prst="rect">
            <a:avLst/>
          </a:prstGeom>
          <a:noFill/>
          <a:ln>
            <a:noFill/>
          </a:ln>
        </p:spPr>
      </p:pic>
      <p:sp>
        <p:nvSpPr>
          <p:cNvPr id="266" name="Google Shape;266;p8"/>
          <p:cNvSpPr txBox="1"/>
          <p:nvPr/>
        </p:nvSpPr>
        <p:spPr>
          <a:xfrm>
            <a:off x="263352" y="5415165"/>
            <a:ext cx="1440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800">
                <a:solidFill>
                  <a:schemeClr val="dk1"/>
                </a:solidFill>
                <a:latin typeface="Trebuchet MS"/>
                <a:ea typeface="Trebuchet MS"/>
                <a:cs typeface="Trebuchet MS"/>
                <a:sym typeface="Trebuchet MS"/>
              </a:rPr>
              <a:t>S. Wagner</a:t>
            </a:r>
            <a:endParaRPr/>
          </a:p>
        </p:txBody>
      </p:sp>
      <p:sp>
        <p:nvSpPr>
          <p:cNvPr id="267" name="Google Shape;267;p8"/>
          <p:cNvSpPr txBox="1"/>
          <p:nvPr/>
        </p:nvSpPr>
        <p:spPr>
          <a:xfrm>
            <a:off x="1781019" y="5415165"/>
            <a:ext cx="1440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800">
                <a:solidFill>
                  <a:schemeClr val="dk1"/>
                </a:solidFill>
                <a:latin typeface="Trebuchet MS"/>
                <a:ea typeface="Trebuchet MS"/>
                <a:cs typeface="Trebuchet MS"/>
                <a:sym typeface="Trebuchet MS"/>
              </a:rPr>
              <a:t>D. Mendez</a:t>
            </a:r>
            <a:endParaRPr sz="1800">
              <a:solidFill>
                <a:schemeClr val="dk1"/>
              </a:solidFill>
              <a:latin typeface="Trebuchet MS"/>
              <a:ea typeface="Trebuchet MS"/>
              <a:cs typeface="Trebuchet MS"/>
              <a:sym typeface="Trebuchet MS"/>
            </a:endParaRPr>
          </a:p>
        </p:txBody>
      </p:sp>
      <p:sp>
        <p:nvSpPr>
          <p:cNvPr id="268" name="Google Shape;268;p8"/>
          <p:cNvSpPr txBox="1"/>
          <p:nvPr/>
        </p:nvSpPr>
        <p:spPr>
          <a:xfrm>
            <a:off x="3411612" y="5415165"/>
            <a:ext cx="1440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800">
                <a:solidFill>
                  <a:schemeClr val="dk1"/>
                </a:solidFill>
                <a:latin typeface="Trebuchet MS"/>
                <a:ea typeface="Trebuchet MS"/>
                <a:cs typeface="Trebuchet MS"/>
                <a:sym typeface="Trebuchet MS"/>
              </a:rPr>
              <a:t>M. Felderer</a:t>
            </a:r>
            <a:endParaRPr sz="1800">
              <a:solidFill>
                <a:schemeClr val="dk1"/>
              </a:solidFill>
              <a:latin typeface="Trebuchet MS"/>
              <a:ea typeface="Trebuchet MS"/>
              <a:cs typeface="Trebuchet MS"/>
              <a:sym typeface="Trebuchet MS"/>
            </a:endParaRPr>
          </a:p>
        </p:txBody>
      </p:sp>
      <p:sp>
        <p:nvSpPr>
          <p:cNvPr id="269" name="Google Shape;269;p8"/>
          <p:cNvSpPr txBox="1"/>
          <p:nvPr/>
        </p:nvSpPr>
        <p:spPr>
          <a:xfrm>
            <a:off x="5037390" y="5415165"/>
            <a:ext cx="1440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800">
                <a:solidFill>
                  <a:schemeClr val="dk1"/>
                </a:solidFill>
                <a:latin typeface="Trebuchet MS"/>
                <a:ea typeface="Trebuchet MS"/>
                <a:cs typeface="Trebuchet MS"/>
                <a:sym typeface="Trebuchet MS"/>
              </a:rPr>
              <a:t>D. Graziotin</a:t>
            </a:r>
            <a:endParaRPr sz="1800">
              <a:solidFill>
                <a:schemeClr val="dk1"/>
              </a:solidFill>
              <a:latin typeface="Trebuchet MS"/>
              <a:ea typeface="Trebuchet MS"/>
              <a:cs typeface="Trebuchet MS"/>
              <a:sym typeface="Trebuchet MS"/>
            </a:endParaRPr>
          </a:p>
        </p:txBody>
      </p:sp>
      <p:pic>
        <p:nvPicPr>
          <p:cNvPr id="270" name="Google Shape;270;p8"/>
          <p:cNvPicPr preferRelativeResize="0"/>
          <p:nvPr/>
        </p:nvPicPr>
        <p:blipFill rotWithShape="1">
          <a:blip r:embed="rId7">
            <a:alphaModFix/>
          </a:blip>
          <a:srcRect b="0" l="0" r="0" t="0"/>
          <a:stretch/>
        </p:blipFill>
        <p:spPr>
          <a:xfrm>
            <a:off x="-170125" y="1179733"/>
            <a:ext cx="7007641" cy="2052254"/>
          </a:xfrm>
          <a:prstGeom prst="rect">
            <a:avLst/>
          </a:prstGeom>
          <a:noFill/>
          <a:ln>
            <a:noFill/>
          </a:ln>
        </p:spPr>
      </p:pic>
      <p:pic>
        <p:nvPicPr>
          <p:cNvPr id="271" name="Google Shape;271;p8"/>
          <p:cNvPicPr preferRelativeResize="0"/>
          <p:nvPr/>
        </p:nvPicPr>
        <p:blipFill rotWithShape="1">
          <a:blip r:embed="rId8">
            <a:alphaModFix/>
          </a:blip>
          <a:srcRect b="0" l="0" r="0" t="0"/>
          <a:stretch/>
        </p:blipFill>
        <p:spPr>
          <a:xfrm>
            <a:off x="922886" y="1376507"/>
            <a:ext cx="5519692" cy="1542087"/>
          </a:xfrm>
          <a:prstGeom prst="rect">
            <a:avLst/>
          </a:prstGeom>
          <a:noFill/>
          <a:ln>
            <a:noFill/>
          </a:ln>
        </p:spPr>
      </p:pic>
      <p:pic>
        <p:nvPicPr>
          <p:cNvPr descr="ícone Alemanha, bandeiras, bandeira" id="272" name="Google Shape;272;p8"/>
          <p:cNvPicPr preferRelativeResize="0"/>
          <p:nvPr/>
        </p:nvPicPr>
        <p:blipFill rotWithShape="1">
          <a:blip r:embed="rId9">
            <a:alphaModFix/>
          </a:blip>
          <a:srcRect b="0" l="0" r="0" t="0"/>
          <a:stretch/>
        </p:blipFill>
        <p:spPr>
          <a:xfrm>
            <a:off x="620731" y="3398137"/>
            <a:ext cx="720000" cy="720000"/>
          </a:xfrm>
          <a:prstGeom prst="rect">
            <a:avLst/>
          </a:prstGeom>
          <a:noFill/>
          <a:ln>
            <a:noFill/>
          </a:ln>
        </p:spPr>
      </p:pic>
      <p:pic>
        <p:nvPicPr>
          <p:cNvPr descr="ícone Suecia, bandeiras, bandeira" id="273" name="Google Shape;273;p8"/>
          <p:cNvPicPr preferRelativeResize="0"/>
          <p:nvPr/>
        </p:nvPicPr>
        <p:blipFill rotWithShape="1">
          <a:blip r:embed="rId10">
            <a:alphaModFix/>
          </a:blip>
          <a:srcRect b="0" l="0" r="0" t="0"/>
          <a:stretch/>
        </p:blipFill>
        <p:spPr>
          <a:xfrm>
            <a:off x="2137404" y="3398137"/>
            <a:ext cx="720000" cy="720000"/>
          </a:xfrm>
          <a:prstGeom prst="rect">
            <a:avLst/>
          </a:prstGeom>
          <a:noFill/>
          <a:ln>
            <a:noFill/>
          </a:ln>
        </p:spPr>
      </p:pic>
      <p:pic>
        <p:nvPicPr>
          <p:cNvPr descr="ícone Austria, bandeiras, bandeira" id="274" name="Google Shape;274;p8"/>
          <p:cNvPicPr preferRelativeResize="0"/>
          <p:nvPr/>
        </p:nvPicPr>
        <p:blipFill rotWithShape="1">
          <a:blip r:embed="rId11">
            <a:alphaModFix/>
          </a:blip>
          <a:srcRect b="0" l="0" r="0" t="0"/>
          <a:stretch/>
        </p:blipFill>
        <p:spPr>
          <a:xfrm>
            <a:off x="3808415" y="3398137"/>
            <a:ext cx="720000" cy="720000"/>
          </a:xfrm>
          <a:prstGeom prst="rect">
            <a:avLst/>
          </a:prstGeom>
          <a:noFill/>
          <a:ln>
            <a:noFill/>
          </a:ln>
        </p:spPr>
      </p:pic>
      <p:pic>
        <p:nvPicPr>
          <p:cNvPr descr="ícone Alemanha, bandeiras, bandeira" id="275" name="Google Shape;275;p8"/>
          <p:cNvPicPr preferRelativeResize="0"/>
          <p:nvPr/>
        </p:nvPicPr>
        <p:blipFill rotWithShape="1">
          <a:blip r:embed="rId9">
            <a:alphaModFix/>
          </a:blip>
          <a:srcRect b="0" l="0" r="0" t="0"/>
          <a:stretch/>
        </p:blipFill>
        <p:spPr>
          <a:xfrm>
            <a:off x="5360587" y="3398137"/>
            <a:ext cx="720000" cy="720000"/>
          </a:xfrm>
          <a:prstGeom prst="rect">
            <a:avLst/>
          </a:prstGeom>
          <a:noFill/>
          <a:ln>
            <a:noFill/>
          </a:ln>
        </p:spPr>
      </p:pic>
      <p:grpSp>
        <p:nvGrpSpPr>
          <p:cNvPr id="276" name="Google Shape;276;p8"/>
          <p:cNvGrpSpPr/>
          <p:nvPr/>
        </p:nvGrpSpPr>
        <p:grpSpPr>
          <a:xfrm>
            <a:off x="10482273" y="4776305"/>
            <a:ext cx="1224000" cy="1675929"/>
            <a:chOff x="7680320" y="908720"/>
            <a:chExt cx="1224000" cy="1675929"/>
          </a:xfrm>
        </p:grpSpPr>
        <p:pic>
          <p:nvPicPr>
            <p:cNvPr descr="Claes Wohlin - A brief CV | Professor Claes Wohlin" id="277" name="Google Shape;277;p8"/>
            <p:cNvPicPr preferRelativeResize="0"/>
            <p:nvPr/>
          </p:nvPicPr>
          <p:blipFill rotWithShape="1">
            <a:blip r:embed="rId12">
              <a:alphaModFix/>
            </a:blip>
            <a:srcRect b="15766" l="0" r="0" t="0"/>
            <a:stretch/>
          </p:blipFill>
          <p:spPr>
            <a:xfrm>
              <a:off x="7881041" y="1293087"/>
              <a:ext cx="822558" cy="1008112"/>
            </a:xfrm>
            <a:prstGeom prst="rect">
              <a:avLst/>
            </a:prstGeom>
            <a:noFill/>
            <a:ln>
              <a:noFill/>
            </a:ln>
          </p:spPr>
        </p:pic>
        <p:sp>
          <p:nvSpPr>
            <p:cNvPr id="278" name="Google Shape;278;p8"/>
            <p:cNvSpPr txBox="1"/>
            <p:nvPr/>
          </p:nvSpPr>
          <p:spPr>
            <a:xfrm>
              <a:off x="7680320" y="2276872"/>
              <a:ext cx="1224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C. Wohlin</a:t>
              </a:r>
              <a:endParaRPr sz="1400">
                <a:solidFill>
                  <a:schemeClr val="dk1"/>
                </a:solidFill>
                <a:latin typeface="Trebuchet MS"/>
                <a:ea typeface="Trebuchet MS"/>
                <a:cs typeface="Trebuchet MS"/>
                <a:sym typeface="Trebuchet MS"/>
              </a:endParaRPr>
            </a:p>
          </p:txBody>
        </p:sp>
        <p:pic>
          <p:nvPicPr>
            <p:cNvPr descr="ícone Suecia, bandeiras, bandeira" id="279" name="Google Shape;279;p8"/>
            <p:cNvPicPr preferRelativeResize="0"/>
            <p:nvPr/>
          </p:nvPicPr>
          <p:blipFill rotWithShape="1">
            <a:blip r:embed="rId10">
              <a:alphaModFix/>
            </a:blip>
            <a:srcRect b="0" l="0" r="0" t="0"/>
            <a:stretch/>
          </p:blipFill>
          <p:spPr>
            <a:xfrm>
              <a:off x="8112320" y="908720"/>
              <a:ext cx="360000" cy="360000"/>
            </a:xfrm>
            <a:prstGeom prst="rect">
              <a:avLst/>
            </a:prstGeom>
            <a:noFill/>
            <a:ln>
              <a:noFill/>
            </a:ln>
          </p:spPr>
        </p:pic>
      </p:grpSp>
      <p:grpSp>
        <p:nvGrpSpPr>
          <p:cNvPr id="280" name="Google Shape;280;p8"/>
          <p:cNvGrpSpPr/>
          <p:nvPr/>
        </p:nvGrpSpPr>
        <p:grpSpPr>
          <a:xfrm>
            <a:off x="9245092" y="936426"/>
            <a:ext cx="1224000" cy="1675929"/>
            <a:chOff x="8761823" y="908720"/>
            <a:chExt cx="1224000" cy="1675929"/>
          </a:xfrm>
        </p:grpSpPr>
        <p:pic>
          <p:nvPicPr>
            <p:cNvPr descr="Stefan Biffl — TU Wien Informatics" id="281" name="Google Shape;281;p8"/>
            <p:cNvPicPr preferRelativeResize="0"/>
            <p:nvPr/>
          </p:nvPicPr>
          <p:blipFill rotWithShape="1">
            <a:blip r:embed="rId13">
              <a:alphaModFix/>
            </a:blip>
            <a:srcRect b="0" l="0" r="0" t="0"/>
            <a:stretch/>
          </p:blipFill>
          <p:spPr>
            <a:xfrm>
              <a:off x="9020538" y="1289951"/>
              <a:ext cx="706570" cy="974579"/>
            </a:xfrm>
            <a:prstGeom prst="rect">
              <a:avLst/>
            </a:prstGeom>
            <a:noFill/>
            <a:ln>
              <a:noFill/>
            </a:ln>
          </p:spPr>
        </p:pic>
        <p:sp>
          <p:nvSpPr>
            <p:cNvPr id="282" name="Google Shape;282;p8"/>
            <p:cNvSpPr txBox="1"/>
            <p:nvPr/>
          </p:nvSpPr>
          <p:spPr>
            <a:xfrm>
              <a:off x="8761823" y="2276872"/>
              <a:ext cx="1224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S. Biffl</a:t>
              </a:r>
              <a:endParaRPr sz="1400">
                <a:solidFill>
                  <a:schemeClr val="dk1"/>
                </a:solidFill>
                <a:latin typeface="Trebuchet MS"/>
                <a:ea typeface="Trebuchet MS"/>
                <a:cs typeface="Trebuchet MS"/>
                <a:sym typeface="Trebuchet MS"/>
              </a:endParaRPr>
            </a:p>
          </p:txBody>
        </p:sp>
        <p:pic>
          <p:nvPicPr>
            <p:cNvPr descr="ícone Austria, bandeiras, bandeira" id="283" name="Google Shape;283;p8"/>
            <p:cNvPicPr preferRelativeResize="0"/>
            <p:nvPr/>
          </p:nvPicPr>
          <p:blipFill rotWithShape="1">
            <a:blip r:embed="rId14">
              <a:alphaModFix/>
            </a:blip>
            <a:srcRect b="0" l="0" r="0" t="0"/>
            <a:stretch/>
          </p:blipFill>
          <p:spPr>
            <a:xfrm>
              <a:off x="9193823" y="908720"/>
              <a:ext cx="360000" cy="360000"/>
            </a:xfrm>
            <a:prstGeom prst="rect">
              <a:avLst/>
            </a:prstGeom>
            <a:noFill/>
            <a:ln>
              <a:noFill/>
            </a:ln>
          </p:spPr>
        </p:pic>
      </p:grpSp>
      <p:grpSp>
        <p:nvGrpSpPr>
          <p:cNvPr id="284" name="Google Shape;284;p8"/>
          <p:cNvGrpSpPr/>
          <p:nvPr/>
        </p:nvGrpSpPr>
        <p:grpSpPr>
          <a:xfrm>
            <a:off x="9343493" y="4763069"/>
            <a:ext cx="1224000" cy="1675929"/>
            <a:chOff x="9742360" y="908720"/>
            <a:chExt cx="1224000" cy="1675929"/>
          </a:xfrm>
        </p:grpSpPr>
        <p:pic>
          <p:nvPicPr>
            <p:cNvPr descr="Guilherme H. Travassos – ESEIW 2019 – Porto de Galinhas-PE, Brazil" id="285" name="Google Shape;285;p8"/>
            <p:cNvPicPr preferRelativeResize="0"/>
            <p:nvPr/>
          </p:nvPicPr>
          <p:blipFill rotWithShape="1">
            <a:blip r:embed="rId15">
              <a:alphaModFix/>
            </a:blip>
            <a:srcRect b="6623" l="19795" r="22510" t="26891"/>
            <a:stretch/>
          </p:blipFill>
          <p:spPr>
            <a:xfrm>
              <a:off x="9931496" y="1289951"/>
              <a:ext cx="845728" cy="974579"/>
            </a:xfrm>
            <a:prstGeom prst="rect">
              <a:avLst/>
            </a:prstGeom>
            <a:noFill/>
            <a:ln>
              <a:noFill/>
            </a:ln>
          </p:spPr>
        </p:pic>
        <p:sp>
          <p:nvSpPr>
            <p:cNvPr id="286" name="Google Shape;286;p8"/>
            <p:cNvSpPr txBox="1"/>
            <p:nvPr/>
          </p:nvSpPr>
          <p:spPr>
            <a:xfrm>
              <a:off x="9742360" y="2276872"/>
              <a:ext cx="1224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G. Travassos</a:t>
              </a:r>
              <a:endParaRPr/>
            </a:p>
          </p:txBody>
        </p:sp>
        <p:pic>
          <p:nvPicPr>
            <p:cNvPr descr="ícone Brasil, bandeiras, bandeira" id="287" name="Google Shape;287;p8"/>
            <p:cNvPicPr preferRelativeResize="0"/>
            <p:nvPr/>
          </p:nvPicPr>
          <p:blipFill rotWithShape="1">
            <a:blip r:embed="rId16">
              <a:alphaModFix/>
            </a:blip>
            <a:srcRect b="0" l="0" r="0" t="0"/>
            <a:stretch/>
          </p:blipFill>
          <p:spPr>
            <a:xfrm>
              <a:off x="10174360" y="908720"/>
              <a:ext cx="360000" cy="360000"/>
            </a:xfrm>
            <a:prstGeom prst="rect">
              <a:avLst/>
            </a:prstGeom>
            <a:noFill/>
            <a:ln>
              <a:noFill/>
            </a:ln>
          </p:spPr>
        </p:pic>
      </p:grpSp>
      <p:grpSp>
        <p:nvGrpSpPr>
          <p:cNvPr id="288" name="Google Shape;288;p8"/>
          <p:cNvGrpSpPr/>
          <p:nvPr/>
        </p:nvGrpSpPr>
        <p:grpSpPr>
          <a:xfrm>
            <a:off x="9252173" y="2808187"/>
            <a:ext cx="1224000" cy="1675929"/>
            <a:chOff x="10828627" y="908720"/>
            <a:chExt cx="1224000" cy="1675929"/>
          </a:xfrm>
        </p:grpSpPr>
        <p:pic>
          <p:nvPicPr>
            <p:cNvPr descr="Skima 2015" id="289" name="Google Shape;289;p8"/>
            <p:cNvPicPr preferRelativeResize="0"/>
            <p:nvPr/>
          </p:nvPicPr>
          <p:blipFill rotWithShape="1">
            <a:blip r:embed="rId17">
              <a:alphaModFix/>
            </a:blip>
            <a:srcRect b="0" l="0" r="0" t="0"/>
            <a:stretch/>
          </p:blipFill>
          <p:spPr>
            <a:xfrm>
              <a:off x="10971406" y="1308019"/>
              <a:ext cx="938442" cy="938442"/>
            </a:xfrm>
            <a:prstGeom prst="rect">
              <a:avLst/>
            </a:prstGeom>
            <a:noFill/>
            <a:ln>
              <a:noFill/>
            </a:ln>
          </p:spPr>
        </p:pic>
        <p:sp>
          <p:nvSpPr>
            <p:cNvPr id="290" name="Google Shape;290;p8"/>
            <p:cNvSpPr txBox="1"/>
            <p:nvPr/>
          </p:nvSpPr>
          <p:spPr>
            <a:xfrm>
              <a:off x="10828627" y="2276872"/>
              <a:ext cx="1224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E. Mendes</a:t>
              </a:r>
              <a:endParaRPr/>
            </a:p>
          </p:txBody>
        </p:sp>
        <p:pic>
          <p:nvPicPr>
            <p:cNvPr descr="ícone Suecia, bandeiras, bandeira" id="291" name="Google Shape;291;p8"/>
            <p:cNvPicPr preferRelativeResize="0"/>
            <p:nvPr/>
          </p:nvPicPr>
          <p:blipFill rotWithShape="1">
            <a:blip r:embed="rId10">
              <a:alphaModFix/>
            </a:blip>
            <a:srcRect b="0" l="0" r="0" t="0"/>
            <a:stretch/>
          </p:blipFill>
          <p:spPr>
            <a:xfrm>
              <a:off x="11260627" y="908720"/>
              <a:ext cx="360000" cy="360000"/>
            </a:xfrm>
            <a:prstGeom prst="rect">
              <a:avLst/>
            </a:prstGeom>
            <a:noFill/>
            <a:ln>
              <a:noFill/>
            </a:ln>
          </p:spPr>
        </p:pic>
      </p:grpSp>
      <p:grpSp>
        <p:nvGrpSpPr>
          <p:cNvPr id="292" name="Google Shape;292;p8"/>
          <p:cNvGrpSpPr/>
          <p:nvPr/>
        </p:nvGrpSpPr>
        <p:grpSpPr>
          <a:xfrm>
            <a:off x="6895493" y="4754904"/>
            <a:ext cx="1224000" cy="1685738"/>
            <a:chOff x="7680320" y="2852936"/>
            <a:chExt cx="1224000" cy="1685738"/>
          </a:xfrm>
        </p:grpSpPr>
        <p:pic>
          <p:nvPicPr>
            <p:cNvPr descr="Paul Ralph" id="293" name="Google Shape;293;p8"/>
            <p:cNvPicPr preferRelativeResize="0"/>
            <p:nvPr/>
          </p:nvPicPr>
          <p:blipFill rotWithShape="1">
            <a:blip r:embed="rId18">
              <a:alphaModFix/>
            </a:blip>
            <a:srcRect b="10408" l="12200" r="28832" t="0"/>
            <a:stretch/>
          </p:blipFill>
          <p:spPr>
            <a:xfrm>
              <a:off x="7881041" y="3233188"/>
              <a:ext cx="822558" cy="1002287"/>
            </a:xfrm>
            <a:prstGeom prst="rect">
              <a:avLst/>
            </a:prstGeom>
            <a:noFill/>
            <a:ln>
              <a:noFill/>
            </a:ln>
          </p:spPr>
        </p:pic>
        <p:sp>
          <p:nvSpPr>
            <p:cNvPr id="294" name="Google Shape;294;p8"/>
            <p:cNvSpPr txBox="1"/>
            <p:nvPr/>
          </p:nvSpPr>
          <p:spPr>
            <a:xfrm>
              <a:off x="7680320" y="4250674"/>
              <a:ext cx="1224000" cy="28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P. Ralph</a:t>
              </a:r>
              <a:endParaRPr/>
            </a:p>
          </p:txBody>
        </p:sp>
        <p:pic>
          <p:nvPicPr>
            <p:cNvPr descr="ícone Canada, bandeiras, bandeira" id="295" name="Google Shape;295;p8"/>
            <p:cNvPicPr preferRelativeResize="0"/>
            <p:nvPr/>
          </p:nvPicPr>
          <p:blipFill rotWithShape="1">
            <a:blip r:embed="rId19">
              <a:alphaModFix/>
            </a:blip>
            <a:srcRect b="0" l="0" r="0" t="0"/>
            <a:stretch/>
          </p:blipFill>
          <p:spPr>
            <a:xfrm>
              <a:off x="8112320" y="2852936"/>
              <a:ext cx="360000" cy="360000"/>
            </a:xfrm>
            <a:prstGeom prst="rect">
              <a:avLst/>
            </a:prstGeom>
            <a:noFill/>
            <a:ln>
              <a:noFill/>
            </a:ln>
          </p:spPr>
        </p:pic>
      </p:grpSp>
      <p:grpSp>
        <p:nvGrpSpPr>
          <p:cNvPr id="296" name="Google Shape;296;p8"/>
          <p:cNvGrpSpPr/>
          <p:nvPr/>
        </p:nvGrpSpPr>
        <p:grpSpPr>
          <a:xfrm>
            <a:off x="8112412" y="932393"/>
            <a:ext cx="1224000" cy="1695627"/>
            <a:chOff x="8761823" y="2852936"/>
            <a:chExt cx="1224000" cy="1695627"/>
          </a:xfrm>
        </p:grpSpPr>
        <p:pic>
          <p:nvPicPr>
            <p:cNvPr descr="Dr Sebastian Baltes | Researcher Profiles" id="297" name="Google Shape;297;p8"/>
            <p:cNvPicPr preferRelativeResize="0"/>
            <p:nvPr/>
          </p:nvPicPr>
          <p:blipFill rotWithShape="1">
            <a:blip r:embed="rId20">
              <a:alphaModFix/>
            </a:blip>
            <a:srcRect b="12702" l="14238" r="14028" t="2623"/>
            <a:stretch/>
          </p:blipFill>
          <p:spPr>
            <a:xfrm>
              <a:off x="8948256" y="3231987"/>
              <a:ext cx="851135" cy="1004689"/>
            </a:xfrm>
            <a:prstGeom prst="rect">
              <a:avLst/>
            </a:prstGeom>
            <a:noFill/>
            <a:ln>
              <a:noFill/>
            </a:ln>
          </p:spPr>
        </p:pic>
        <p:sp>
          <p:nvSpPr>
            <p:cNvPr id="298" name="Google Shape;298;p8"/>
            <p:cNvSpPr txBox="1"/>
            <p:nvPr/>
          </p:nvSpPr>
          <p:spPr>
            <a:xfrm>
              <a:off x="8761823" y="4240786"/>
              <a:ext cx="1224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S. Baltes</a:t>
              </a:r>
              <a:endParaRPr sz="1400">
                <a:solidFill>
                  <a:schemeClr val="dk1"/>
                </a:solidFill>
                <a:latin typeface="Trebuchet MS"/>
                <a:ea typeface="Trebuchet MS"/>
                <a:cs typeface="Trebuchet MS"/>
                <a:sym typeface="Trebuchet MS"/>
              </a:endParaRPr>
            </a:p>
          </p:txBody>
        </p:sp>
        <p:pic>
          <p:nvPicPr>
            <p:cNvPr descr="ícone Australia, bandeiras, bandeira" id="299" name="Google Shape;299;p8"/>
            <p:cNvPicPr preferRelativeResize="0"/>
            <p:nvPr/>
          </p:nvPicPr>
          <p:blipFill rotWithShape="1">
            <a:blip r:embed="rId21">
              <a:alphaModFix/>
            </a:blip>
            <a:srcRect b="0" l="0" r="0" t="0"/>
            <a:stretch/>
          </p:blipFill>
          <p:spPr>
            <a:xfrm>
              <a:off x="9193823" y="2852936"/>
              <a:ext cx="360000" cy="360000"/>
            </a:xfrm>
            <a:prstGeom prst="rect">
              <a:avLst/>
            </a:prstGeom>
            <a:noFill/>
            <a:ln>
              <a:noFill/>
            </a:ln>
          </p:spPr>
        </p:pic>
      </p:grpSp>
      <p:grpSp>
        <p:nvGrpSpPr>
          <p:cNvPr id="300" name="Google Shape;300;p8"/>
          <p:cNvGrpSpPr/>
          <p:nvPr/>
        </p:nvGrpSpPr>
        <p:grpSpPr>
          <a:xfrm>
            <a:off x="10384853" y="2808187"/>
            <a:ext cx="1368000" cy="1696569"/>
            <a:chOff x="7608320" y="4797152"/>
            <a:chExt cx="1368000" cy="1696569"/>
          </a:xfrm>
        </p:grpSpPr>
        <p:pic>
          <p:nvPicPr>
            <p:cNvPr descr="Arquivos GROWPLUS - GROW+" id="301" name="Google Shape;301;p8"/>
            <p:cNvPicPr preferRelativeResize="0"/>
            <p:nvPr/>
          </p:nvPicPr>
          <p:blipFill rotWithShape="1">
            <a:blip r:embed="rId22">
              <a:alphaModFix/>
            </a:blip>
            <a:srcRect b="37400" l="21206" r="29019" t="24466"/>
            <a:stretch/>
          </p:blipFill>
          <p:spPr>
            <a:xfrm>
              <a:off x="7855053" y="5194447"/>
              <a:ext cx="874535" cy="1004690"/>
            </a:xfrm>
            <a:prstGeom prst="rect">
              <a:avLst/>
            </a:prstGeom>
            <a:noFill/>
            <a:ln>
              <a:noFill/>
            </a:ln>
          </p:spPr>
        </p:pic>
        <p:sp>
          <p:nvSpPr>
            <p:cNvPr id="302" name="Google Shape;302;p8"/>
            <p:cNvSpPr txBox="1"/>
            <p:nvPr/>
          </p:nvSpPr>
          <p:spPr>
            <a:xfrm>
              <a:off x="7608320" y="6185944"/>
              <a:ext cx="1368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R. Prikladnicki</a:t>
              </a:r>
              <a:endParaRPr sz="1400">
                <a:solidFill>
                  <a:schemeClr val="dk1"/>
                </a:solidFill>
                <a:latin typeface="Trebuchet MS"/>
                <a:ea typeface="Trebuchet MS"/>
                <a:cs typeface="Trebuchet MS"/>
                <a:sym typeface="Trebuchet MS"/>
              </a:endParaRPr>
            </a:p>
          </p:txBody>
        </p:sp>
        <p:pic>
          <p:nvPicPr>
            <p:cNvPr descr="ícone Brasil, bandeiras, bandeira" id="303" name="Google Shape;303;p8"/>
            <p:cNvPicPr preferRelativeResize="0"/>
            <p:nvPr/>
          </p:nvPicPr>
          <p:blipFill rotWithShape="1">
            <a:blip r:embed="rId16">
              <a:alphaModFix/>
            </a:blip>
            <a:srcRect b="0" l="0" r="0" t="0"/>
            <a:stretch/>
          </p:blipFill>
          <p:spPr>
            <a:xfrm>
              <a:off x="8112320" y="4797152"/>
              <a:ext cx="360000" cy="360000"/>
            </a:xfrm>
            <a:prstGeom prst="rect">
              <a:avLst/>
            </a:prstGeom>
            <a:noFill/>
            <a:ln>
              <a:noFill/>
            </a:ln>
          </p:spPr>
        </p:pic>
      </p:grpSp>
      <p:pic>
        <p:nvPicPr>
          <p:cNvPr descr="USES UFAM - Publicações | Facebook" id="304" name="Google Shape;304;p8"/>
          <p:cNvPicPr preferRelativeResize="0"/>
          <p:nvPr/>
        </p:nvPicPr>
        <p:blipFill rotWithShape="1">
          <a:blip r:embed="rId23">
            <a:alphaModFix/>
          </a:blip>
          <a:srcRect b="30983" l="22740" r="17275" t="5730"/>
          <a:stretch/>
        </p:blipFill>
        <p:spPr>
          <a:xfrm>
            <a:off x="10567493" y="1344924"/>
            <a:ext cx="988558" cy="1020032"/>
          </a:xfrm>
          <a:prstGeom prst="rect">
            <a:avLst/>
          </a:prstGeom>
          <a:noFill/>
          <a:ln>
            <a:noFill/>
          </a:ln>
        </p:spPr>
      </p:pic>
      <p:sp>
        <p:nvSpPr>
          <p:cNvPr id="305" name="Google Shape;305;p8"/>
          <p:cNvSpPr txBox="1"/>
          <p:nvPr/>
        </p:nvSpPr>
        <p:spPr>
          <a:xfrm>
            <a:off x="10377772" y="2334204"/>
            <a:ext cx="1368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T. Conte</a:t>
            </a:r>
            <a:endParaRPr/>
          </a:p>
        </p:txBody>
      </p:sp>
      <p:pic>
        <p:nvPicPr>
          <p:cNvPr descr="ícone Brasil, bandeiras, bandeira" id="306" name="Google Shape;306;p8"/>
          <p:cNvPicPr preferRelativeResize="0"/>
          <p:nvPr/>
        </p:nvPicPr>
        <p:blipFill rotWithShape="1">
          <a:blip r:embed="rId16">
            <a:alphaModFix/>
          </a:blip>
          <a:srcRect b="0" l="0" r="0" t="0"/>
          <a:stretch/>
        </p:blipFill>
        <p:spPr>
          <a:xfrm>
            <a:off x="10881772" y="955300"/>
            <a:ext cx="360000" cy="360000"/>
          </a:xfrm>
          <a:prstGeom prst="rect">
            <a:avLst/>
          </a:prstGeom>
          <a:noFill/>
          <a:ln>
            <a:noFill/>
          </a:ln>
        </p:spPr>
      </p:pic>
      <p:sp>
        <p:nvSpPr>
          <p:cNvPr id="307" name="Google Shape;307;p8"/>
          <p:cNvSpPr txBox="1"/>
          <p:nvPr/>
        </p:nvSpPr>
        <p:spPr>
          <a:xfrm>
            <a:off x="6870388" y="2294968"/>
            <a:ext cx="131531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T. Baldassarre</a:t>
            </a:r>
            <a:endParaRPr/>
          </a:p>
        </p:txBody>
      </p:sp>
      <p:grpSp>
        <p:nvGrpSpPr>
          <p:cNvPr id="308" name="Google Shape;308;p8"/>
          <p:cNvGrpSpPr/>
          <p:nvPr/>
        </p:nvGrpSpPr>
        <p:grpSpPr>
          <a:xfrm>
            <a:off x="8119493" y="2808187"/>
            <a:ext cx="1224000" cy="1690518"/>
            <a:chOff x="9742360" y="2848156"/>
            <a:chExt cx="1224000" cy="1690518"/>
          </a:xfrm>
        </p:grpSpPr>
        <p:pic>
          <p:nvPicPr>
            <p:cNvPr descr="Marco Kuhrmann" id="309" name="Google Shape;309;p8"/>
            <p:cNvPicPr preferRelativeResize="0"/>
            <p:nvPr/>
          </p:nvPicPr>
          <p:blipFill rotWithShape="1">
            <a:blip r:embed="rId24">
              <a:alphaModFix/>
            </a:blip>
            <a:srcRect b="23749" l="17672" r="9938" t="14300"/>
            <a:stretch/>
          </p:blipFill>
          <p:spPr>
            <a:xfrm>
              <a:off x="9943081" y="3218045"/>
              <a:ext cx="822558" cy="1032573"/>
            </a:xfrm>
            <a:prstGeom prst="rect">
              <a:avLst/>
            </a:prstGeom>
            <a:noFill/>
            <a:ln>
              <a:noFill/>
            </a:ln>
          </p:spPr>
        </p:pic>
        <p:sp>
          <p:nvSpPr>
            <p:cNvPr id="310" name="Google Shape;310;p8"/>
            <p:cNvSpPr txBox="1"/>
            <p:nvPr/>
          </p:nvSpPr>
          <p:spPr>
            <a:xfrm>
              <a:off x="9742360" y="4250674"/>
              <a:ext cx="1224000" cy="28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M. Kuhrmann</a:t>
              </a:r>
              <a:endParaRPr sz="1400">
                <a:solidFill>
                  <a:schemeClr val="dk1"/>
                </a:solidFill>
                <a:latin typeface="Trebuchet MS"/>
                <a:ea typeface="Trebuchet MS"/>
                <a:cs typeface="Trebuchet MS"/>
                <a:sym typeface="Trebuchet MS"/>
              </a:endParaRPr>
            </a:p>
          </p:txBody>
        </p:sp>
        <p:pic>
          <p:nvPicPr>
            <p:cNvPr descr="ícone Alemanha, bandeiras, bandeira" id="311" name="Google Shape;311;p8"/>
            <p:cNvPicPr preferRelativeResize="0"/>
            <p:nvPr/>
          </p:nvPicPr>
          <p:blipFill rotWithShape="1">
            <a:blip r:embed="rId9">
              <a:alphaModFix/>
            </a:blip>
            <a:srcRect b="0" l="0" r="0" t="0"/>
            <a:stretch/>
          </p:blipFill>
          <p:spPr>
            <a:xfrm>
              <a:off x="10174360" y="2848156"/>
              <a:ext cx="360000" cy="360000"/>
            </a:xfrm>
            <a:prstGeom prst="rect">
              <a:avLst/>
            </a:prstGeom>
            <a:noFill/>
            <a:ln>
              <a:noFill/>
            </a:ln>
          </p:spPr>
        </p:pic>
      </p:grpSp>
      <p:sp>
        <p:nvSpPr>
          <p:cNvPr id="312" name="Google Shape;312;p8"/>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pt-BR"/>
              <a:t>Marcos Kalinowski © DI PUC-Rio</a:t>
            </a:r>
            <a:endParaRPr/>
          </a:p>
        </p:txBody>
      </p:sp>
      <p:sp>
        <p:nvSpPr>
          <p:cNvPr id="313" name="Google Shape;313;p8"/>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a:t>October 2023</a:t>
            </a:r>
            <a:endParaRPr/>
          </a:p>
        </p:txBody>
      </p:sp>
      <p:sp>
        <p:nvSpPr>
          <p:cNvPr id="314" name="Google Shape;314;p8"/>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grpSp>
        <p:nvGrpSpPr>
          <p:cNvPr id="315" name="Google Shape;315;p8"/>
          <p:cNvGrpSpPr/>
          <p:nvPr/>
        </p:nvGrpSpPr>
        <p:grpSpPr>
          <a:xfrm>
            <a:off x="6877898" y="2834550"/>
            <a:ext cx="1224000" cy="1660749"/>
            <a:chOff x="6225516" y="20421"/>
            <a:chExt cx="1224000" cy="1660749"/>
          </a:xfrm>
        </p:grpSpPr>
        <p:grpSp>
          <p:nvGrpSpPr>
            <p:cNvPr id="316" name="Google Shape;316;p8"/>
            <p:cNvGrpSpPr/>
            <p:nvPr/>
          </p:nvGrpSpPr>
          <p:grpSpPr>
            <a:xfrm>
              <a:off x="6225516" y="352042"/>
              <a:ext cx="1224000" cy="1329128"/>
              <a:chOff x="6225516" y="352042"/>
              <a:chExt cx="1224000" cy="1329128"/>
            </a:xfrm>
          </p:grpSpPr>
          <p:sp>
            <p:nvSpPr>
              <p:cNvPr id="317" name="Google Shape;317;p8"/>
              <p:cNvSpPr txBox="1"/>
              <p:nvPr/>
            </p:nvSpPr>
            <p:spPr>
              <a:xfrm>
                <a:off x="6225516" y="1373393"/>
                <a:ext cx="1224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M. Genero</a:t>
                </a:r>
                <a:endParaRPr sz="1400">
                  <a:solidFill>
                    <a:schemeClr val="dk1"/>
                  </a:solidFill>
                  <a:latin typeface="Trebuchet MS"/>
                  <a:ea typeface="Trebuchet MS"/>
                  <a:cs typeface="Trebuchet MS"/>
                  <a:sym typeface="Trebuchet MS"/>
                </a:endParaRPr>
              </a:p>
            </p:txBody>
          </p:sp>
          <p:pic>
            <p:nvPicPr>
              <p:cNvPr descr="Marcela Genero Bocco – ESEIW 2019 – Porto de Galinhas-PE, Brazil" id="318" name="Google Shape;318;p8"/>
              <p:cNvPicPr preferRelativeResize="0"/>
              <p:nvPr/>
            </p:nvPicPr>
            <p:blipFill rotWithShape="1">
              <a:blip r:embed="rId25">
                <a:alphaModFix/>
              </a:blip>
              <a:srcRect b="0" l="0" r="0" t="0"/>
              <a:stretch/>
            </p:blipFill>
            <p:spPr>
              <a:xfrm>
                <a:off x="6336165" y="352042"/>
                <a:ext cx="1042412" cy="1042412"/>
              </a:xfrm>
              <a:prstGeom prst="rect">
                <a:avLst/>
              </a:prstGeom>
              <a:noFill/>
              <a:ln>
                <a:noFill/>
              </a:ln>
            </p:spPr>
          </p:pic>
        </p:grpSp>
        <p:pic>
          <p:nvPicPr>
            <p:cNvPr id="319" name="Google Shape;319;p8"/>
            <p:cNvPicPr preferRelativeResize="0"/>
            <p:nvPr/>
          </p:nvPicPr>
          <p:blipFill rotWithShape="1">
            <a:blip r:embed="rId26">
              <a:alphaModFix/>
            </a:blip>
            <a:srcRect b="0" l="0" r="0" t="0"/>
            <a:stretch/>
          </p:blipFill>
          <p:spPr>
            <a:xfrm>
              <a:off x="6695382" y="20421"/>
              <a:ext cx="323978" cy="336657"/>
            </a:xfrm>
            <a:prstGeom prst="rect">
              <a:avLst/>
            </a:prstGeom>
            <a:noFill/>
            <a:ln>
              <a:noFill/>
            </a:ln>
          </p:spPr>
        </p:pic>
      </p:grpSp>
      <p:pic>
        <p:nvPicPr>
          <p:cNvPr descr="Margaret-Anne Storey on Productivity · It Will Never Work in Theory" id="320" name="Google Shape;320;p8"/>
          <p:cNvPicPr preferRelativeResize="0"/>
          <p:nvPr/>
        </p:nvPicPr>
        <p:blipFill rotWithShape="1">
          <a:blip r:embed="rId27">
            <a:alphaModFix/>
          </a:blip>
          <a:srcRect b="0" l="5721" r="8706" t="0"/>
          <a:stretch/>
        </p:blipFill>
        <p:spPr>
          <a:xfrm>
            <a:off x="8335174" y="5151887"/>
            <a:ext cx="859801" cy="1004772"/>
          </a:xfrm>
          <a:prstGeom prst="rect">
            <a:avLst/>
          </a:prstGeom>
          <a:noFill/>
          <a:ln>
            <a:noFill/>
          </a:ln>
        </p:spPr>
      </p:pic>
      <p:sp>
        <p:nvSpPr>
          <p:cNvPr id="321" name="Google Shape;321;p8"/>
          <p:cNvSpPr txBox="1"/>
          <p:nvPr/>
        </p:nvSpPr>
        <p:spPr>
          <a:xfrm>
            <a:off x="8122213" y="6123941"/>
            <a:ext cx="1224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400">
                <a:solidFill>
                  <a:schemeClr val="dk1"/>
                </a:solidFill>
                <a:latin typeface="Trebuchet MS"/>
                <a:ea typeface="Trebuchet MS"/>
                <a:cs typeface="Trebuchet MS"/>
                <a:sym typeface="Trebuchet MS"/>
              </a:rPr>
              <a:t>M.A. Storey</a:t>
            </a:r>
            <a:endParaRPr sz="1400">
              <a:solidFill>
                <a:schemeClr val="dk1"/>
              </a:solidFill>
              <a:latin typeface="Trebuchet MS"/>
              <a:ea typeface="Trebuchet MS"/>
              <a:cs typeface="Trebuchet MS"/>
              <a:sym typeface="Trebuchet MS"/>
            </a:endParaRPr>
          </a:p>
        </p:txBody>
      </p:sp>
      <p:pic>
        <p:nvPicPr>
          <p:cNvPr descr="ícone Canada, bandeiras, bandeira" id="322" name="Google Shape;322;p8"/>
          <p:cNvPicPr preferRelativeResize="0"/>
          <p:nvPr/>
        </p:nvPicPr>
        <p:blipFill rotWithShape="1">
          <a:blip r:embed="rId19">
            <a:alphaModFix/>
          </a:blip>
          <a:srcRect b="0" l="0" r="0" t="0"/>
          <a:stretch/>
        </p:blipFill>
        <p:spPr>
          <a:xfrm>
            <a:off x="8595740" y="4771984"/>
            <a:ext cx="360000" cy="360000"/>
          </a:xfrm>
          <a:prstGeom prst="rect">
            <a:avLst/>
          </a:prstGeom>
          <a:noFill/>
          <a:ln>
            <a:noFill/>
          </a:ln>
        </p:spPr>
      </p:pic>
      <p:pic>
        <p:nvPicPr>
          <p:cNvPr descr="Conference Organization - ESEIW 2020" id="323" name="Google Shape;323;p8"/>
          <p:cNvPicPr preferRelativeResize="0"/>
          <p:nvPr/>
        </p:nvPicPr>
        <p:blipFill rotWithShape="1">
          <a:blip r:embed="rId28">
            <a:alphaModFix/>
          </a:blip>
          <a:srcRect b="0" l="9517" r="6263" t="0"/>
          <a:stretch/>
        </p:blipFill>
        <p:spPr>
          <a:xfrm>
            <a:off x="7118066" y="1297550"/>
            <a:ext cx="874536" cy="1032476"/>
          </a:xfrm>
          <a:prstGeom prst="rect">
            <a:avLst/>
          </a:prstGeom>
          <a:noFill/>
          <a:ln>
            <a:noFill/>
          </a:ln>
        </p:spPr>
      </p:pic>
      <p:pic>
        <p:nvPicPr>
          <p:cNvPr descr="Flag Icons of Italy | 3D Flags - Animated waving flags of the world,  pictures, icons" id="324" name="Google Shape;324;p8"/>
          <p:cNvPicPr preferRelativeResize="0"/>
          <p:nvPr/>
        </p:nvPicPr>
        <p:blipFill rotWithShape="1">
          <a:blip r:embed="rId29">
            <a:alphaModFix/>
          </a:blip>
          <a:srcRect b="38710" l="0" r="0" t="0"/>
          <a:stretch/>
        </p:blipFill>
        <p:spPr>
          <a:xfrm>
            <a:off x="7410909" y="981150"/>
            <a:ext cx="312123" cy="28287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80"/>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797" name="Google Shape;1797;p80"/>
          <p:cNvSpPr txBox="1"/>
          <p:nvPr>
            <p:ph idx="1" type="body"/>
          </p:nvPr>
        </p:nvSpPr>
        <p:spPr>
          <a:xfrm>
            <a:off x="431371" y="1066800"/>
            <a:ext cx="11137237"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lang="pt-BR" sz="2400">
                <a:latin typeface="Trebuchet MS"/>
                <a:ea typeface="Trebuchet MS"/>
                <a:cs typeface="Trebuchet MS"/>
                <a:sym typeface="Trebuchet MS"/>
              </a:rPr>
              <a:t>Next, we define the </a:t>
            </a:r>
            <a:r>
              <a:rPr b="1" lang="pt-BR" sz="2400">
                <a:solidFill>
                  <a:srgbClr val="2172AC"/>
                </a:solidFill>
                <a:latin typeface="Trebuchet MS"/>
                <a:ea typeface="Trebuchet MS"/>
                <a:cs typeface="Trebuchet MS"/>
                <a:sym typeface="Trebuchet MS"/>
              </a:rPr>
              <a:t>structural model</a:t>
            </a:r>
            <a:r>
              <a:rPr lang="pt-BR" sz="2400">
                <a:latin typeface="Trebuchet MS"/>
                <a:ea typeface="Trebuchet MS"/>
                <a:cs typeface="Trebuchet MS"/>
                <a:sym typeface="Trebuchet MS"/>
              </a:rPr>
              <a:t>, which identifies the expected relationships among the constructs</a:t>
            </a:r>
            <a:endParaRPr/>
          </a:p>
          <a:p>
            <a:pPr indent="-285750" lvl="1" marL="742950" rtl="0" algn="l">
              <a:lnSpc>
                <a:spcPct val="120000"/>
              </a:lnSpc>
              <a:spcBef>
                <a:spcPts val="400"/>
              </a:spcBef>
              <a:spcAft>
                <a:spcPts val="0"/>
              </a:spcAft>
              <a:buSzPts val="2000"/>
              <a:buFont typeface="Trebuchet MS"/>
              <a:buChar char="–"/>
            </a:pPr>
            <a:r>
              <a:rPr lang="pt-BR" sz="2000">
                <a:latin typeface="Trebuchet MS"/>
                <a:ea typeface="Trebuchet MS"/>
                <a:cs typeface="Trebuchet MS"/>
                <a:sym typeface="Trebuchet MS"/>
              </a:rPr>
              <a:t>The constructs we are attempting to predict are referred to as </a:t>
            </a:r>
            <a:r>
              <a:rPr b="1" lang="pt-BR" sz="2000">
                <a:solidFill>
                  <a:srgbClr val="2172AC"/>
                </a:solidFill>
                <a:latin typeface="Trebuchet MS"/>
                <a:ea typeface="Trebuchet MS"/>
                <a:cs typeface="Trebuchet MS"/>
                <a:sym typeface="Trebuchet MS"/>
              </a:rPr>
              <a:t>endogenous</a:t>
            </a:r>
            <a:r>
              <a:rPr lang="pt-BR" sz="2000">
                <a:latin typeface="Trebuchet MS"/>
                <a:ea typeface="Trebuchet MS"/>
                <a:cs typeface="Trebuchet MS"/>
                <a:sym typeface="Trebuchet MS"/>
              </a:rPr>
              <a:t> (dependent variables), while the predictors are </a:t>
            </a:r>
            <a:r>
              <a:rPr b="1" lang="pt-BR" sz="2000">
                <a:solidFill>
                  <a:srgbClr val="2172AC"/>
                </a:solidFill>
                <a:latin typeface="Trebuchet MS"/>
                <a:ea typeface="Trebuchet MS"/>
                <a:cs typeface="Trebuchet MS"/>
                <a:sym typeface="Trebuchet MS"/>
              </a:rPr>
              <a:t>exogenous</a:t>
            </a:r>
            <a:r>
              <a:rPr lang="pt-BR" sz="2000">
                <a:latin typeface="Trebuchet MS"/>
                <a:ea typeface="Trebuchet MS"/>
                <a:cs typeface="Trebuchet MS"/>
                <a:sym typeface="Trebuchet MS"/>
              </a:rPr>
              <a:t> (independent variables)</a:t>
            </a:r>
            <a:endParaRPr/>
          </a:p>
          <a:p>
            <a:pPr indent="-158750" lvl="1" marL="742950" rtl="0" algn="l">
              <a:lnSpc>
                <a:spcPct val="120000"/>
              </a:lnSpc>
              <a:spcBef>
                <a:spcPts val="400"/>
              </a:spcBef>
              <a:spcAft>
                <a:spcPts val="0"/>
              </a:spcAft>
              <a:buSzPts val="2000"/>
              <a:buFont typeface="Verdana"/>
              <a:buNone/>
            </a:pPr>
            <a:r>
              <a:t/>
            </a:r>
            <a:endParaRPr sz="2000">
              <a:latin typeface="Trebuchet MS"/>
              <a:ea typeface="Trebuchet MS"/>
              <a:cs typeface="Trebuchet MS"/>
              <a:sym typeface="Trebuchet MS"/>
            </a:endParaRPr>
          </a:p>
          <a:p>
            <a:pPr indent="-342900" lvl="0" marL="342900" rtl="0" algn="l">
              <a:lnSpc>
                <a:spcPct val="120000"/>
              </a:lnSpc>
              <a:spcBef>
                <a:spcPts val="480"/>
              </a:spcBef>
              <a:spcAft>
                <a:spcPts val="0"/>
              </a:spcAft>
              <a:buSzPts val="2400"/>
              <a:buFont typeface="Trebuchet MS"/>
              <a:buChar char="•"/>
            </a:pPr>
            <a:r>
              <a:rPr lang="pt-BR" sz="2400">
                <a:latin typeface="Trebuchet MS"/>
                <a:ea typeface="Trebuchet MS"/>
                <a:cs typeface="Trebuchet MS"/>
                <a:sym typeface="Trebuchet MS"/>
              </a:rPr>
              <a:t>SEM uses a </a:t>
            </a:r>
            <a:r>
              <a:rPr b="1" lang="pt-BR" sz="2400">
                <a:solidFill>
                  <a:srgbClr val="2172AC"/>
                </a:solidFill>
                <a:latin typeface="Trebuchet MS"/>
                <a:ea typeface="Trebuchet MS"/>
                <a:cs typeface="Trebuchet MS"/>
                <a:sym typeface="Trebuchet MS"/>
              </a:rPr>
              <a:t>path modeling technique</a:t>
            </a:r>
            <a:r>
              <a:rPr lang="pt-BR" sz="2400">
                <a:solidFill>
                  <a:srgbClr val="2172AC"/>
                </a:solidFill>
                <a:latin typeface="Trebuchet MS"/>
                <a:ea typeface="Trebuchet MS"/>
                <a:cs typeface="Trebuchet MS"/>
                <a:sym typeface="Trebuchet MS"/>
              </a:rPr>
              <a:t> </a:t>
            </a:r>
            <a:r>
              <a:rPr lang="pt-BR" sz="2400">
                <a:latin typeface="Trebuchet MS"/>
                <a:ea typeface="Trebuchet MS"/>
                <a:cs typeface="Trebuchet MS"/>
                <a:sym typeface="Trebuchet MS"/>
              </a:rPr>
              <a:t>(e.g. regression) to build a model that predicts the endogenous (latent) variables based on the exogenous variables, and to estimate both the strength of each relationship and the overall accuracy of the model</a:t>
            </a:r>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p:txBody>
      </p:sp>
      <p:sp>
        <p:nvSpPr>
          <p:cNvPr id="1798" name="Google Shape;1798;p80"/>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Structural Equation Modeling</a:t>
            </a:r>
            <a:endParaRPr>
              <a:latin typeface="Trebuchet MS"/>
              <a:ea typeface="Trebuchet MS"/>
              <a:cs typeface="Trebuchet MS"/>
              <a:sym typeface="Trebuchet MS"/>
            </a:endParaRPr>
          </a:p>
        </p:txBody>
      </p:sp>
      <p:sp>
        <p:nvSpPr>
          <p:cNvPr id="1799" name="Google Shape;1799;p80"/>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800" name="Google Shape;1800;p80"/>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81"/>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pic>
        <p:nvPicPr>
          <p:cNvPr descr="https://d2gg9evh47fn9z.cloudfront.net/thumb_COLOURBOX11193704.jpg" id="1806" name="Google Shape;1806;p81"/>
          <p:cNvPicPr preferRelativeResize="0"/>
          <p:nvPr/>
        </p:nvPicPr>
        <p:blipFill rotWithShape="1">
          <a:blip r:embed="rId3">
            <a:alphaModFix/>
          </a:blip>
          <a:srcRect b="0" l="0" r="0" t="0"/>
          <a:stretch/>
        </p:blipFill>
        <p:spPr>
          <a:xfrm>
            <a:off x="3287688" y="2060848"/>
            <a:ext cx="5240541" cy="253838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82"/>
          <p:cNvSpPr txBox="1"/>
          <p:nvPr/>
        </p:nvSpPr>
        <p:spPr>
          <a:xfrm>
            <a:off x="431371" y="107951"/>
            <a:ext cx="10541429" cy="5635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400"/>
              <a:buFont typeface="Trebuchet MS"/>
              <a:buNone/>
            </a:pPr>
            <a:r>
              <a:rPr b="1" i="0" lang="pt-BR" sz="2400" u="none" cap="none" strike="noStrike">
                <a:solidFill>
                  <a:srgbClr val="27366E"/>
                </a:solidFill>
                <a:latin typeface="Trebuchet MS"/>
                <a:ea typeface="Trebuchet MS"/>
                <a:cs typeface="Trebuchet MS"/>
                <a:sym typeface="Trebuchet MS"/>
              </a:rPr>
              <a:t>Structural Equation Modeling Example: Pandemic Programming</a:t>
            </a:r>
            <a:endParaRPr b="1" i="0" sz="2400" u="none" cap="none" strike="noStrike">
              <a:solidFill>
                <a:srgbClr val="27366E"/>
              </a:solidFill>
              <a:latin typeface="Trebuchet MS"/>
              <a:ea typeface="Trebuchet MS"/>
              <a:cs typeface="Trebuchet MS"/>
              <a:sym typeface="Trebuchet MS"/>
            </a:endParaRPr>
          </a:p>
        </p:txBody>
      </p:sp>
      <p:pic>
        <p:nvPicPr>
          <p:cNvPr id="1813" name="Google Shape;1813;p82"/>
          <p:cNvPicPr preferRelativeResize="0"/>
          <p:nvPr/>
        </p:nvPicPr>
        <p:blipFill rotWithShape="1">
          <a:blip r:embed="rId3">
            <a:alphaModFix/>
          </a:blip>
          <a:srcRect b="0" l="0" r="0" t="0"/>
          <a:stretch/>
        </p:blipFill>
        <p:spPr>
          <a:xfrm>
            <a:off x="545891" y="1625006"/>
            <a:ext cx="5751519" cy="3741279"/>
          </a:xfrm>
          <a:prstGeom prst="rect">
            <a:avLst/>
          </a:prstGeom>
          <a:noFill/>
          <a:ln>
            <a:noFill/>
          </a:ln>
        </p:spPr>
      </p:pic>
      <p:sp>
        <p:nvSpPr>
          <p:cNvPr id="1814" name="Google Shape;1814;p82"/>
          <p:cNvSpPr/>
          <p:nvPr/>
        </p:nvSpPr>
        <p:spPr>
          <a:xfrm>
            <a:off x="6672064" y="2782669"/>
            <a:ext cx="461801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172AC"/>
              </a:buClr>
              <a:buSzPts val="1800"/>
              <a:buFont typeface="Trebuchet MS"/>
              <a:buNone/>
            </a:pPr>
            <a:r>
              <a:rPr b="1" i="0" lang="pt-BR" sz="1800" u="none" cap="none" strike="noStrike">
                <a:solidFill>
                  <a:srgbClr val="2172AC"/>
                </a:solidFill>
                <a:latin typeface="Trebuchet MS"/>
                <a:ea typeface="Trebuchet MS"/>
                <a:cs typeface="Trebuchet MS"/>
                <a:sym typeface="Trebuchet MS"/>
              </a:rPr>
              <a:t>The arrows between the constructs show the supported causal relationships.</a:t>
            </a:r>
            <a:endParaRPr b="1" i="0" sz="1800" u="none" cap="none" strike="noStrike">
              <a:solidFill>
                <a:srgbClr val="2172AC"/>
              </a:solidFill>
              <a:latin typeface="Trebuchet MS"/>
              <a:ea typeface="Trebuchet MS"/>
              <a:cs typeface="Trebuchet MS"/>
              <a:sym typeface="Trebuchet MS"/>
            </a:endParaRPr>
          </a:p>
        </p:txBody>
      </p:sp>
      <p:sp>
        <p:nvSpPr>
          <p:cNvPr id="1815" name="Google Shape;1815;p82"/>
          <p:cNvSpPr/>
          <p:nvPr/>
        </p:nvSpPr>
        <p:spPr>
          <a:xfrm>
            <a:off x="6667349" y="3648075"/>
            <a:ext cx="4618017"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172AC"/>
              </a:buClr>
              <a:buSzPts val="1800"/>
              <a:buFont typeface="Trebuchet MS"/>
              <a:buNone/>
            </a:pPr>
            <a:r>
              <a:rPr b="1" i="0" lang="pt-BR" sz="1800" u="none" cap="none" strike="noStrike">
                <a:solidFill>
                  <a:srgbClr val="2172AC"/>
                </a:solidFill>
                <a:latin typeface="Trebuchet MS"/>
                <a:ea typeface="Trebuchet MS"/>
                <a:cs typeface="Trebuchet MS"/>
                <a:sym typeface="Trebuchet MS"/>
              </a:rPr>
              <a:t>The path coefficients (the numbers on the arrows) indicate the relative strength and direction of the relationships.</a:t>
            </a:r>
            <a:endParaRPr b="1" i="0" sz="1800" u="none" cap="none" strike="noStrike">
              <a:solidFill>
                <a:srgbClr val="2172AC"/>
              </a:solidFill>
              <a:latin typeface="Trebuchet MS"/>
              <a:ea typeface="Trebuchet MS"/>
              <a:cs typeface="Trebuchet MS"/>
              <a:sym typeface="Trebuchet MS"/>
            </a:endParaRPr>
          </a:p>
        </p:txBody>
      </p:sp>
      <p:sp>
        <p:nvSpPr>
          <p:cNvPr id="1816" name="Google Shape;1816;p82"/>
          <p:cNvSpPr txBox="1"/>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000">
                <a:solidFill>
                  <a:srgbClr val="27366E"/>
                </a:solidFill>
                <a:latin typeface="Verdana"/>
                <a:ea typeface="Verdana"/>
                <a:cs typeface="Verdana"/>
                <a:sym typeface="Verdana"/>
              </a:rPr>
              <a:t>October 2023</a:t>
            </a:r>
            <a:endParaRPr/>
          </a:p>
        </p:txBody>
      </p:sp>
      <p:sp>
        <p:nvSpPr>
          <p:cNvPr id="1817" name="Google Shape;1817;p82"/>
          <p:cNvSpPr txBox="1"/>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pt-BR" sz="1000">
                <a:solidFill>
                  <a:srgbClr val="27366E"/>
                </a:solidFill>
                <a:latin typeface="Verdana"/>
                <a:ea typeface="Verdana"/>
                <a:cs typeface="Verdana"/>
                <a:sym typeface="Verdana"/>
              </a:rPr>
              <a:t>Marcos Kalinowski © DI PUC-Rio</a:t>
            </a:r>
            <a:endParaRPr b="1" sz="1000">
              <a:solidFill>
                <a:srgbClr val="27366E"/>
              </a:solidFill>
              <a:latin typeface="Verdana"/>
              <a:ea typeface="Verdana"/>
              <a:cs typeface="Verdana"/>
              <a:sym typeface="Verdana"/>
            </a:endParaRPr>
          </a:p>
        </p:txBody>
      </p:sp>
      <p:sp>
        <p:nvSpPr>
          <p:cNvPr id="1818" name="Google Shape;1818;p82"/>
          <p:cNvSpPr/>
          <p:nvPr/>
        </p:nvSpPr>
        <p:spPr>
          <a:xfrm>
            <a:off x="783226" y="5800100"/>
            <a:ext cx="10914218" cy="755243"/>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9" name="Google Shape;1819;p82"/>
          <p:cNvSpPr/>
          <p:nvPr/>
        </p:nvSpPr>
        <p:spPr>
          <a:xfrm>
            <a:off x="1251278" y="5818283"/>
            <a:ext cx="10446165" cy="737061"/>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2060"/>
              </a:buClr>
              <a:buSzPts val="1200"/>
              <a:buFont typeface="Trebuchet MS"/>
              <a:buNone/>
            </a:pPr>
            <a:r>
              <a:rPr b="0" i="0" lang="pt-BR" sz="1200" u="none" cap="none" strike="noStrike">
                <a:solidFill>
                  <a:srgbClr val="000000"/>
                </a:solidFill>
                <a:latin typeface="Trebuchet MS"/>
                <a:ea typeface="Trebuchet MS"/>
                <a:cs typeface="Trebuchet MS"/>
                <a:sym typeface="Trebuchet MS"/>
              </a:rPr>
              <a:t>Ralph, P., Baltes, S., Adisaputri, G., Torkar, R., Kovalenko, V., Kalinowski, M., Novielli, N., Yoo, S., Devroey, X., Tan, X., Zhou, M., Turhan, B., Hoda, R., Hata, H., Robles, G., Fard, A. M., and Alkadhi, R, </a:t>
            </a:r>
            <a:r>
              <a:rPr b="1" i="0" lang="pt-BR" sz="1200" u="none" cap="none" strike="noStrike">
                <a:solidFill>
                  <a:srgbClr val="000000"/>
                </a:solidFill>
                <a:latin typeface="Trebuchet MS"/>
                <a:ea typeface="Trebuchet MS"/>
                <a:cs typeface="Trebuchet MS"/>
                <a:sym typeface="Trebuchet MS"/>
              </a:rPr>
              <a:t>Pandemic Programming How COVID-19 affects software developers and how their organizations can help</a:t>
            </a:r>
            <a:r>
              <a:rPr b="0" i="0" lang="pt-BR" sz="1200" u="none" cap="none" strike="noStrike">
                <a:solidFill>
                  <a:srgbClr val="000000"/>
                </a:solidFill>
                <a:latin typeface="Trebuchet MS"/>
                <a:ea typeface="Trebuchet MS"/>
                <a:cs typeface="Trebuchet MS"/>
                <a:sym typeface="Trebuchet MS"/>
              </a:rPr>
              <a:t>.  Empirical Software Engineering (2020), 25: 4927-4961. 2020.</a:t>
            </a:r>
            <a:endParaRPr/>
          </a:p>
        </p:txBody>
      </p:sp>
      <p:grpSp>
        <p:nvGrpSpPr>
          <p:cNvPr id="1820" name="Google Shape;1820;p82"/>
          <p:cNvGrpSpPr/>
          <p:nvPr/>
        </p:nvGrpSpPr>
        <p:grpSpPr>
          <a:xfrm>
            <a:off x="405184" y="5733256"/>
            <a:ext cx="756084" cy="756084"/>
            <a:chOff x="3071664" y="4232452"/>
            <a:chExt cx="756084" cy="756084"/>
          </a:xfrm>
        </p:grpSpPr>
        <p:sp>
          <p:nvSpPr>
            <p:cNvPr id="1821" name="Google Shape;1821;p82"/>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1822" name="Google Shape;1822;p82"/>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1823" name="Google Shape;1823;p82"/>
          <p:cNvSpPr/>
          <p:nvPr/>
        </p:nvSpPr>
        <p:spPr>
          <a:xfrm>
            <a:off x="-1860" y="893488"/>
            <a:ext cx="12193860" cy="493319"/>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4" name="Google Shape;1824;p82"/>
          <p:cNvSpPr/>
          <p:nvPr/>
        </p:nvSpPr>
        <p:spPr>
          <a:xfrm>
            <a:off x="429511" y="893488"/>
            <a:ext cx="347972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66E"/>
              </a:buClr>
              <a:buSzPts val="2800"/>
              <a:buFont typeface="Trebuchet MS"/>
              <a:buNone/>
            </a:pPr>
            <a:r>
              <a:rPr b="1" i="0" lang="pt-BR" sz="2800" u="none" cap="none" strike="noStrike">
                <a:solidFill>
                  <a:srgbClr val="27366E"/>
                </a:solidFill>
                <a:latin typeface="Trebuchet MS"/>
                <a:ea typeface="Trebuchet MS"/>
                <a:cs typeface="Trebuchet MS"/>
                <a:sym typeface="Trebuchet MS"/>
              </a:rPr>
              <a:t>SUPPORTED MODEL</a:t>
            </a:r>
            <a:endParaRPr b="1" i="0" sz="2800" u="none" cap="none" strike="noStrike">
              <a:solidFill>
                <a:srgbClr val="27366E"/>
              </a:solidFill>
              <a:latin typeface="Trebuchet MS"/>
              <a:ea typeface="Trebuchet MS"/>
              <a:cs typeface="Trebuchet MS"/>
              <a:sym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grpSp>
        <p:nvGrpSpPr>
          <p:cNvPr id="1830" name="Google Shape;1830;p83"/>
          <p:cNvGrpSpPr/>
          <p:nvPr/>
        </p:nvGrpSpPr>
        <p:grpSpPr>
          <a:xfrm>
            <a:off x="6809452" y="4699253"/>
            <a:ext cx="4834030" cy="1745147"/>
            <a:chOff x="1369742" y="1133247"/>
            <a:chExt cx="3743160" cy="1703708"/>
          </a:xfrm>
        </p:grpSpPr>
        <p:sp>
          <p:nvSpPr>
            <p:cNvPr id="1831" name="Google Shape;1831;p83"/>
            <p:cNvSpPr/>
            <p:nvPr/>
          </p:nvSpPr>
          <p:spPr>
            <a:xfrm rot="-283928">
              <a:off x="1392545" y="1280278"/>
              <a:ext cx="3582597"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2" name="Google Shape;1832;p83"/>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3" name="Google Shape;1833;p83"/>
            <p:cNvSpPr/>
            <p:nvPr/>
          </p:nvSpPr>
          <p:spPr>
            <a:xfrm rot="-283928">
              <a:off x="1381284" y="1972147"/>
              <a:ext cx="3565173"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4" name="Google Shape;1834;p83"/>
            <p:cNvSpPr/>
            <p:nvPr/>
          </p:nvSpPr>
          <p:spPr>
            <a:xfrm rot="-283928">
              <a:off x="1500658" y="2280225"/>
              <a:ext cx="3593860"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835" name="Google Shape;1835;p83"/>
          <p:cNvSpPr/>
          <p:nvPr/>
        </p:nvSpPr>
        <p:spPr>
          <a:xfrm rot="-320581">
            <a:off x="7016685" y="4976914"/>
            <a:ext cx="455811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Structural equation modeling (SEM) is a powerful multivariate analysis technique that is widely used in the social sciences and that should be further used in computer science research</a:t>
            </a:r>
            <a:endParaRPr sz="16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600">
              <a:solidFill>
                <a:schemeClr val="dk1"/>
              </a:solidFill>
              <a:latin typeface="Trebuchet MS"/>
              <a:ea typeface="Trebuchet MS"/>
              <a:cs typeface="Trebuchet MS"/>
              <a:sym typeface="Trebuchet MS"/>
            </a:endParaRPr>
          </a:p>
        </p:txBody>
      </p:sp>
      <p:grpSp>
        <p:nvGrpSpPr>
          <p:cNvPr id="1836" name="Google Shape;1836;p83"/>
          <p:cNvGrpSpPr/>
          <p:nvPr/>
        </p:nvGrpSpPr>
        <p:grpSpPr>
          <a:xfrm>
            <a:off x="2240756" y="1719723"/>
            <a:ext cx="3304334" cy="825113"/>
            <a:chOff x="1461114" y="1110871"/>
            <a:chExt cx="3728312" cy="1044287"/>
          </a:xfrm>
        </p:grpSpPr>
        <p:sp>
          <p:nvSpPr>
            <p:cNvPr id="1837" name="Google Shape;1837;p83"/>
            <p:cNvSpPr/>
            <p:nvPr/>
          </p:nvSpPr>
          <p:spPr>
            <a:xfrm rot="-283928">
              <a:off x="1497346" y="1261932"/>
              <a:ext cx="3680286"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8" name="Google Shape;1838;p83"/>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839" name="Google Shape;1839;p83"/>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Statistical Analysis</a:t>
            </a:r>
            <a:endParaRPr>
              <a:latin typeface="Trebuchet MS"/>
              <a:ea typeface="Trebuchet MS"/>
              <a:cs typeface="Trebuchet MS"/>
              <a:sym typeface="Trebuchet MS"/>
            </a:endParaRPr>
          </a:p>
        </p:txBody>
      </p:sp>
      <p:sp>
        <p:nvSpPr>
          <p:cNvPr id="1840" name="Google Shape;1840;p83"/>
          <p:cNvSpPr txBox="1"/>
          <p:nvPr>
            <p:ph idx="4294967295"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1841" name="Google Shape;1841;p83"/>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842" name="Google Shape;1842;p8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1843" name="Google Shape;1843;p83"/>
          <p:cNvSpPr txBox="1"/>
          <p:nvPr/>
        </p:nvSpPr>
        <p:spPr>
          <a:xfrm rot="-276463">
            <a:off x="2256798" y="1848515"/>
            <a:ext cx="345144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Always make clear whether you aim at analyzing opinions or facts</a:t>
            </a:r>
            <a:endParaRPr/>
          </a:p>
        </p:txBody>
      </p:sp>
      <p:sp>
        <p:nvSpPr>
          <p:cNvPr id="1844" name="Google Shape;1844;p83"/>
          <p:cNvSpPr/>
          <p:nvPr/>
        </p:nvSpPr>
        <p:spPr>
          <a:xfrm>
            <a:off x="3610612" y="1405736"/>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A</a:t>
            </a:r>
            <a:endParaRPr/>
          </a:p>
        </p:txBody>
      </p:sp>
      <p:grpSp>
        <p:nvGrpSpPr>
          <p:cNvPr id="1845" name="Google Shape;1845;p83"/>
          <p:cNvGrpSpPr/>
          <p:nvPr/>
        </p:nvGrpSpPr>
        <p:grpSpPr>
          <a:xfrm rot="5233628">
            <a:off x="360974" y="2821421"/>
            <a:ext cx="3715052" cy="3114428"/>
            <a:chOff x="3435403" y="2139941"/>
            <a:chExt cx="3078168" cy="2580511"/>
          </a:xfrm>
        </p:grpSpPr>
        <p:sp>
          <p:nvSpPr>
            <p:cNvPr id="1846" name="Google Shape;1846;p83"/>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7" name="Google Shape;1847;p83"/>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8" name="Google Shape;1848;p83"/>
            <p:cNvSpPr/>
            <p:nvPr/>
          </p:nvSpPr>
          <p:spPr>
            <a:xfrm>
              <a:off x="6229175" y="2139941"/>
              <a:ext cx="284396" cy="328122"/>
            </a:xfrm>
            <a:custGeom>
              <a:rect b="b" l="l" r="r" t="t"/>
              <a:pathLst>
                <a:path extrusionOk="0" h="328122" w="284396">
                  <a:moveTo>
                    <a:pt x="110995" y="328122"/>
                  </a:moveTo>
                  <a:lnTo>
                    <a:pt x="269206" y="205211"/>
                  </a:lnTo>
                  <a:cubicBezTo>
                    <a:pt x="282534" y="194936"/>
                    <a:pt x="286627" y="168014"/>
                    <a:pt x="283295" y="151556"/>
                  </a:cubicBezTo>
                  <a:lnTo>
                    <a:pt x="257783" y="14279"/>
                  </a:lnTo>
                  <a:cubicBezTo>
                    <a:pt x="254547" y="-2179"/>
                    <a:pt x="243695" y="-3891"/>
                    <a:pt x="230368" y="6478"/>
                  </a:cubicBezTo>
                  <a:lnTo>
                    <a:pt x="0" y="185423"/>
                  </a:ln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49" name="Google Shape;1849;p83"/>
            <p:cNvSpPr/>
            <p:nvPr/>
          </p:nvSpPr>
          <p:spPr>
            <a:xfrm>
              <a:off x="5558158" y="2256776"/>
              <a:ext cx="857987" cy="839354"/>
            </a:xfrm>
            <a:custGeom>
              <a:rect b="b" l="l" r="r" t="t"/>
              <a:pathLst>
                <a:path extrusionOk="0" h="839354" w="857987">
                  <a:moveTo>
                    <a:pt x="724135" y="12935"/>
                  </a:moveTo>
                  <a:lnTo>
                    <a:pt x="850551" y="175422"/>
                  </a:lnTo>
                  <a:cubicBezTo>
                    <a:pt x="861318" y="188250"/>
                    <a:pt x="860280" y="207228"/>
                    <a:pt x="848172" y="218803"/>
                  </a:cubicBezTo>
                  <a:cubicBezTo>
                    <a:pt x="653120" y="395274"/>
                    <a:pt x="464828" y="547677"/>
                    <a:pt x="522991" y="839354"/>
                  </a:cubicBezTo>
                  <a:lnTo>
                    <a:pt x="0" y="166384"/>
                  </a:lnTo>
                  <a:cubicBezTo>
                    <a:pt x="268540" y="294624"/>
                    <a:pt x="462734" y="149926"/>
                    <a:pt x="681964" y="4659"/>
                  </a:cubicBezTo>
                  <a:cubicBezTo>
                    <a:pt x="696043" y="-3932"/>
                    <a:pt x="714358" y="-338"/>
                    <a:pt x="724135" y="12935"/>
                  </a:cubicBezTo>
                  <a:close/>
                </a:path>
              </a:pathLst>
            </a:custGeom>
            <a:solidFill>
              <a:srgbClr val="201F23"/>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0" name="Google Shape;1850;p83"/>
            <p:cNvSpPr/>
            <p:nvPr/>
          </p:nvSpPr>
          <p:spPr>
            <a:xfrm>
              <a:off x="5976947" y="2334116"/>
              <a:ext cx="454294" cy="760206"/>
            </a:xfrm>
            <a:custGeom>
              <a:rect b="b" l="l" r="r" t="t"/>
              <a:pathLst>
                <a:path extrusionOk="0" h="760206" w="454294">
                  <a:moveTo>
                    <a:pt x="62413" y="760207"/>
                  </a:moveTo>
                  <a:lnTo>
                    <a:pt x="116483" y="736043"/>
                  </a:lnTo>
                  <a:cubicBezTo>
                    <a:pt x="92208" y="603808"/>
                    <a:pt x="119243" y="502492"/>
                    <a:pt x="175122" y="413638"/>
                  </a:cubicBezTo>
                  <a:cubicBezTo>
                    <a:pt x="231000" y="324784"/>
                    <a:pt x="315627" y="248677"/>
                    <a:pt x="406441" y="167339"/>
                  </a:cubicBezTo>
                  <a:lnTo>
                    <a:pt x="433666" y="142699"/>
                  </a:lnTo>
                  <a:cubicBezTo>
                    <a:pt x="458007" y="120412"/>
                    <a:pt x="461225" y="83219"/>
                    <a:pt x="441091" y="57080"/>
                  </a:cubicBezTo>
                  <a:lnTo>
                    <a:pt x="396636" y="0"/>
                  </a:lnTo>
                  <a:lnTo>
                    <a:pt x="348468" y="37387"/>
                  </a:lnTo>
                  <a:lnTo>
                    <a:pt x="324479" y="56414"/>
                  </a:lnTo>
                  <a:lnTo>
                    <a:pt x="319434" y="63358"/>
                  </a:lnTo>
                  <a:cubicBezTo>
                    <a:pt x="225955" y="147551"/>
                    <a:pt x="134855" y="229365"/>
                    <a:pt x="74121" y="327352"/>
                  </a:cubicBezTo>
                  <a:cubicBezTo>
                    <a:pt x="13388" y="425339"/>
                    <a:pt x="-17264" y="539498"/>
                    <a:pt x="10056" y="688381"/>
                  </a:cubicBezTo>
                  <a:lnTo>
                    <a:pt x="11199" y="695326"/>
                  </a:lnTo>
                  <a:close/>
                </a:path>
              </a:pathLst>
            </a:custGeom>
            <a:solidFill>
              <a:srgbClr val="6D6E71">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1" name="Google Shape;1851;p83"/>
            <p:cNvSpPr/>
            <p:nvPr/>
          </p:nvSpPr>
          <p:spPr>
            <a:xfrm>
              <a:off x="5980933" y="2336684"/>
              <a:ext cx="446854" cy="756496"/>
            </a:xfrm>
            <a:custGeom>
              <a:rect b="b" l="l" r="r" t="t"/>
              <a:pathLst>
                <a:path extrusionOk="0" h="756496" w="446854">
                  <a:moveTo>
                    <a:pt x="392745" y="0"/>
                  </a:moveTo>
                  <a:lnTo>
                    <a:pt x="414068" y="27493"/>
                  </a:lnTo>
                  <a:cubicBezTo>
                    <a:pt x="414068" y="28064"/>
                    <a:pt x="436153" y="56033"/>
                    <a:pt x="435963" y="57080"/>
                  </a:cubicBezTo>
                  <a:cubicBezTo>
                    <a:pt x="439466" y="62064"/>
                    <a:pt x="442188" y="67548"/>
                    <a:pt x="444054" y="73347"/>
                  </a:cubicBezTo>
                  <a:cubicBezTo>
                    <a:pt x="451413" y="97734"/>
                    <a:pt x="443997" y="124174"/>
                    <a:pt x="425015" y="141177"/>
                  </a:cubicBezTo>
                  <a:lnTo>
                    <a:pt x="397981" y="165531"/>
                  </a:lnTo>
                  <a:cubicBezTo>
                    <a:pt x="371327" y="189600"/>
                    <a:pt x="345148" y="213098"/>
                    <a:pt x="320113" y="236786"/>
                  </a:cubicBezTo>
                  <a:cubicBezTo>
                    <a:pt x="269955" y="282174"/>
                    <a:pt x="224539" y="332536"/>
                    <a:pt x="184557" y="387096"/>
                  </a:cubicBezTo>
                  <a:cubicBezTo>
                    <a:pt x="179131" y="394801"/>
                    <a:pt x="173896" y="402697"/>
                    <a:pt x="168850" y="410688"/>
                  </a:cubicBezTo>
                  <a:cubicBezTo>
                    <a:pt x="138389" y="457996"/>
                    <a:pt x="117580" y="510858"/>
                    <a:pt x="107641" y="566231"/>
                  </a:cubicBezTo>
                  <a:cubicBezTo>
                    <a:pt x="98817" y="620723"/>
                    <a:pt x="99721" y="676347"/>
                    <a:pt x="110307" y="730525"/>
                  </a:cubicBezTo>
                  <a:cubicBezTo>
                    <a:pt x="110307" y="731572"/>
                    <a:pt x="59949" y="755355"/>
                    <a:pt x="60140" y="756496"/>
                  </a:cubicBezTo>
                  <a:lnTo>
                    <a:pt x="38626" y="728813"/>
                  </a:lnTo>
                  <a:cubicBezTo>
                    <a:pt x="38626" y="727861"/>
                    <a:pt x="10639" y="691426"/>
                    <a:pt x="10544" y="690760"/>
                  </a:cubicBezTo>
                  <a:cubicBezTo>
                    <a:pt x="10449" y="690094"/>
                    <a:pt x="9497" y="684005"/>
                    <a:pt x="9497" y="683910"/>
                  </a:cubicBezTo>
                  <a:cubicBezTo>
                    <a:pt x="-1336" y="627172"/>
                    <a:pt x="-2916" y="569056"/>
                    <a:pt x="4833" y="511815"/>
                  </a:cubicBezTo>
                  <a:cubicBezTo>
                    <a:pt x="14618" y="445855"/>
                    <a:pt x="38236" y="382704"/>
                    <a:pt x="74133" y="326496"/>
                  </a:cubicBezTo>
                  <a:cubicBezTo>
                    <a:pt x="109507" y="271688"/>
                    <a:pt x="151021" y="221098"/>
                    <a:pt x="197885" y="175710"/>
                  </a:cubicBezTo>
                  <a:cubicBezTo>
                    <a:pt x="235962" y="137657"/>
                    <a:pt x="276514" y="101221"/>
                    <a:pt x="317828" y="64024"/>
                  </a:cubicBezTo>
                  <a:lnTo>
                    <a:pt x="322873" y="57270"/>
                  </a:lnTo>
                  <a:cubicBezTo>
                    <a:pt x="323825" y="56319"/>
                    <a:pt x="346291" y="38909"/>
                    <a:pt x="346767" y="38243"/>
                  </a:cubicBezTo>
                  <a:lnTo>
                    <a:pt x="352097" y="34058"/>
                  </a:lnTo>
                  <a:cubicBezTo>
                    <a:pt x="353240" y="33201"/>
                    <a:pt x="393411" y="856"/>
                    <a:pt x="392745" y="0"/>
                  </a:cubicBezTo>
                  <a:close/>
                </a:path>
              </a:pathLst>
            </a:custGeom>
            <a:solidFill>
              <a:srgbClr val="6D6E71">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2" name="Google Shape;1852;p83"/>
            <p:cNvSpPr/>
            <p:nvPr/>
          </p:nvSpPr>
          <p:spPr>
            <a:xfrm>
              <a:off x="5984424" y="2339728"/>
              <a:ext cx="440107" cy="751834"/>
            </a:xfrm>
            <a:custGeom>
              <a:rect b="b" l="l" r="r" t="t"/>
              <a:pathLst>
                <a:path extrusionOk="0" h="751834" w="440107">
                  <a:moveTo>
                    <a:pt x="389349" y="0"/>
                  </a:moveTo>
                  <a:lnTo>
                    <a:pt x="410577" y="27208"/>
                  </a:lnTo>
                  <a:cubicBezTo>
                    <a:pt x="411434" y="28350"/>
                    <a:pt x="431710" y="55748"/>
                    <a:pt x="431234" y="56985"/>
                  </a:cubicBezTo>
                  <a:cubicBezTo>
                    <a:pt x="434423" y="61923"/>
                    <a:pt x="436774" y="67356"/>
                    <a:pt x="438183" y="73062"/>
                  </a:cubicBezTo>
                  <a:cubicBezTo>
                    <a:pt x="444095" y="97368"/>
                    <a:pt x="436156" y="122952"/>
                    <a:pt x="417527" y="139655"/>
                  </a:cubicBezTo>
                  <a:lnTo>
                    <a:pt x="390682" y="163914"/>
                  </a:lnTo>
                  <a:cubicBezTo>
                    <a:pt x="364218" y="187792"/>
                    <a:pt x="338231" y="211480"/>
                    <a:pt x="313480" y="234598"/>
                  </a:cubicBezTo>
                  <a:cubicBezTo>
                    <a:pt x="263771" y="279721"/>
                    <a:pt x="218772" y="329763"/>
                    <a:pt x="179163" y="383956"/>
                  </a:cubicBezTo>
                  <a:cubicBezTo>
                    <a:pt x="173737" y="391757"/>
                    <a:pt x="168596" y="399558"/>
                    <a:pt x="163646" y="407454"/>
                  </a:cubicBezTo>
                  <a:cubicBezTo>
                    <a:pt x="133565" y="454305"/>
                    <a:pt x="112870" y="506549"/>
                    <a:pt x="102723" y="561284"/>
                  </a:cubicBezTo>
                  <a:cubicBezTo>
                    <a:pt x="93727" y="615281"/>
                    <a:pt x="94269" y="670438"/>
                    <a:pt x="104341" y="724246"/>
                  </a:cubicBezTo>
                  <a:cubicBezTo>
                    <a:pt x="104341" y="726339"/>
                    <a:pt x="57601" y="749647"/>
                    <a:pt x="57982" y="751835"/>
                  </a:cubicBezTo>
                  <a:lnTo>
                    <a:pt x="36659" y="724437"/>
                  </a:lnTo>
                  <a:cubicBezTo>
                    <a:pt x="36659" y="722629"/>
                    <a:pt x="10195" y="687715"/>
                    <a:pt x="10004" y="686383"/>
                  </a:cubicBezTo>
                  <a:cubicBezTo>
                    <a:pt x="9814" y="685052"/>
                    <a:pt x="8957" y="679819"/>
                    <a:pt x="8957" y="679534"/>
                  </a:cubicBezTo>
                  <a:cubicBezTo>
                    <a:pt x="-1533" y="623255"/>
                    <a:pt x="-2818" y="565650"/>
                    <a:pt x="5150" y="508961"/>
                  </a:cubicBezTo>
                  <a:cubicBezTo>
                    <a:pt x="15212" y="443531"/>
                    <a:pt x="38848" y="380926"/>
                    <a:pt x="74545" y="325164"/>
                  </a:cubicBezTo>
                  <a:cubicBezTo>
                    <a:pt x="109995" y="270733"/>
                    <a:pt x="151509" y="220498"/>
                    <a:pt x="198296" y="175425"/>
                  </a:cubicBezTo>
                  <a:cubicBezTo>
                    <a:pt x="236374" y="137848"/>
                    <a:pt x="276450" y="101412"/>
                    <a:pt x="317574" y="64405"/>
                  </a:cubicBezTo>
                  <a:lnTo>
                    <a:pt x="322714" y="57650"/>
                  </a:lnTo>
                  <a:cubicBezTo>
                    <a:pt x="324047" y="56414"/>
                    <a:pt x="345465" y="39766"/>
                    <a:pt x="346322" y="38624"/>
                  </a:cubicBezTo>
                  <a:lnTo>
                    <a:pt x="351653" y="34438"/>
                  </a:lnTo>
                  <a:cubicBezTo>
                    <a:pt x="353081" y="33392"/>
                    <a:pt x="390682" y="1903"/>
                    <a:pt x="389349" y="0"/>
                  </a:cubicBezTo>
                  <a:close/>
                </a:path>
              </a:pathLst>
            </a:custGeom>
            <a:solidFill>
              <a:srgbClr val="6D6E71">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3" name="Google Shape;1853;p83"/>
            <p:cNvSpPr/>
            <p:nvPr/>
          </p:nvSpPr>
          <p:spPr>
            <a:xfrm>
              <a:off x="5988522" y="2343153"/>
              <a:ext cx="433146" cy="747648"/>
            </a:xfrm>
            <a:custGeom>
              <a:rect b="b" l="l" r="r" t="t"/>
              <a:pathLst>
                <a:path extrusionOk="0" h="747648" w="433146">
                  <a:moveTo>
                    <a:pt x="385346" y="0"/>
                  </a:moveTo>
                  <a:lnTo>
                    <a:pt x="406384" y="27018"/>
                  </a:lnTo>
                  <a:cubicBezTo>
                    <a:pt x="413780" y="36429"/>
                    <a:pt x="420463" y="46383"/>
                    <a:pt x="426374" y="56794"/>
                  </a:cubicBezTo>
                  <a:cubicBezTo>
                    <a:pt x="429183" y="61763"/>
                    <a:pt x="431144" y="67165"/>
                    <a:pt x="432181" y="72777"/>
                  </a:cubicBezTo>
                  <a:cubicBezTo>
                    <a:pt x="436179" y="96782"/>
                    <a:pt x="427593" y="121163"/>
                    <a:pt x="409430" y="137372"/>
                  </a:cubicBezTo>
                  <a:lnTo>
                    <a:pt x="382776" y="161440"/>
                  </a:lnTo>
                  <a:cubicBezTo>
                    <a:pt x="356503" y="185129"/>
                    <a:pt x="330800" y="208436"/>
                    <a:pt x="306621" y="231744"/>
                  </a:cubicBezTo>
                  <a:cubicBezTo>
                    <a:pt x="257273" y="276564"/>
                    <a:pt x="212618" y="326289"/>
                    <a:pt x="173351" y="380151"/>
                  </a:cubicBezTo>
                  <a:cubicBezTo>
                    <a:pt x="167925" y="387857"/>
                    <a:pt x="162784" y="395562"/>
                    <a:pt x="157929" y="403458"/>
                  </a:cubicBezTo>
                  <a:cubicBezTo>
                    <a:pt x="128058" y="450136"/>
                    <a:pt x="107496" y="502145"/>
                    <a:pt x="97387" y="556622"/>
                  </a:cubicBezTo>
                  <a:cubicBezTo>
                    <a:pt x="88286" y="610175"/>
                    <a:pt x="88610" y="664905"/>
                    <a:pt x="98339" y="718348"/>
                  </a:cubicBezTo>
                  <a:cubicBezTo>
                    <a:pt x="98339" y="721487"/>
                    <a:pt x="55121" y="744319"/>
                    <a:pt x="55787" y="747649"/>
                  </a:cubicBezTo>
                  <a:lnTo>
                    <a:pt x="34654" y="720441"/>
                  </a:lnTo>
                  <a:cubicBezTo>
                    <a:pt x="34083" y="717777"/>
                    <a:pt x="9714" y="684386"/>
                    <a:pt x="9428" y="681817"/>
                  </a:cubicBezTo>
                  <a:cubicBezTo>
                    <a:pt x="9428" y="681817"/>
                    <a:pt x="8476" y="675443"/>
                    <a:pt x="8476" y="675063"/>
                  </a:cubicBezTo>
                  <a:cubicBezTo>
                    <a:pt x="-1690" y="619248"/>
                    <a:pt x="-2718" y="562155"/>
                    <a:pt x="5430" y="506012"/>
                  </a:cubicBezTo>
                  <a:cubicBezTo>
                    <a:pt x="15435" y="441235"/>
                    <a:pt x="38843" y="379255"/>
                    <a:pt x="74159" y="324022"/>
                  </a:cubicBezTo>
                  <a:cubicBezTo>
                    <a:pt x="109657" y="269919"/>
                    <a:pt x="151171" y="220005"/>
                    <a:pt x="197911" y="175235"/>
                  </a:cubicBezTo>
                  <a:cubicBezTo>
                    <a:pt x="235321" y="137847"/>
                    <a:pt x="275684" y="101602"/>
                    <a:pt x="316521" y="64785"/>
                  </a:cubicBezTo>
                  <a:cubicBezTo>
                    <a:pt x="316521" y="64785"/>
                    <a:pt x="321281" y="58507"/>
                    <a:pt x="321662" y="58221"/>
                  </a:cubicBezTo>
                  <a:cubicBezTo>
                    <a:pt x="322043" y="57936"/>
                    <a:pt x="343747" y="40717"/>
                    <a:pt x="345079" y="39195"/>
                  </a:cubicBezTo>
                  <a:lnTo>
                    <a:pt x="350315" y="34914"/>
                  </a:lnTo>
                  <a:cubicBezTo>
                    <a:pt x="352314" y="33201"/>
                    <a:pt x="387345" y="2473"/>
                    <a:pt x="385346" y="0"/>
                  </a:cubicBezTo>
                  <a:close/>
                </a:path>
              </a:pathLst>
            </a:custGeom>
            <a:solidFill>
              <a:srgbClr val="6D6E71">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4" name="Google Shape;1854;p83"/>
            <p:cNvSpPr/>
            <p:nvPr/>
          </p:nvSpPr>
          <p:spPr>
            <a:xfrm>
              <a:off x="5992028" y="2346388"/>
              <a:ext cx="426343" cy="744033"/>
            </a:xfrm>
            <a:custGeom>
              <a:rect b="b" l="l" r="r" t="t"/>
              <a:pathLst>
                <a:path extrusionOk="0" h="744033" w="426343">
                  <a:moveTo>
                    <a:pt x="381936" y="0"/>
                  </a:moveTo>
                  <a:lnTo>
                    <a:pt x="402783" y="26827"/>
                  </a:lnTo>
                  <a:cubicBezTo>
                    <a:pt x="409942" y="36131"/>
                    <a:pt x="416129" y="46140"/>
                    <a:pt x="421251" y="56699"/>
                  </a:cubicBezTo>
                  <a:cubicBezTo>
                    <a:pt x="423716" y="61626"/>
                    <a:pt x="425325" y="66933"/>
                    <a:pt x="426010" y="72396"/>
                  </a:cubicBezTo>
                  <a:cubicBezTo>
                    <a:pt x="428257" y="96342"/>
                    <a:pt x="419042" y="119941"/>
                    <a:pt x="401165" y="136040"/>
                  </a:cubicBezTo>
                  <a:lnTo>
                    <a:pt x="374701" y="159918"/>
                  </a:lnTo>
                  <a:cubicBezTo>
                    <a:pt x="348713" y="183416"/>
                    <a:pt x="323297" y="206533"/>
                    <a:pt x="298547" y="229651"/>
                  </a:cubicBezTo>
                  <a:cubicBezTo>
                    <a:pt x="249789" y="274225"/>
                    <a:pt x="205676" y="323631"/>
                    <a:pt x="166894" y="377107"/>
                  </a:cubicBezTo>
                  <a:cubicBezTo>
                    <a:pt x="161564" y="384812"/>
                    <a:pt x="156518" y="392518"/>
                    <a:pt x="151664" y="400319"/>
                  </a:cubicBezTo>
                  <a:cubicBezTo>
                    <a:pt x="122068" y="446750"/>
                    <a:pt x="101640" y="498419"/>
                    <a:pt x="91501" y="552532"/>
                  </a:cubicBezTo>
                  <a:cubicBezTo>
                    <a:pt x="82249" y="605629"/>
                    <a:pt x="82249" y="659923"/>
                    <a:pt x="91501" y="713021"/>
                  </a:cubicBezTo>
                  <a:cubicBezTo>
                    <a:pt x="91501" y="717111"/>
                    <a:pt x="51996" y="739563"/>
                    <a:pt x="52853" y="744034"/>
                  </a:cubicBezTo>
                  <a:lnTo>
                    <a:pt x="32577" y="716350"/>
                  </a:lnTo>
                  <a:cubicBezTo>
                    <a:pt x="32006" y="712830"/>
                    <a:pt x="9254" y="680961"/>
                    <a:pt x="8874" y="677536"/>
                  </a:cubicBezTo>
                  <a:cubicBezTo>
                    <a:pt x="8874" y="677536"/>
                    <a:pt x="8017" y="671352"/>
                    <a:pt x="7922" y="670877"/>
                  </a:cubicBezTo>
                  <a:cubicBezTo>
                    <a:pt x="-1845" y="615486"/>
                    <a:pt x="-2588" y="558880"/>
                    <a:pt x="5732" y="503253"/>
                  </a:cubicBezTo>
                  <a:cubicBezTo>
                    <a:pt x="16204" y="439058"/>
                    <a:pt x="39830" y="377717"/>
                    <a:pt x="75128" y="323071"/>
                  </a:cubicBezTo>
                  <a:cubicBezTo>
                    <a:pt x="110311" y="269371"/>
                    <a:pt x="151407" y="219782"/>
                    <a:pt x="197642" y="175235"/>
                  </a:cubicBezTo>
                  <a:cubicBezTo>
                    <a:pt x="234862" y="138133"/>
                    <a:pt x="274939" y="102078"/>
                    <a:pt x="315586" y="65547"/>
                  </a:cubicBezTo>
                  <a:cubicBezTo>
                    <a:pt x="316062" y="65547"/>
                    <a:pt x="320251" y="59458"/>
                    <a:pt x="320727" y="58982"/>
                  </a:cubicBezTo>
                  <a:cubicBezTo>
                    <a:pt x="322916" y="57080"/>
                    <a:pt x="342240" y="41954"/>
                    <a:pt x="343954" y="39956"/>
                  </a:cubicBezTo>
                  <a:lnTo>
                    <a:pt x="349190" y="35770"/>
                  </a:lnTo>
                  <a:cubicBezTo>
                    <a:pt x="352140" y="33201"/>
                    <a:pt x="384792" y="3330"/>
                    <a:pt x="381936" y="0"/>
                  </a:cubicBezTo>
                  <a:close/>
                </a:path>
              </a:pathLst>
            </a:custGeom>
            <a:solidFill>
              <a:srgbClr val="6D6E71">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5" name="Google Shape;1855;p83"/>
            <p:cNvSpPr/>
            <p:nvPr/>
          </p:nvSpPr>
          <p:spPr>
            <a:xfrm>
              <a:off x="5995439" y="2349242"/>
              <a:ext cx="420236" cy="739182"/>
            </a:xfrm>
            <a:custGeom>
              <a:rect b="b" l="l" r="r" t="t"/>
              <a:pathLst>
                <a:path extrusionOk="0" h="739182" w="420236">
                  <a:moveTo>
                    <a:pt x="378716" y="0"/>
                  </a:moveTo>
                  <a:lnTo>
                    <a:pt x="399277" y="26542"/>
                  </a:lnTo>
                  <a:cubicBezTo>
                    <a:pt x="401467" y="29396"/>
                    <a:pt x="417745" y="53370"/>
                    <a:pt x="416698" y="56604"/>
                  </a:cubicBezTo>
                  <a:cubicBezTo>
                    <a:pt x="418821" y="61511"/>
                    <a:pt x="420020" y="66769"/>
                    <a:pt x="420220" y="72111"/>
                  </a:cubicBezTo>
                  <a:cubicBezTo>
                    <a:pt x="420696" y="95561"/>
                    <a:pt x="410891" y="118048"/>
                    <a:pt x="393375" y="133662"/>
                  </a:cubicBezTo>
                  <a:lnTo>
                    <a:pt x="367197" y="157350"/>
                  </a:lnTo>
                  <a:cubicBezTo>
                    <a:pt x="341400" y="180657"/>
                    <a:pt x="316174" y="203584"/>
                    <a:pt x="291994" y="226702"/>
                  </a:cubicBezTo>
                  <a:cubicBezTo>
                    <a:pt x="243722" y="271015"/>
                    <a:pt x="200057" y="320100"/>
                    <a:pt x="161675" y="373206"/>
                  </a:cubicBezTo>
                  <a:cubicBezTo>
                    <a:pt x="156439" y="380817"/>
                    <a:pt x="151394" y="388427"/>
                    <a:pt x="146634" y="396228"/>
                  </a:cubicBezTo>
                  <a:cubicBezTo>
                    <a:pt x="117306" y="442207"/>
                    <a:pt x="97020" y="493349"/>
                    <a:pt x="86853" y="546919"/>
                  </a:cubicBezTo>
                  <a:cubicBezTo>
                    <a:pt x="77448" y="599666"/>
                    <a:pt x="77248" y="653644"/>
                    <a:pt x="86282" y="706457"/>
                  </a:cubicBezTo>
                  <a:cubicBezTo>
                    <a:pt x="86758" y="711689"/>
                    <a:pt x="50394" y="733665"/>
                    <a:pt x="51346" y="739182"/>
                  </a:cubicBezTo>
                  <a:lnTo>
                    <a:pt x="30594" y="712545"/>
                  </a:lnTo>
                  <a:cubicBezTo>
                    <a:pt x="29833" y="708074"/>
                    <a:pt x="8795" y="677726"/>
                    <a:pt x="8319" y="673541"/>
                  </a:cubicBezTo>
                  <a:cubicBezTo>
                    <a:pt x="8319" y="672875"/>
                    <a:pt x="7462" y="667547"/>
                    <a:pt x="7462" y="666881"/>
                  </a:cubicBezTo>
                  <a:cubicBezTo>
                    <a:pt x="-1981" y="611953"/>
                    <a:pt x="-2467" y="555860"/>
                    <a:pt x="6034" y="500779"/>
                  </a:cubicBezTo>
                  <a:cubicBezTo>
                    <a:pt x="16658" y="437189"/>
                    <a:pt x="40285" y="376468"/>
                    <a:pt x="75430" y="322405"/>
                  </a:cubicBezTo>
                  <a:cubicBezTo>
                    <a:pt x="110480" y="269059"/>
                    <a:pt x="151375" y="219791"/>
                    <a:pt x="197373" y="175520"/>
                  </a:cubicBezTo>
                  <a:cubicBezTo>
                    <a:pt x="234403" y="138704"/>
                    <a:pt x="274193" y="102839"/>
                    <a:pt x="314650" y="66403"/>
                  </a:cubicBezTo>
                  <a:cubicBezTo>
                    <a:pt x="315222" y="65832"/>
                    <a:pt x="319220" y="60600"/>
                    <a:pt x="319886" y="60029"/>
                  </a:cubicBezTo>
                  <a:cubicBezTo>
                    <a:pt x="322361" y="57746"/>
                    <a:pt x="340638" y="43285"/>
                    <a:pt x="342828" y="41002"/>
                  </a:cubicBezTo>
                  <a:lnTo>
                    <a:pt x="348063" y="36721"/>
                  </a:lnTo>
                  <a:cubicBezTo>
                    <a:pt x="352062" y="33582"/>
                    <a:pt x="381952" y="4566"/>
                    <a:pt x="378716" y="0"/>
                  </a:cubicBezTo>
                  <a:close/>
                </a:path>
              </a:pathLst>
            </a:custGeom>
            <a:solidFill>
              <a:srgbClr val="6D6E71">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6" name="Google Shape;1856;p83"/>
            <p:cNvSpPr/>
            <p:nvPr/>
          </p:nvSpPr>
          <p:spPr>
            <a:xfrm>
              <a:off x="5999554" y="2352857"/>
              <a:ext cx="413837" cy="734425"/>
            </a:xfrm>
            <a:custGeom>
              <a:rect b="b" l="l" r="r" t="t"/>
              <a:pathLst>
                <a:path extrusionOk="0" h="734425" w="413837">
                  <a:moveTo>
                    <a:pt x="374696" y="0"/>
                  </a:moveTo>
                  <a:lnTo>
                    <a:pt x="395162" y="26352"/>
                  </a:lnTo>
                  <a:cubicBezTo>
                    <a:pt x="397732" y="29681"/>
                    <a:pt x="412678" y="52608"/>
                    <a:pt x="411345" y="56414"/>
                  </a:cubicBezTo>
                  <a:cubicBezTo>
                    <a:pt x="413125" y="61350"/>
                    <a:pt x="413972" y="66579"/>
                    <a:pt x="413820" y="71825"/>
                  </a:cubicBezTo>
                  <a:cubicBezTo>
                    <a:pt x="412601" y="94817"/>
                    <a:pt x="402340" y="116395"/>
                    <a:pt x="385262" y="131854"/>
                  </a:cubicBezTo>
                  <a:lnTo>
                    <a:pt x="359274" y="155352"/>
                  </a:lnTo>
                  <a:cubicBezTo>
                    <a:pt x="333762" y="178469"/>
                    <a:pt x="308726" y="201206"/>
                    <a:pt x="284833" y="224133"/>
                  </a:cubicBezTo>
                  <a:cubicBezTo>
                    <a:pt x="236989" y="268193"/>
                    <a:pt x="193733" y="316992"/>
                    <a:pt x="155751" y="369781"/>
                  </a:cubicBezTo>
                  <a:cubicBezTo>
                    <a:pt x="150611" y="377297"/>
                    <a:pt x="145661" y="384908"/>
                    <a:pt x="140806" y="392613"/>
                  </a:cubicBezTo>
                  <a:cubicBezTo>
                    <a:pt x="111867" y="438293"/>
                    <a:pt x="91753" y="488985"/>
                    <a:pt x="81500" y="542067"/>
                  </a:cubicBezTo>
                  <a:cubicBezTo>
                    <a:pt x="72086" y="594252"/>
                    <a:pt x="71667" y="647662"/>
                    <a:pt x="80263" y="699987"/>
                  </a:cubicBezTo>
                  <a:cubicBezTo>
                    <a:pt x="80929" y="706266"/>
                    <a:pt x="47992" y="727766"/>
                    <a:pt x="49230" y="734426"/>
                  </a:cubicBezTo>
                  <a:lnTo>
                    <a:pt x="28668" y="707979"/>
                  </a:lnTo>
                  <a:cubicBezTo>
                    <a:pt x="27716" y="702746"/>
                    <a:pt x="8487" y="673826"/>
                    <a:pt x="7916" y="668784"/>
                  </a:cubicBezTo>
                  <a:cubicBezTo>
                    <a:pt x="7916" y="668023"/>
                    <a:pt x="7059" y="662981"/>
                    <a:pt x="6964" y="662220"/>
                  </a:cubicBezTo>
                  <a:cubicBezTo>
                    <a:pt x="-2127" y="607751"/>
                    <a:pt x="-2317" y="552170"/>
                    <a:pt x="6393" y="497640"/>
                  </a:cubicBezTo>
                  <a:cubicBezTo>
                    <a:pt x="17254" y="434692"/>
                    <a:pt x="40834" y="374615"/>
                    <a:pt x="75694" y="321073"/>
                  </a:cubicBezTo>
                  <a:cubicBezTo>
                    <a:pt x="110439" y="268142"/>
                    <a:pt x="150915" y="219202"/>
                    <a:pt x="196399" y="175140"/>
                  </a:cubicBezTo>
                  <a:cubicBezTo>
                    <a:pt x="233143" y="138513"/>
                    <a:pt x="272553" y="102839"/>
                    <a:pt x="312915" y="66593"/>
                  </a:cubicBezTo>
                  <a:cubicBezTo>
                    <a:pt x="313677" y="66022"/>
                    <a:pt x="317484" y="60980"/>
                    <a:pt x="318246" y="60314"/>
                  </a:cubicBezTo>
                  <a:cubicBezTo>
                    <a:pt x="321197" y="57746"/>
                    <a:pt x="338427" y="44047"/>
                    <a:pt x="340997" y="41288"/>
                  </a:cubicBezTo>
                  <a:lnTo>
                    <a:pt x="346138" y="37102"/>
                  </a:lnTo>
                  <a:cubicBezTo>
                    <a:pt x="351278" y="33201"/>
                    <a:pt x="378503" y="5042"/>
                    <a:pt x="374696" y="0"/>
                  </a:cubicBezTo>
                  <a:close/>
                </a:path>
              </a:pathLst>
            </a:custGeom>
            <a:solidFill>
              <a:srgbClr val="6D6E71">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7" name="Google Shape;1857;p83"/>
            <p:cNvSpPr/>
            <p:nvPr/>
          </p:nvSpPr>
          <p:spPr>
            <a:xfrm>
              <a:off x="6003034" y="2356186"/>
              <a:ext cx="408248" cy="729954"/>
            </a:xfrm>
            <a:custGeom>
              <a:rect b="b" l="l" r="r" t="t"/>
              <a:pathLst>
                <a:path extrusionOk="0" h="729954" w="408248">
                  <a:moveTo>
                    <a:pt x="371310" y="0"/>
                  </a:moveTo>
                  <a:lnTo>
                    <a:pt x="391587" y="26066"/>
                  </a:lnTo>
                  <a:cubicBezTo>
                    <a:pt x="394633" y="29967"/>
                    <a:pt x="408245" y="51752"/>
                    <a:pt x="406722" y="56224"/>
                  </a:cubicBezTo>
                  <a:cubicBezTo>
                    <a:pt x="408093" y="61140"/>
                    <a:pt x="408550" y="66269"/>
                    <a:pt x="408055" y="71350"/>
                  </a:cubicBezTo>
                  <a:cubicBezTo>
                    <a:pt x="404990" y="93916"/>
                    <a:pt x="393986" y="114655"/>
                    <a:pt x="377022" y="129856"/>
                  </a:cubicBezTo>
                  <a:lnTo>
                    <a:pt x="351320" y="153164"/>
                  </a:lnTo>
                  <a:cubicBezTo>
                    <a:pt x="325903" y="176091"/>
                    <a:pt x="301153" y="198733"/>
                    <a:pt x="277450" y="221469"/>
                  </a:cubicBezTo>
                  <a:cubicBezTo>
                    <a:pt x="230091" y="265240"/>
                    <a:pt x="187312" y="313723"/>
                    <a:pt x="149796" y="366166"/>
                  </a:cubicBezTo>
                  <a:cubicBezTo>
                    <a:pt x="144655" y="373682"/>
                    <a:pt x="139706" y="381197"/>
                    <a:pt x="134946" y="388903"/>
                  </a:cubicBezTo>
                  <a:cubicBezTo>
                    <a:pt x="106283" y="434244"/>
                    <a:pt x="86273" y="484497"/>
                    <a:pt x="75926" y="537120"/>
                  </a:cubicBezTo>
                  <a:cubicBezTo>
                    <a:pt x="66492" y="588873"/>
                    <a:pt x="65883" y="641847"/>
                    <a:pt x="74117" y="693804"/>
                  </a:cubicBezTo>
                  <a:cubicBezTo>
                    <a:pt x="74784" y="701129"/>
                    <a:pt x="45559" y="722344"/>
                    <a:pt x="46892" y="729954"/>
                  </a:cubicBezTo>
                  <a:lnTo>
                    <a:pt x="26521" y="703698"/>
                  </a:lnTo>
                  <a:cubicBezTo>
                    <a:pt x="25378" y="697609"/>
                    <a:pt x="7482" y="670211"/>
                    <a:pt x="7482" y="664313"/>
                  </a:cubicBezTo>
                  <a:cubicBezTo>
                    <a:pt x="7482" y="663456"/>
                    <a:pt x="6625" y="658700"/>
                    <a:pt x="6625" y="657844"/>
                  </a:cubicBezTo>
                  <a:cubicBezTo>
                    <a:pt x="-2208" y="603818"/>
                    <a:pt x="-2208" y="548717"/>
                    <a:pt x="6625" y="494691"/>
                  </a:cubicBezTo>
                  <a:cubicBezTo>
                    <a:pt x="17677" y="432357"/>
                    <a:pt x="41247" y="372907"/>
                    <a:pt x="75926" y="319932"/>
                  </a:cubicBezTo>
                  <a:cubicBezTo>
                    <a:pt x="110776" y="267313"/>
                    <a:pt x="151319" y="218691"/>
                    <a:pt x="196821" y="174949"/>
                  </a:cubicBezTo>
                  <a:cubicBezTo>
                    <a:pt x="233376" y="138609"/>
                    <a:pt x="272976" y="103124"/>
                    <a:pt x="312671" y="67164"/>
                  </a:cubicBezTo>
                  <a:cubicBezTo>
                    <a:pt x="313528" y="66403"/>
                    <a:pt x="317145" y="61741"/>
                    <a:pt x="318002" y="60980"/>
                  </a:cubicBezTo>
                  <a:cubicBezTo>
                    <a:pt x="321334" y="57936"/>
                    <a:pt x="337517" y="45093"/>
                    <a:pt x="340563" y="41954"/>
                  </a:cubicBezTo>
                  <a:cubicBezTo>
                    <a:pt x="341229" y="41288"/>
                    <a:pt x="345037" y="38339"/>
                    <a:pt x="345703" y="37673"/>
                  </a:cubicBezTo>
                  <a:cubicBezTo>
                    <a:pt x="351034" y="33106"/>
                    <a:pt x="375785" y="5803"/>
                    <a:pt x="371310" y="0"/>
                  </a:cubicBezTo>
                  <a:close/>
                </a:path>
              </a:pathLst>
            </a:custGeom>
            <a:solidFill>
              <a:srgbClr val="6D6E71">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8" name="Google Shape;1858;p83"/>
            <p:cNvSpPr/>
            <p:nvPr/>
          </p:nvSpPr>
          <p:spPr>
            <a:xfrm>
              <a:off x="6006485" y="2359421"/>
              <a:ext cx="402819" cy="725483"/>
            </a:xfrm>
            <a:custGeom>
              <a:rect b="b" l="l" r="r" t="t"/>
              <a:pathLst>
                <a:path extrusionOk="0" h="725483" w="402819">
                  <a:moveTo>
                    <a:pt x="367955" y="0"/>
                  </a:moveTo>
                  <a:lnTo>
                    <a:pt x="388040" y="25781"/>
                  </a:lnTo>
                  <a:cubicBezTo>
                    <a:pt x="391563" y="30252"/>
                    <a:pt x="403748" y="50991"/>
                    <a:pt x="402034" y="56128"/>
                  </a:cubicBezTo>
                  <a:cubicBezTo>
                    <a:pt x="403081" y="61052"/>
                    <a:pt x="403081" y="66140"/>
                    <a:pt x="402034" y="71064"/>
                  </a:cubicBezTo>
                  <a:cubicBezTo>
                    <a:pt x="397313" y="93072"/>
                    <a:pt x="385794" y="113040"/>
                    <a:pt x="369097" y="128144"/>
                  </a:cubicBezTo>
                  <a:lnTo>
                    <a:pt x="343681" y="151547"/>
                  </a:lnTo>
                  <a:cubicBezTo>
                    <a:pt x="318550" y="174379"/>
                    <a:pt x="293990" y="196830"/>
                    <a:pt x="270572" y="219471"/>
                  </a:cubicBezTo>
                  <a:cubicBezTo>
                    <a:pt x="223642" y="262785"/>
                    <a:pt x="181281" y="310792"/>
                    <a:pt x="144156" y="362742"/>
                  </a:cubicBezTo>
                  <a:cubicBezTo>
                    <a:pt x="139110" y="370162"/>
                    <a:pt x="134160" y="377677"/>
                    <a:pt x="129496" y="385288"/>
                  </a:cubicBezTo>
                  <a:cubicBezTo>
                    <a:pt x="101176" y="430243"/>
                    <a:pt x="81299" y="479989"/>
                    <a:pt x="70857" y="532078"/>
                  </a:cubicBezTo>
                  <a:cubicBezTo>
                    <a:pt x="61280" y="583353"/>
                    <a:pt x="60443" y="635876"/>
                    <a:pt x="68382" y="687430"/>
                  </a:cubicBezTo>
                  <a:cubicBezTo>
                    <a:pt x="69143" y="695706"/>
                    <a:pt x="43346" y="715970"/>
                    <a:pt x="44964" y="725483"/>
                  </a:cubicBezTo>
                  <a:lnTo>
                    <a:pt x="24688" y="699512"/>
                  </a:lnTo>
                  <a:cubicBezTo>
                    <a:pt x="23451" y="692472"/>
                    <a:pt x="7649" y="666596"/>
                    <a:pt x="6887" y="659841"/>
                  </a:cubicBezTo>
                  <a:cubicBezTo>
                    <a:pt x="6887" y="658890"/>
                    <a:pt x="6125" y="654419"/>
                    <a:pt x="6030" y="653468"/>
                  </a:cubicBezTo>
                  <a:cubicBezTo>
                    <a:pt x="-2347" y="599855"/>
                    <a:pt x="-1995" y="545242"/>
                    <a:pt x="7077" y="491742"/>
                  </a:cubicBezTo>
                  <a:cubicBezTo>
                    <a:pt x="18339" y="430031"/>
                    <a:pt x="41909" y="371214"/>
                    <a:pt x="76378" y="318790"/>
                  </a:cubicBezTo>
                  <a:cubicBezTo>
                    <a:pt x="111123" y="266548"/>
                    <a:pt x="151466" y="218251"/>
                    <a:pt x="196702" y="174759"/>
                  </a:cubicBezTo>
                  <a:cubicBezTo>
                    <a:pt x="232971" y="138609"/>
                    <a:pt x="272095" y="103409"/>
                    <a:pt x="311886" y="67544"/>
                  </a:cubicBezTo>
                  <a:cubicBezTo>
                    <a:pt x="312838" y="66688"/>
                    <a:pt x="316360" y="62407"/>
                    <a:pt x="317312" y="61551"/>
                  </a:cubicBezTo>
                  <a:cubicBezTo>
                    <a:pt x="321025" y="58126"/>
                    <a:pt x="336351" y="45949"/>
                    <a:pt x="339587" y="42524"/>
                  </a:cubicBezTo>
                  <a:cubicBezTo>
                    <a:pt x="340349" y="41763"/>
                    <a:pt x="343871" y="38909"/>
                    <a:pt x="344728" y="38243"/>
                  </a:cubicBezTo>
                  <a:cubicBezTo>
                    <a:pt x="351296" y="33201"/>
                    <a:pt x="373095" y="6564"/>
                    <a:pt x="367955" y="0"/>
                  </a:cubicBezTo>
                  <a:close/>
                </a:path>
              </a:pathLst>
            </a:custGeom>
            <a:solidFill>
              <a:srgbClr val="6D6E71">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9" name="Google Shape;1859;p83"/>
            <p:cNvSpPr/>
            <p:nvPr/>
          </p:nvSpPr>
          <p:spPr>
            <a:xfrm>
              <a:off x="6010316" y="2362655"/>
              <a:ext cx="397424" cy="721106"/>
            </a:xfrm>
            <a:custGeom>
              <a:rect b="b" l="l" r="r" t="t"/>
              <a:pathLst>
                <a:path extrusionOk="0" h="721106" w="397424">
                  <a:moveTo>
                    <a:pt x="364219" y="0"/>
                  </a:moveTo>
                  <a:lnTo>
                    <a:pt x="384209" y="25591"/>
                  </a:lnTo>
                  <a:cubicBezTo>
                    <a:pt x="388112" y="30633"/>
                    <a:pt x="398964" y="50230"/>
                    <a:pt x="396965" y="55938"/>
                  </a:cubicBezTo>
                  <a:cubicBezTo>
                    <a:pt x="397793" y="60887"/>
                    <a:pt x="397498" y="65958"/>
                    <a:pt x="396108" y="70779"/>
                  </a:cubicBezTo>
                  <a:cubicBezTo>
                    <a:pt x="389625" y="92046"/>
                    <a:pt x="377526" y="111172"/>
                    <a:pt x="361077" y="126146"/>
                  </a:cubicBezTo>
                  <a:lnTo>
                    <a:pt x="335661" y="149073"/>
                  </a:lnTo>
                  <a:cubicBezTo>
                    <a:pt x="310815" y="171620"/>
                    <a:pt x="286446" y="193976"/>
                    <a:pt x="263218" y="216427"/>
                  </a:cubicBezTo>
                  <a:cubicBezTo>
                    <a:pt x="216783" y="259626"/>
                    <a:pt x="174870" y="307439"/>
                    <a:pt x="138135" y="359126"/>
                  </a:cubicBezTo>
                  <a:cubicBezTo>
                    <a:pt x="133184" y="366452"/>
                    <a:pt x="128615" y="373872"/>
                    <a:pt x="123665" y="381388"/>
                  </a:cubicBezTo>
                  <a:cubicBezTo>
                    <a:pt x="95593" y="426121"/>
                    <a:pt x="75859" y="475562"/>
                    <a:pt x="65407" y="527321"/>
                  </a:cubicBezTo>
                  <a:cubicBezTo>
                    <a:pt x="55631" y="578168"/>
                    <a:pt x="54441" y="630292"/>
                    <a:pt x="61885" y="681532"/>
                  </a:cubicBezTo>
                  <a:cubicBezTo>
                    <a:pt x="62742" y="691045"/>
                    <a:pt x="40466" y="711213"/>
                    <a:pt x="42846" y="721107"/>
                  </a:cubicBezTo>
                  <a:lnTo>
                    <a:pt x="22761" y="695421"/>
                  </a:lnTo>
                  <a:cubicBezTo>
                    <a:pt x="21332" y="687525"/>
                    <a:pt x="7244" y="663171"/>
                    <a:pt x="6387" y="655560"/>
                  </a:cubicBezTo>
                  <a:cubicBezTo>
                    <a:pt x="6387" y="654514"/>
                    <a:pt x="5721" y="650423"/>
                    <a:pt x="5530" y="649282"/>
                  </a:cubicBezTo>
                  <a:cubicBezTo>
                    <a:pt x="-2437" y="596156"/>
                    <a:pt x="-1790" y="542095"/>
                    <a:pt x="7434" y="489173"/>
                  </a:cubicBezTo>
                  <a:cubicBezTo>
                    <a:pt x="18943" y="428065"/>
                    <a:pt x="42503" y="369856"/>
                    <a:pt x="76735" y="317934"/>
                  </a:cubicBezTo>
                  <a:cubicBezTo>
                    <a:pt x="111357" y="266172"/>
                    <a:pt x="151519" y="218324"/>
                    <a:pt x="196488" y="175235"/>
                  </a:cubicBezTo>
                  <a:cubicBezTo>
                    <a:pt x="232566" y="139274"/>
                    <a:pt x="271405" y="104266"/>
                    <a:pt x="310720" y="68591"/>
                  </a:cubicBezTo>
                  <a:cubicBezTo>
                    <a:pt x="311767" y="67639"/>
                    <a:pt x="315099" y="63644"/>
                    <a:pt x="316146" y="62693"/>
                  </a:cubicBezTo>
                  <a:cubicBezTo>
                    <a:pt x="320239" y="58982"/>
                    <a:pt x="334423" y="47566"/>
                    <a:pt x="338231" y="43666"/>
                  </a:cubicBezTo>
                  <a:cubicBezTo>
                    <a:pt x="339183" y="42905"/>
                    <a:pt x="342419" y="40241"/>
                    <a:pt x="343276" y="39385"/>
                  </a:cubicBezTo>
                  <a:cubicBezTo>
                    <a:pt x="350415" y="33201"/>
                    <a:pt x="370025" y="7420"/>
                    <a:pt x="364219" y="0"/>
                  </a:cubicBezTo>
                  <a:close/>
                </a:path>
              </a:pathLst>
            </a:custGeom>
            <a:solidFill>
              <a:srgbClr val="6D6E71">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0" name="Google Shape;1860;p83"/>
            <p:cNvSpPr/>
            <p:nvPr/>
          </p:nvSpPr>
          <p:spPr>
            <a:xfrm>
              <a:off x="6013731" y="2365890"/>
              <a:ext cx="392727" cy="716350"/>
            </a:xfrm>
            <a:custGeom>
              <a:rect b="b" l="l" r="r" t="t"/>
              <a:pathLst>
                <a:path extrusionOk="0" h="716350" w="392727">
                  <a:moveTo>
                    <a:pt x="360899" y="0"/>
                  </a:moveTo>
                  <a:lnTo>
                    <a:pt x="380699" y="25400"/>
                  </a:lnTo>
                  <a:cubicBezTo>
                    <a:pt x="384983" y="30918"/>
                    <a:pt x="394598" y="49469"/>
                    <a:pt x="392408" y="55843"/>
                  </a:cubicBezTo>
                  <a:cubicBezTo>
                    <a:pt x="392817" y="60814"/>
                    <a:pt x="392132" y="65814"/>
                    <a:pt x="390409" y="70493"/>
                  </a:cubicBezTo>
                  <a:cubicBezTo>
                    <a:pt x="382270" y="90993"/>
                    <a:pt x="369581" y="109373"/>
                    <a:pt x="353284" y="124244"/>
                  </a:cubicBezTo>
                  <a:lnTo>
                    <a:pt x="328153" y="146980"/>
                  </a:lnTo>
                  <a:cubicBezTo>
                    <a:pt x="303498" y="169432"/>
                    <a:pt x="279414" y="191598"/>
                    <a:pt x="256377" y="213573"/>
                  </a:cubicBezTo>
                  <a:cubicBezTo>
                    <a:pt x="210389" y="256511"/>
                    <a:pt x="168923" y="304040"/>
                    <a:pt x="132626" y="355416"/>
                  </a:cubicBezTo>
                  <a:cubicBezTo>
                    <a:pt x="127581" y="362742"/>
                    <a:pt x="123107" y="370162"/>
                    <a:pt x="118252" y="377582"/>
                  </a:cubicBezTo>
                  <a:cubicBezTo>
                    <a:pt x="90494" y="421987"/>
                    <a:pt x="70893" y="470988"/>
                    <a:pt x="60374" y="522279"/>
                  </a:cubicBezTo>
                  <a:cubicBezTo>
                    <a:pt x="50617" y="572640"/>
                    <a:pt x="49303" y="624270"/>
                    <a:pt x="56471" y="675063"/>
                  </a:cubicBezTo>
                  <a:cubicBezTo>
                    <a:pt x="57423" y="685527"/>
                    <a:pt x="38670" y="705315"/>
                    <a:pt x="40669" y="716350"/>
                  </a:cubicBezTo>
                  <a:lnTo>
                    <a:pt x="20869" y="690855"/>
                  </a:lnTo>
                  <a:cubicBezTo>
                    <a:pt x="19251" y="682102"/>
                    <a:pt x="6876" y="659271"/>
                    <a:pt x="5924" y="650899"/>
                  </a:cubicBezTo>
                  <a:cubicBezTo>
                    <a:pt x="5924" y="649662"/>
                    <a:pt x="5257" y="645857"/>
                    <a:pt x="5162" y="644620"/>
                  </a:cubicBezTo>
                  <a:cubicBezTo>
                    <a:pt x="-2520" y="591929"/>
                    <a:pt x="-1625" y="538343"/>
                    <a:pt x="7828" y="485939"/>
                  </a:cubicBezTo>
                  <a:cubicBezTo>
                    <a:pt x="19708" y="425588"/>
                    <a:pt x="43392" y="368173"/>
                    <a:pt x="77509" y="316983"/>
                  </a:cubicBezTo>
                  <a:cubicBezTo>
                    <a:pt x="112045" y="265489"/>
                    <a:pt x="151998" y="217841"/>
                    <a:pt x="196691" y="174854"/>
                  </a:cubicBezTo>
                  <a:cubicBezTo>
                    <a:pt x="232674" y="139179"/>
                    <a:pt x="271322" y="104361"/>
                    <a:pt x="310923" y="68971"/>
                  </a:cubicBezTo>
                  <a:cubicBezTo>
                    <a:pt x="312065" y="67830"/>
                    <a:pt x="315206" y="64215"/>
                    <a:pt x="316349" y="63168"/>
                  </a:cubicBezTo>
                  <a:cubicBezTo>
                    <a:pt x="320918" y="59077"/>
                    <a:pt x="333960" y="48423"/>
                    <a:pt x="338243" y="44142"/>
                  </a:cubicBezTo>
                  <a:lnTo>
                    <a:pt x="343289" y="39861"/>
                  </a:lnTo>
                  <a:cubicBezTo>
                    <a:pt x="350333" y="33201"/>
                    <a:pt x="367372" y="8277"/>
                    <a:pt x="360899" y="0"/>
                  </a:cubicBezTo>
                  <a:close/>
                </a:path>
              </a:pathLst>
            </a:custGeom>
            <a:solidFill>
              <a:srgbClr val="6D6E71">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1" name="Google Shape;1861;p83"/>
            <p:cNvSpPr/>
            <p:nvPr/>
          </p:nvSpPr>
          <p:spPr>
            <a:xfrm>
              <a:off x="6017111" y="2369125"/>
              <a:ext cx="387766" cy="712354"/>
            </a:xfrm>
            <a:custGeom>
              <a:rect b="b" l="l" r="r" t="t"/>
              <a:pathLst>
                <a:path extrusionOk="0" h="712354" w="387766">
                  <a:moveTo>
                    <a:pt x="357710" y="0"/>
                  </a:moveTo>
                  <a:lnTo>
                    <a:pt x="376749" y="25210"/>
                  </a:lnTo>
                  <a:cubicBezTo>
                    <a:pt x="381508" y="31299"/>
                    <a:pt x="389790" y="48708"/>
                    <a:pt x="387315" y="55748"/>
                  </a:cubicBezTo>
                  <a:cubicBezTo>
                    <a:pt x="387439" y="60719"/>
                    <a:pt x="386363" y="65648"/>
                    <a:pt x="384174" y="70113"/>
                  </a:cubicBezTo>
                  <a:cubicBezTo>
                    <a:pt x="374511" y="89839"/>
                    <a:pt x="361242" y="107585"/>
                    <a:pt x="345049" y="122436"/>
                  </a:cubicBezTo>
                  <a:lnTo>
                    <a:pt x="320108" y="144982"/>
                  </a:lnTo>
                  <a:cubicBezTo>
                    <a:pt x="295644" y="167148"/>
                    <a:pt x="271845" y="189219"/>
                    <a:pt x="248999" y="211575"/>
                  </a:cubicBezTo>
                  <a:cubicBezTo>
                    <a:pt x="203525" y="254309"/>
                    <a:pt x="162507" y="301547"/>
                    <a:pt x="126581" y="352562"/>
                  </a:cubicBezTo>
                  <a:cubicBezTo>
                    <a:pt x="121631" y="359792"/>
                    <a:pt x="117061" y="367118"/>
                    <a:pt x="112397" y="374538"/>
                  </a:cubicBezTo>
                  <a:cubicBezTo>
                    <a:pt x="85048" y="418575"/>
                    <a:pt x="65657" y="467067"/>
                    <a:pt x="55091" y="517808"/>
                  </a:cubicBezTo>
                  <a:cubicBezTo>
                    <a:pt x="45333" y="567740"/>
                    <a:pt x="43791" y="618927"/>
                    <a:pt x="50521" y="669355"/>
                  </a:cubicBezTo>
                  <a:cubicBezTo>
                    <a:pt x="51664" y="680771"/>
                    <a:pt x="36433" y="700178"/>
                    <a:pt x="38622" y="712355"/>
                  </a:cubicBezTo>
                  <a:lnTo>
                    <a:pt x="19012" y="687049"/>
                  </a:lnTo>
                  <a:cubicBezTo>
                    <a:pt x="17204" y="677536"/>
                    <a:pt x="6542" y="656131"/>
                    <a:pt x="5495" y="646903"/>
                  </a:cubicBezTo>
                  <a:cubicBezTo>
                    <a:pt x="5495" y="645571"/>
                    <a:pt x="4924" y="642052"/>
                    <a:pt x="4733" y="640720"/>
                  </a:cubicBezTo>
                  <a:cubicBezTo>
                    <a:pt x="-2596" y="588487"/>
                    <a:pt x="-1407" y="535412"/>
                    <a:pt x="8255" y="483560"/>
                  </a:cubicBezTo>
                  <a:cubicBezTo>
                    <a:pt x="20155" y="423738"/>
                    <a:pt x="43667" y="366823"/>
                    <a:pt x="77461" y="316031"/>
                  </a:cubicBezTo>
                  <a:cubicBezTo>
                    <a:pt x="111864" y="264892"/>
                    <a:pt x="151626" y="217565"/>
                    <a:pt x="196072" y="174854"/>
                  </a:cubicBezTo>
                  <a:cubicBezTo>
                    <a:pt x="231769" y="139465"/>
                    <a:pt x="270227" y="104836"/>
                    <a:pt x="309352" y="69542"/>
                  </a:cubicBezTo>
                  <a:cubicBezTo>
                    <a:pt x="310684" y="68401"/>
                    <a:pt x="313540" y="65071"/>
                    <a:pt x="314873" y="63834"/>
                  </a:cubicBezTo>
                  <a:cubicBezTo>
                    <a:pt x="319728" y="59458"/>
                    <a:pt x="331817" y="49469"/>
                    <a:pt x="336482" y="45283"/>
                  </a:cubicBezTo>
                  <a:lnTo>
                    <a:pt x="341527" y="40907"/>
                  </a:lnTo>
                  <a:cubicBezTo>
                    <a:pt x="350190" y="33201"/>
                    <a:pt x="364754" y="9133"/>
                    <a:pt x="357710" y="0"/>
                  </a:cubicBezTo>
                  <a:close/>
                </a:path>
              </a:pathLst>
            </a:custGeom>
            <a:solidFill>
              <a:srgbClr val="6D6E71">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2" name="Google Shape;1862;p83"/>
            <p:cNvSpPr/>
            <p:nvPr/>
          </p:nvSpPr>
          <p:spPr>
            <a:xfrm>
              <a:off x="6021047" y="2372359"/>
              <a:ext cx="382948" cy="707978"/>
            </a:xfrm>
            <a:custGeom>
              <a:rect b="b" l="l" r="r" t="t"/>
              <a:pathLst>
                <a:path extrusionOk="0" h="707978" w="382948">
                  <a:moveTo>
                    <a:pt x="353868" y="0"/>
                  </a:moveTo>
                  <a:lnTo>
                    <a:pt x="372907" y="24925"/>
                  </a:lnTo>
                  <a:cubicBezTo>
                    <a:pt x="378047" y="31584"/>
                    <a:pt x="384901" y="47947"/>
                    <a:pt x="382426" y="55558"/>
                  </a:cubicBezTo>
                  <a:cubicBezTo>
                    <a:pt x="382141" y="60584"/>
                    <a:pt x="380675" y="65473"/>
                    <a:pt x="378143" y="69828"/>
                  </a:cubicBezTo>
                  <a:cubicBezTo>
                    <a:pt x="366938" y="88640"/>
                    <a:pt x="353050" y="105721"/>
                    <a:pt x="336924" y="120533"/>
                  </a:cubicBezTo>
                  <a:lnTo>
                    <a:pt x="312269" y="142890"/>
                  </a:lnTo>
                  <a:cubicBezTo>
                    <a:pt x="287995" y="164960"/>
                    <a:pt x="264672" y="186841"/>
                    <a:pt x="241731" y="208817"/>
                  </a:cubicBezTo>
                  <a:cubicBezTo>
                    <a:pt x="196743" y="251325"/>
                    <a:pt x="156171" y="298274"/>
                    <a:pt x="120645" y="348947"/>
                  </a:cubicBezTo>
                  <a:cubicBezTo>
                    <a:pt x="115790" y="356082"/>
                    <a:pt x="111126" y="363407"/>
                    <a:pt x="106651" y="370733"/>
                  </a:cubicBezTo>
                  <a:cubicBezTo>
                    <a:pt x="79541" y="414489"/>
                    <a:pt x="60216" y="462608"/>
                    <a:pt x="49536" y="512956"/>
                  </a:cubicBezTo>
                  <a:cubicBezTo>
                    <a:pt x="39636" y="562411"/>
                    <a:pt x="37875" y="613147"/>
                    <a:pt x="44300" y="663171"/>
                  </a:cubicBezTo>
                  <a:cubicBezTo>
                    <a:pt x="45442" y="675729"/>
                    <a:pt x="33734" y="694660"/>
                    <a:pt x="36209" y="707979"/>
                  </a:cubicBezTo>
                  <a:lnTo>
                    <a:pt x="17170" y="682959"/>
                  </a:lnTo>
                  <a:cubicBezTo>
                    <a:pt x="15171" y="672399"/>
                    <a:pt x="6318" y="652611"/>
                    <a:pt x="5176" y="642527"/>
                  </a:cubicBezTo>
                  <a:cubicBezTo>
                    <a:pt x="5176" y="641100"/>
                    <a:pt x="4509" y="637866"/>
                    <a:pt x="4414" y="636439"/>
                  </a:cubicBezTo>
                  <a:cubicBezTo>
                    <a:pt x="-2621" y="584774"/>
                    <a:pt x="-1240" y="532310"/>
                    <a:pt x="8507" y="481087"/>
                  </a:cubicBezTo>
                  <a:cubicBezTo>
                    <a:pt x="20597" y="421853"/>
                    <a:pt x="44100" y="365535"/>
                    <a:pt x="77713" y="315270"/>
                  </a:cubicBezTo>
                  <a:cubicBezTo>
                    <a:pt x="112011" y="264534"/>
                    <a:pt x="151573" y="217563"/>
                    <a:pt x="195752" y="175140"/>
                  </a:cubicBezTo>
                  <a:cubicBezTo>
                    <a:pt x="231260" y="139940"/>
                    <a:pt x="269432" y="105502"/>
                    <a:pt x="308366" y="70493"/>
                  </a:cubicBezTo>
                  <a:cubicBezTo>
                    <a:pt x="309794" y="69162"/>
                    <a:pt x="312459" y="66117"/>
                    <a:pt x="313887" y="64881"/>
                  </a:cubicBezTo>
                  <a:cubicBezTo>
                    <a:pt x="319123" y="60124"/>
                    <a:pt x="330165" y="50896"/>
                    <a:pt x="335306" y="45854"/>
                  </a:cubicBezTo>
                  <a:lnTo>
                    <a:pt x="340256" y="41573"/>
                  </a:lnTo>
                  <a:cubicBezTo>
                    <a:pt x="349680" y="33201"/>
                    <a:pt x="361579" y="9989"/>
                    <a:pt x="353868" y="0"/>
                  </a:cubicBezTo>
                  <a:close/>
                </a:path>
              </a:pathLst>
            </a:custGeom>
            <a:solidFill>
              <a:srgbClr val="6D6E71">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3" name="Google Shape;1863;p83"/>
            <p:cNvSpPr/>
            <p:nvPr/>
          </p:nvSpPr>
          <p:spPr>
            <a:xfrm>
              <a:off x="6024483" y="2375594"/>
              <a:ext cx="378205" cy="703507"/>
            </a:xfrm>
            <a:custGeom>
              <a:rect b="b" l="l" r="r" t="t"/>
              <a:pathLst>
                <a:path extrusionOk="0" h="703507" w="378205">
                  <a:moveTo>
                    <a:pt x="350527" y="0"/>
                  </a:moveTo>
                  <a:lnTo>
                    <a:pt x="369566" y="24735"/>
                  </a:lnTo>
                  <a:cubicBezTo>
                    <a:pt x="376315" y="33465"/>
                    <a:pt x="379295" y="44526"/>
                    <a:pt x="377848" y="55462"/>
                  </a:cubicBezTo>
                  <a:cubicBezTo>
                    <a:pt x="377201" y="60524"/>
                    <a:pt x="375344" y="65356"/>
                    <a:pt x="372422" y="69542"/>
                  </a:cubicBezTo>
                  <a:cubicBezTo>
                    <a:pt x="359895" y="87463"/>
                    <a:pt x="345396" y="103929"/>
                    <a:pt x="329204" y="118631"/>
                  </a:cubicBezTo>
                  <a:lnTo>
                    <a:pt x="304740" y="140892"/>
                  </a:lnTo>
                  <a:cubicBezTo>
                    <a:pt x="280751" y="162677"/>
                    <a:pt x="257143" y="184463"/>
                    <a:pt x="234963" y="206343"/>
                  </a:cubicBezTo>
                  <a:cubicBezTo>
                    <a:pt x="190450" y="248518"/>
                    <a:pt x="150355" y="295121"/>
                    <a:pt x="115305" y="345427"/>
                  </a:cubicBezTo>
                  <a:cubicBezTo>
                    <a:pt x="110545" y="352562"/>
                    <a:pt x="105786" y="359792"/>
                    <a:pt x="101502" y="367118"/>
                  </a:cubicBezTo>
                  <a:cubicBezTo>
                    <a:pt x="74524" y="410495"/>
                    <a:pt x="55200" y="458185"/>
                    <a:pt x="44386" y="508105"/>
                  </a:cubicBezTo>
                  <a:cubicBezTo>
                    <a:pt x="34400" y="557122"/>
                    <a:pt x="32401" y="607430"/>
                    <a:pt x="38484" y="657083"/>
                  </a:cubicBezTo>
                  <a:cubicBezTo>
                    <a:pt x="39722" y="670687"/>
                    <a:pt x="31535" y="689142"/>
                    <a:pt x="34200" y="703507"/>
                  </a:cubicBezTo>
                  <a:lnTo>
                    <a:pt x="15162" y="678773"/>
                  </a:lnTo>
                  <a:cubicBezTo>
                    <a:pt x="13067" y="667357"/>
                    <a:pt x="5642" y="649091"/>
                    <a:pt x="4691" y="638151"/>
                  </a:cubicBezTo>
                  <a:lnTo>
                    <a:pt x="3929" y="632158"/>
                  </a:lnTo>
                  <a:cubicBezTo>
                    <a:pt x="-2677" y="580781"/>
                    <a:pt x="-945" y="528675"/>
                    <a:pt x="9069" y="477852"/>
                  </a:cubicBezTo>
                  <a:cubicBezTo>
                    <a:pt x="21397" y="419281"/>
                    <a:pt x="44891" y="363630"/>
                    <a:pt x="78275" y="313938"/>
                  </a:cubicBezTo>
                  <a:cubicBezTo>
                    <a:pt x="112468" y="263548"/>
                    <a:pt x="151840" y="216871"/>
                    <a:pt x="195743" y="174664"/>
                  </a:cubicBezTo>
                  <a:cubicBezTo>
                    <a:pt x="231060" y="139750"/>
                    <a:pt x="268947" y="105502"/>
                    <a:pt x="307595" y="70684"/>
                  </a:cubicBezTo>
                  <a:cubicBezTo>
                    <a:pt x="309214" y="69257"/>
                    <a:pt x="311689" y="66593"/>
                    <a:pt x="313212" y="65166"/>
                  </a:cubicBezTo>
                  <a:cubicBezTo>
                    <a:pt x="318923" y="60029"/>
                    <a:pt x="328919" y="51657"/>
                    <a:pt x="334440" y="46615"/>
                  </a:cubicBezTo>
                  <a:lnTo>
                    <a:pt x="339390" y="42334"/>
                  </a:lnTo>
                  <a:cubicBezTo>
                    <a:pt x="349575" y="33201"/>
                    <a:pt x="358904" y="10750"/>
                    <a:pt x="350527" y="0"/>
                  </a:cubicBezTo>
                  <a:close/>
                </a:path>
              </a:pathLst>
            </a:custGeom>
            <a:solidFill>
              <a:srgbClr val="6D6E71">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4" name="Google Shape;1864;p83"/>
            <p:cNvSpPr/>
            <p:nvPr/>
          </p:nvSpPr>
          <p:spPr>
            <a:xfrm>
              <a:off x="6028107" y="2378828"/>
              <a:ext cx="374020" cy="698940"/>
            </a:xfrm>
            <a:custGeom>
              <a:rect b="b" l="l" r="r" t="t"/>
              <a:pathLst>
                <a:path extrusionOk="0" h="698940" w="374020">
                  <a:moveTo>
                    <a:pt x="346999" y="0"/>
                  </a:moveTo>
                  <a:lnTo>
                    <a:pt x="366038" y="24544"/>
                  </a:lnTo>
                  <a:cubicBezTo>
                    <a:pt x="372816" y="33280"/>
                    <a:pt x="375452" y="44531"/>
                    <a:pt x="373272" y="55367"/>
                  </a:cubicBezTo>
                  <a:cubicBezTo>
                    <a:pt x="372254" y="60434"/>
                    <a:pt x="369998" y="65172"/>
                    <a:pt x="366704" y="69162"/>
                  </a:cubicBezTo>
                  <a:cubicBezTo>
                    <a:pt x="352758" y="86077"/>
                    <a:pt x="337613" y="101973"/>
                    <a:pt x="321392" y="116728"/>
                  </a:cubicBezTo>
                  <a:lnTo>
                    <a:pt x="297118" y="138704"/>
                  </a:lnTo>
                  <a:cubicBezTo>
                    <a:pt x="273415" y="160394"/>
                    <a:pt x="250188" y="181894"/>
                    <a:pt x="228008" y="203679"/>
                  </a:cubicBezTo>
                  <a:cubicBezTo>
                    <a:pt x="183914" y="245592"/>
                    <a:pt x="144238" y="291910"/>
                    <a:pt x="109587" y="341907"/>
                  </a:cubicBezTo>
                  <a:cubicBezTo>
                    <a:pt x="104828" y="348947"/>
                    <a:pt x="100068" y="356177"/>
                    <a:pt x="95880" y="363407"/>
                  </a:cubicBezTo>
                  <a:cubicBezTo>
                    <a:pt x="69311" y="406476"/>
                    <a:pt x="50225" y="453726"/>
                    <a:pt x="39430" y="503158"/>
                  </a:cubicBezTo>
                  <a:cubicBezTo>
                    <a:pt x="29368" y="551706"/>
                    <a:pt x="27122" y="601548"/>
                    <a:pt x="32766" y="650804"/>
                  </a:cubicBezTo>
                  <a:cubicBezTo>
                    <a:pt x="34194" y="665359"/>
                    <a:pt x="29530" y="683434"/>
                    <a:pt x="32291" y="698941"/>
                  </a:cubicBezTo>
                  <a:lnTo>
                    <a:pt x="13252" y="674397"/>
                  </a:lnTo>
                  <a:cubicBezTo>
                    <a:pt x="10967" y="662125"/>
                    <a:pt x="5541" y="645857"/>
                    <a:pt x="4208" y="633585"/>
                  </a:cubicBezTo>
                  <a:lnTo>
                    <a:pt x="3542" y="627686"/>
                  </a:lnTo>
                  <a:cubicBezTo>
                    <a:pt x="-2684" y="576962"/>
                    <a:pt x="-694" y="525565"/>
                    <a:pt x="9444" y="475474"/>
                  </a:cubicBezTo>
                  <a:cubicBezTo>
                    <a:pt x="21991" y="417667"/>
                    <a:pt x="45446" y="362780"/>
                    <a:pt x="78554" y="313748"/>
                  </a:cubicBezTo>
                  <a:cubicBezTo>
                    <a:pt x="112643" y="263711"/>
                    <a:pt x="151853" y="217355"/>
                    <a:pt x="195547" y="175425"/>
                  </a:cubicBezTo>
                  <a:cubicBezTo>
                    <a:pt x="230578" y="140701"/>
                    <a:pt x="268274" y="106739"/>
                    <a:pt x="306732" y="72016"/>
                  </a:cubicBezTo>
                  <a:lnTo>
                    <a:pt x="312444" y="66688"/>
                  </a:lnTo>
                  <a:cubicBezTo>
                    <a:pt x="318441" y="61170"/>
                    <a:pt x="327389" y="53560"/>
                    <a:pt x="333482" y="47662"/>
                  </a:cubicBezTo>
                  <a:lnTo>
                    <a:pt x="338337" y="43381"/>
                  </a:lnTo>
                  <a:cubicBezTo>
                    <a:pt x="349188" y="33201"/>
                    <a:pt x="356042" y="11606"/>
                    <a:pt x="346999" y="0"/>
                  </a:cubicBezTo>
                  <a:close/>
                </a:path>
              </a:pathLst>
            </a:custGeom>
            <a:solidFill>
              <a:srgbClr val="6D6E71">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5" name="Google Shape;1865;p83"/>
            <p:cNvSpPr/>
            <p:nvPr/>
          </p:nvSpPr>
          <p:spPr>
            <a:xfrm>
              <a:off x="6031205" y="2382063"/>
              <a:ext cx="370409" cy="694374"/>
            </a:xfrm>
            <a:custGeom>
              <a:rect b="b" l="l" r="r" t="t"/>
              <a:pathLst>
                <a:path extrusionOk="0" h="694374" w="370409">
                  <a:moveTo>
                    <a:pt x="343996" y="0"/>
                  </a:moveTo>
                  <a:lnTo>
                    <a:pt x="363035" y="24259"/>
                  </a:lnTo>
                  <a:cubicBezTo>
                    <a:pt x="369842" y="33023"/>
                    <a:pt x="372098" y="44488"/>
                    <a:pt x="369128" y="55177"/>
                  </a:cubicBezTo>
                  <a:cubicBezTo>
                    <a:pt x="367824" y="60328"/>
                    <a:pt x="365196" y="65050"/>
                    <a:pt x="361512" y="68876"/>
                  </a:cubicBezTo>
                  <a:cubicBezTo>
                    <a:pt x="346472" y="84383"/>
                    <a:pt x="330669" y="100080"/>
                    <a:pt x="313916" y="114920"/>
                  </a:cubicBezTo>
                  <a:lnTo>
                    <a:pt x="289832" y="136801"/>
                  </a:lnTo>
                  <a:cubicBezTo>
                    <a:pt x="266319" y="158301"/>
                    <a:pt x="243282" y="179611"/>
                    <a:pt x="221388" y="201301"/>
                  </a:cubicBezTo>
                  <a:cubicBezTo>
                    <a:pt x="177780" y="242815"/>
                    <a:pt x="138550" y="288687"/>
                    <a:pt x="104300" y="338197"/>
                  </a:cubicBezTo>
                  <a:cubicBezTo>
                    <a:pt x="99636" y="345237"/>
                    <a:pt x="94781" y="352277"/>
                    <a:pt x="90783" y="359507"/>
                  </a:cubicBezTo>
                  <a:cubicBezTo>
                    <a:pt x="64490" y="402275"/>
                    <a:pt x="45518" y="449118"/>
                    <a:pt x="34619" y="498116"/>
                  </a:cubicBezTo>
                  <a:cubicBezTo>
                    <a:pt x="24500" y="546232"/>
                    <a:pt x="22053" y="595646"/>
                    <a:pt x="27384" y="644525"/>
                  </a:cubicBezTo>
                  <a:cubicBezTo>
                    <a:pt x="28812" y="660127"/>
                    <a:pt x="27384" y="677726"/>
                    <a:pt x="30716" y="694375"/>
                  </a:cubicBezTo>
                  <a:lnTo>
                    <a:pt x="11677" y="670116"/>
                  </a:lnTo>
                  <a:cubicBezTo>
                    <a:pt x="9297" y="656892"/>
                    <a:pt x="5489" y="641576"/>
                    <a:pt x="4062" y="629018"/>
                  </a:cubicBezTo>
                  <a:cubicBezTo>
                    <a:pt x="4062" y="627211"/>
                    <a:pt x="3586" y="625023"/>
                    <a:pt x="3395" y="623215"/>
                  </a:cubicBezTo>
                  <a:cubicBezTo>
                    <a:pt x="-10113" y="513555"/>
                    <a:pt x="16970" y="402743"/>
                    <a:pt x="79550" y="311655"/>
                  </a:cubicBezTo>
                  <a:cubicBezTo>
                    <a:pt x="113534" y="262022"/>
                    <a:pt x="152553" y="216021"/>
                    <a:pt x="195971" y="174378"/>
                  </a:cubicBezTo>
                  <a:cubicBezTo>
                    <a:pt x="230812" y="139845"/>
                    <a:pt x="268223" y="106073"/>
                    <a:pt x="306491" y="71635"/>
                  </a:cubicBezTo>
                  <a:lnTo>
                    <a:pt x="312202" y="66308"/>
                  </a:lnTo>
                  <a:lnTo>
                    <a:pt x="333049" y="47757"/>
                  </a:lnTo>
                  <a:lnTo>
                    <a:pt x="337809" y="43476"/>
                  </a:lnTo>
                  <a:cubicBezTo>
                    <a:pt x="350013" y="32329"/>
                    <a:pt x="352602" y="14105"/>
                    <a:pt x="343996" y="0"/>
                  </a:cubicBezTo>
                  <a:close/>
                </a:path>
              </a:pathLst>
            </a:custGeom>
            <a:solidFill>
              <a:srgbClr val="6D6E71">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6" name="Google Shape;1866;p83"/>
            <p:cNvSpPr/>
            <p:nvPr/>
          </p:nvSpPr>
          <p:spPr>
            <a:xfrm>
              <a:off x="6034840" y="2385297"/>
              <a:ext cx="366073" cy="690188"/>
            </a:xfrm>
            <a:custGeom>
              <a:rect b="b" l="l" r="r" t="t"/>
              <a:pathLst>
                <a:path extrusionOk="0" h="690188" w="366073">
                  <a:moveTo>
                    <a:pt x="336649" y="44522"/>
                  </a:moveTo>
                  <a:cubicBezTo>
                    <a:pt x="349176" y="32863"/>
                    <a:pt x="350823" y="13614"/>
                    <a:pt x="340456" y="0"/>
                  </a:cubicBezTo>
                  <a:lnTo>
                    <a:pt x="359495" y="24069"/>
                  </a:lnTo>
                  <a:cubicBezTo>
                    <a:pt x="369671" y="37803"/>
                    <a:pt x="367862" y="56992"/>
                    <a:pt x="355306" y="68591"/>
                  </a:cubicBezTo>
                  <a:cubicBezTo>
                    <a:pt x="306567" y="112732"/>
                    <a:pt x="258400" y="155162"/>
                    <a:pt x="214325" y="198733"/>
                  </a:cubicBezTo>
                  <a:cubicBezTo>
                    <a:pt x="171203" y="240117"/>
                    <a:pt x="132393" y="285760"/>
                    <a:pt x="98475" y="334963"/>
                  </a:cubicBezTo>
                  <a:cubicBezTo>
                    <a:pt x="65767" y="383069"/>
                    <a:pt x="42330" y="436851"/>
                    <a:pt x="29365" y="493549"/>
                  </a:cubicBezTo>
                  <a:cubicBezTo>
                    <a:pt x="15857" y="558375"/>
                    <a:pt x="15600" y="625261"/>
                    <a:pt x="28603" y="690189"/>
                  </a:cubicBezTo>
                  <a:lnTo>
                    <a:pt x="9565" y="666215"/>
                  </a:lnTo>
                  <a:cubicBezTo>
                    <a:pt x="-3439" y="601255"/>
                    <a:pt x="-3182" y="534338"/>
                    <a:pt x="10326" y="469481"/>
                  </a:cubicBezTo>
                  <a:cubicBezTo>
                    <a:pt x="23234" y="412792"/>
                    <a:pt x="46671" y="359030"/>
                    <a:pt x="79437" y="310989"/>
                  </a:cubicBezTo>
                  <a:cubicBezTo>
                    <a:pt x="113287" y="261680"/>
                    <a:pt x="152107" y="215968"/>
                    <a:pt x="195287" y="174569"/>
                  </a:cubicBezTo>
                  <a:cubicBezTo>
                    <a:pt x="239647" y="131188"/>
                    <a:pt x="287910" y="88664"/>
                    <a:pt x="336649" y="44522"/>
                  </a:cubicBezTo>
                  <a:close/>
                </a:path>
              </a:pathLst>
            </a:custGeom>
            <a:solidFill>
              <a:srgbClr val="6D6E71">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7" name="Google Shape;1867;p83"/>
            <p:cNvSpPr/>
            <p:nvPr/>
          </p:nvSpPr>
          <p:spPr>
            <a:xfrm>
              <a:off x="5553303" y="2251856"/>
              <a:ext cx="811236" cy="335328"/>
            </a:xfrm>
            <a:custGeom>
              <a:rect b="b" l="l" r="r" t="t"/>
              <a:pathLst>
                <a:path extrusionOk="0" h="335328" w="811236">
                  <a:moveTo>
                    <a:pt x="51119" y="283275"/>
                  </a:moveTo>
                  <a:lnTo>
                    <a:pt x="57877" y="286414"/>
                  </a:lnTo>
                  <a:cubicBezTo>
                    <a:pt x="195527" y="349583"/>
                    <a:pt x="311758" y="345587"/>
                    <a:pt x="419612" y="308295"/>
                  </a:cubicBezTo>
                  <a:cubicBezTo>
                    <a:pt x="527465" y="271003"/>
                    <a:pt x="627418" y="200509"/>
                    <a:pt x="732131" y="130682"/>
                  </a:cubicBezTo>
                  <a:lnTo>
                    <a:pt x="761546" y="108992"/>
                  </a:lnTo>
                  <a:cubicBezTo>
                    <a:pt x="762202" y="108614"/>
                    <a:pt x="762907" y="108326"/>
                    <a:pt x="763640" y="108135"/>
                  </a:cubicBezTo>
                  <a:lnTo>
                    <a:pt x="811236" y="70748"/>
                  </a:lnTo>
                  <a:lnTo>
                    <a:pt x="775920" y="24418"/>
                  </a:lnTo>
                  <a:cubicBezTo>
                    <a:pt x="755539" y="-1637"/>
                    <a:pt x="718576" y="-7719"/>
                    <a:pt x="690912" y="10434"/>
                  </a:cubicBezTo>
                  <a:lnTo>
                    <a:pt x="660165" y="30792"/>
                  </a:lnTo>
                  <a:cubicBezTo>
                    <a:pt x="558499" y="98527"/>
                    <a:pt x="463686" y="161695"/>
                    <a:pt x="363828" y="193945"/>
                  </a:cubicBezTo>
                  <a:cubicBezTo>
                    <a:pt x="263971" y="226195"/>
                    <a:pt x="158973" y="227337"/>
                    <a:pt x="36745" y="171208"/>
                  </a:cubicBezTo>
                  <a:lnTo>
                    <a:pt x="0" y="217538"/>
                  </a:lnTo>
                  <a:close/>
                </a:path>
              </a:pathLst>
            </a:custGeom>
            <a:solidFill>
              <a:srgbClr val="939598">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8" name="Google Shape;1868;p83"/>
            <p:cNvSpPr/>
            <p:nvPr/>
          </p:nvSpPr>
          <p:spPr>
            <a:xfrm>
              <a:off x="5560133" y="2253984"/>
              <a:ext cx="798330" cy="329564"/>
            </a:xfrm>
            <a:custGeom>
              <a:rect b="b" l="l" r="r" t="t"/>
              <a:pathLst>
                <a:path extrusionOk="0" h="329564" w="798330">
                  <a:moveTo>
                    <a:pt x="767377" y="23432"/>
                  </a:moveTo>
                  <a:lnTo>
                    <a:pt x="778609" y="38178"/>
                  </a:lnTo>
                  <a:cubicBezTo>
                    <a:pt x="783569" y="44825"/>
                    <a:pt x="788148" y="51749"/>
                    <a:pt x="792317" y="58917"/>
                  </a:cubicBezTo>
                  <a:cubicBezTo>
                    <a:pt x="792317" y="58917"/>
                    <a:pt x="798695" y="68430"/>
                    <a:pt x="798314" y="68430"/>
                  </a:cubicBezTo>
                  <a:cubicBezTo>
                    <a:pt x="797934" y="68430"/>
                    <a:pt x="749576" y="105817"/>
                    <a:pt x="747862" y="106959"/>
                  </a:cubicBezTo>
                  <a:lnTo>
                    <a:pt x="745673" y="107910"/>
                  </a:lnTo>
                  <a:cubicBezTo>
                    <a:pt x="744530" y="108671"/>
                    <a:pt x="715877" y="129696"/>
                    <a:pt x="714830" y="130362"/>
                  </a:cubicBezTo>
                  <a:cubicBezTo>
                    <a:pt x="652859" y="171840"/>
                    <a:pt x="592412" y="213032"/>
                    <a:pt x="531107" y="247470"/>
                  </a:cubicBezTo>
                  <a:cubicBezTo>
                    <a:pt x="491012" y="270339"/>
                    <a:pt x="448879" y="289448"/>
                    <a:pt x="405262" y="304550"/>
                  </a:cubicBezTo>
                  <a:cubicBezTo>
                    <a:pt x="305556" y="339225"/>
                    <a:pt x="196836" y="337810"/>
                    <a:pt x="98073" y="300554"/>
                  </a:cubicBezTo>
                  <a:cubicBezTo>
                    <a:pt x="87412" y="296844"/>
                    <a:pt x="75512" y="291041"/>
                    <a:pt x="64565" y="286475"/>
                  </a:cubicBezTo>
                  <a:cubicBezTo>
                    <a:pt x="59710" y="284382"/>
                    <a:pt x="55046" y="282289"/>
                    <a:pt x="49905" y="280006"/>
                  </a:cubicBezTo>
                  <a:lnTo>
                    <a:pt x="44003" y="277247"/>
                  </a:lnTo>
                  <a:cubicBezTo>
                    <a:pt x="45336" y="277818"/>
                    <a:pt x="-1213" y="216647"/>
                    <a:pt x="24" y="217028"/>
                  </a:cubicBezTo>
                  <a:cubicBezTo>
                    <a:pt x="1262" y="217408"/>
                    <a:pt x="36483" y="174123"/>
                    <a:pt x="37435" y="174218"/>
                  </a:cubicBezTo>
                  <a:cubicBezTo>
                    <a:pt x="140244" y="219977"/>
                    <a:pt x="230963" y="225114"/>
                    <a:pt x="316732" y="205612"/>
                  </a:cubicBezTo>
                  <a:cubicBezTo>
                    <a:pt x="331582" y="202187"/>
                    <a:pt x="346242" y="198096"/>
                    <a:pt x="360711" y="193340"/>
                  </a:cubicBezTo>
                  <a:cubicBezTo>
                    <a:pt x="415000" y="174572"/>
                    <a:pt x="467090" y="149979"/>
                    <a:pt x="516067" y="119992"/>
                  </a:cubicBezTo>
                  <a:cubicBezTo>
                    <a:pt x="561188" y="93260"/>
                    <a:pt x="606595" y="62913"/>
                    <a:pt x="653430" y="31804"/>
                  </a:cubicBezTo>
                  <a:lnTo>
                    <a:pt x="683416" y="10875"/>
                  </a:lnTo>
                  <a:cubicBezTo>
                    <a:pt x="692955" y="4488"/>
                    <a:pt x="704035" y="775"/>
                    <a:pt x="715496" y="125"/>
                  </a:cubicBezTo>
                  <a:cubicBezTo>
                    <a:pt x="735582" y="-1162"/>
                    <a:pt x="755011" y="7563"/>
                    <a:pt x="767377" y="23432"/>
                  </a:cubicBezTo>
                  <a:close/>
                </a:path>
              </a:pathLst>
            </a:custGeom>
            <a:solidFill>
              <a:srgbClr val="939598">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9" name="Google Shape;1869;p83"/>
            <p:cNvSpPr/>
            <p:nvPr/>
          </p:nvSpPr>
          <p:spPr>
            <a:xfrm>
              <a:off x="5566223" y="2256088"/>
              <a:ext cx="785699" cy="322595"/>
            </a:xfrm>
            <a:custGeom>
              <a:rect b="b" l="l" r="r" t="t"/>
              <a:pathLst>
                <a:path extrusionOk="0" h="322595" w="785699">
                  <a:moveTo>
                    <a:pt x="759859" y="22470"/>
                  </a:moveTo>
                  <a:lnTo>
                    <a:pt x="771663" y="37692"/>
                  </a:lnTo>
                  <a:cubicBezTo>
                    <a:pt x="770425" y="36074"/>
                    <a:pt x="783276" y="55482"/>
                    <a:pt x="781182" y="56718"/>
                  </a:cubicBezTo>
                  <a:cubicBezTo>
                    <a:pt x="779088" y="57955"/>
                    <a:pt x="786322" y="66232"/>
                    <a:pt x="785656" y="66707"/>
                  </a:cubicBezTo>
                  <a:cubicBezTo>
                    <a:pt x="781943" y="69181"/>
                    <a:pt x="736251" y="104285"/>
                    <a:pt x="732633" y="106568"/>
                  </a:cubicBezTo>
                  <a:cubicBezTo>
                    <a:pt x="731881" y="106869"/>
                    <a:pt x="731148" y="107220"/>
                    <a:pt x="730444" y="107614"/>
                  </a:cubicBezTo>
                  <a:cubicBezTo>
                    <a:pt x="728159" y="109041"/>
                    <a:pt x="700268" y="129400"/>
                    <a:pt x="698078" y="130732"/>
                  </a:cubicBezTo>
                  <a:cubicBezTo>
                    <a:pt x="636583" y="171258"/>
                    <a:pt x="576612" y="211595"/>
                    <a:pt x="515498" y="244891"/>
                  </a:cubicBezTo>
                  <a:cubicBezTo>
                    <a:pt x="475688" y="266938"/>
                    <a:pt x="433907" y="285220"/>
                    <a:pt x="390699" y="299497"/>
                  </a:cubicBezTo>
                  <a:cubicBezTo>
                    <a:pt x="291851" y="332467"/>
                    <a:pt x="184606" y="330079"/>
                    <a:pt x="87319" y="292743"/>
                  </a:cubicBezTo>
                  <a:cubicBezTo>
                    <a:pt x="77323" y="289223"/>
                    <a:pt x="64948" y="282278"/>
                    <a:pt x="54763" y="277997"/>
                  </a:cubicBezTo>
                  <a:lnTo>
                    <a:pt x="42007" y="272289"/>
                  </a:lnTo>
                  <a:lnTo>
                    <a:pt x="36771" y="269911"/>
                  </a:lnTo>
                  <a:cubicBezTo>
                    <a:pt x="39532" y="271053"/>
                    <a:pt x="-2544" y="214448"/>
                    <a:pt x="122" y="215210"/>
                  </a:cubicBezTo>
                  <a:cubicBezTo>
                    <a:pt x="2787" y="215971"/>
                    <a:pt x="36200" y="175634"/>
                    <a:pt x="38199" y="176015"/>
                  </a:cubicBezTo>
                  <a:cubicBezTo>
                    <a:pt x="139675" y="219681"/>
                    <a:pt x="229442" y="223581"/>
                    <a:pt x="314259" y="203794"/>
                  </a:cubicBezTo>
                  <a:cubicBezTo>
                    <a:pt x="328852" y="200369"/>
                    <a:pt x="343322" y="196278"/>
                    <a:pt x="357667" y="191521"/>
                  </a:cubicBezTo>
                  <a:cubicBezTo>
                    <a:pt x="411185" y="172701"/>
                    <a:pt x="462561" y="148275"/>
                    <a:pt x="510928" y="118650"/>
                  </a:cubicBezTo>
                  <a:cubicBezTo>
                    <a:pt x="555574" y="92298"/>
                    <a:pt x="600505" y="62426"/>
                    <a:pt x="646769" y="31508"/>
                  </a:cubicBezTo>
                  <a:lnTo>
                    <a:pt x="677326" y="11340"/>
                  </a:lnTo>
                  <a:cubicBezTo>
                    <a:pt x="686674" y="5086"/>
                    <a:pt x="697440" y="1261"/>
                    <a:pt x="708645" y="209"/>
                  </a:cubicBezTo>
                  <a:cubicBezTo>
                    <a:pt x="728378" y="-1457"/>
                    <a:pt x="747626" y="6909"/>
                    <a:pt x="759859" y="22470"/>
                  </a:cubicBezTo>
                  <a:close/>
                </a:path>
              </a:pathLst>
            </a:custGeom>
            <a:solidFill>
              <a:srgbClr val="939598">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0" name="Google Shape;1870;p83"/>
            <p:cNvSpPr/>
            <p:nvPr/>
          </p:nvSpPr>
          <p:spPr>
            <a:xfrm>
              <a:off x="5573104" y="2258194"/>
              <a:ext cx="772798" cy="315662"/>
            </a:xfrm>
            <a:custGeom>
              <a:rect b="b" l="l" r="r" t="t"/>
              <a:pathLst>
                <a:path extrusionOk="0" h="315662" w="772798">
                  <a:moveTo>
                    <a:pt x="751455" y="21505"/>
                  </a:moveTo>
                  <a:lnTo>
                    <a:pt x="763735" y="37392"/>
                  </a:lnTo>
                  <a:cubicBezTo>
                    <a:pt x="761831" y="34919"/>
                    <a:pt x="772397" y="52709"/>
                    <a:pt x="769827" y="54421"/>
                  </a:cubicBezTo>
                  <a:cubicBezTo>
                    <a:pt x="767257" y="56134"/>
                    <a:pt x="773730" y="63935"/>
                    <a:pt x="772683" y="64600"/>
                  </a:cubicBezTo>
                  <a:cubicBezTo>
                    <a:pt x="767162" y="68215"/>
                    <a:pt x="722611" y="102654"/>
                    <a:pt x="717281" y="105698"/>
                  </a:cubicBezTo>
                  <a:cubicBezTo>
                    <a:pt x="716452" y="105992"/>
                    <a:pt x="715653" y="106374"/>
                    <a:pt x="714901" y="106839"/>
                  </a:cubicBezTo>
                  <a:cubicBezTo>
                    <a:pt x="711664" y="108932"/>
                    <a:pt x="684439" y="128625"/>
                    <a:pt x="681202" y="130623"/>
                  </a:cubicBezTo>
                  <a:cubicBezTo>
                    <a:pt x="620279" y="170578"/>
                    <a:pt x="560783" y="209963"/>
                    <a:pt x="500335" y="241928"/>
                  </a:cubicBezTo>
                  <a:cubicBezTo>
                    <a:pt x="460887" y="263396"/>
                    <a:pt x="419440" y="280983"/>
                    <a:pt x="376584" y="294441"/>
                  </a:cubicBezTo>
                  <a:cubicBezTo>
                    <a:pt x="278554" y="325699"/>
                    <a:pt x="172756" y="322340"/>
                    <a:pt x="76916" y="284928"/>
                  </a:cubicBezTo>
                  <a:cubicBezTo>
                    <a:pt x="67396" y="281598"/>
                    <a:pt x="54831" y="273512"/>
                    <a:pt x="45407" y="269421"/>
                  </a:cubicBezTo>
                  <a:cubicBezTo>
                    <a:pt x="41790" y="267994"/>
                    <a:pt x="38172" y="266377"/>
                    <a:pt x="34460" y="264665"/>
                  </a:cubicBezTo>
                  <a:lnTo>
                    <a:pt x="29795" y="262287"/>
                  </a:lnTo>
                  <a:cubicBezTo>
                    <a:pt x="33888" y="263999"/>
                    <a:pt x="-3618" y="211961"/>
                    <a:pt x="285" y="213103"/>
                  </a:cubicBezTo>
                  <a:cubicBezTo>
                    <a:pt x="4188" y="214244"/>
                    <a:pt x="36078" y="176952"/>
                    <a:pt x="38934" y="177428"/>
                  </a:cubicBezTo>
                  <a:cubicBezTo>
                    <a:pt x="139077" y="219001"/>
                    <a:pt x="227797" y="222045"/>
                    <a:pt x="311948" y="201687"/>
                  </a:cubicBezTo>
                  <a:cubicBezTo>
                    <a:pt x="326322" y="198262"/>
                    <a:pt x="340506" y="194076"/>
                    <a:pt x="354689" y="189320"/>
                  </a:cubicBezTo>
                  <a:cubicBezTo>
                    <a:pt x="407541" y="170603"/>
                    <a:pt x="458279" y="146369"/>
                    <a:pt x="506047" y="117019"/>
                  </a:cubicBezTo>
                  <a:cubicBezTo>
                    <a:pt x="550216" y="90952"/>
                    <a:pt x="594576" y="61461"/>
                    <a:pt x="640269" y="31399"/>
                  </a:cubicBezTo>
                  <a:lnTo>
                    <a:pt x="669684" y="11802"/>
                  </a:lnTo>
                  <a:cubicBezTo>
                    <a:pt x="678937" y="5659"/>
                    <a:pt x="689503" y="1751"/>
                    <a:pt x="700526" y="386"/>
                  </a:cubicBezTo>
                  <a:cubicBezTo>
                    <a:pt x="720022" y="-1902"/>
                    <a:pt x="739308" y="6095"/>
                    <a:pt x="751455" y="21505"/>
                  </a:cubicBezTo>
                  <a:close/>
                </a:path>
              </a:pathLst>
            </a:custGeom>
            <a:solidFill>
              <a:srgbClr val="939598">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1" name="Google Shape;1871;p83"/>
            <p:cNvSpPr/>
            <p:nvPr/>
          </p:nvSpPr>
          <p:spPr>
            <a:xfrm>
              <a:off x="5579107" y="2260471"/>
              <a:ext cx="760508" cy="309071"/>
            </a:xfrm>
            <a:custGeom>
              <a:rect b="b" l="l" r="r" t="t"/>
              <a:pathLst>
                <a:path extrusionOk="0" h="309071" w="760508">
                  <a:moveTo>
                    <a:pt x="743929" y="20466"/>
                  </a:moveTo>
                  <a:lnTo>
                    <a:pt x="756780" y="36924"/>
                  </a:lnTo>
                  <a:cubicBezTo>
                    <a:pt x="754209" y="33594"/>
                    <a:pt x="762396" y="49766"/>
                    <a:pt x="758969" y="52050"/>
                  </a:cubicBezTo>
                  <a:cubicBezTo>
                    <a:pt x="757446" y="53096"/>
                    <a:pt x="761634" y="61563"/>
                    <a:pt x="760207" y="62324"/>
                  </a:cubicBezTo>
                  <a:cubicBezTo>
                    <a:pt x="752877" y="67271"/>
                    <a:pt x="709564" y="100377"/>
                    <a:pt x="702424" y="104753"/>
                  </a:cubicBezTo>
                  <a:cubicBezTo>
                    <a:pt x="702424" y="104753"/>
                    <a:pt x="700711" y="105419"/>
                    <a:pt x="699949" y="105895"/>
                  </a:cubicBezTo>
                  <a:cubicBezTo>
                    <a:pt x="695570" y="108749"/>
                    <a:pt x="669107" y="127775"/>
                    <a:pt x="664728" y="130439"/>
                  </a:cubicBezTo>
                  <a:cubicBezTo>
                    <a:pt x="604375" y="169729"/>
                    <a:pt x="545451" y="208258"/>
                    <a:pt x="485289" y="239271"/>
                  </a:cubicBezTo>
                  <a:cubicBezTo>
                    <a:pt x="446088" y="260019"/>
                    <a:pt x="404965" y="276905"/>
                    <a:pt x="362489" y="289692"/>
                  </a:cubicBezTo>
                  <a:cubicBezTo>
                    <a:pt x="265297" y="319226"/>
                    <a:pt x="160946" y="314899"/>
                    <a:pt x="66534" y="277419"/>
                  </a:cubicBezTo>
                  <a:cubicBezTo>
                    <a:pt x="57966" y="274470"/>
                    <a:pt x="44734" y="265052"/>
                    <a:pt x="35977" y="261342"/>
                  </a:cubicBezTo>
                  <a:lnTo>
                    <a:pt x="26457" y="257346"/>
                  </a:lnTo>
                  <a:lnTo>
                    <a:pt x="22840" y="255634"/>
                  </a:lnTo>
                  <a:cubicBezTo>
                    <a:pt x="28361" y="257917"/>
                    <a:pt x="-4671" y="210541"/>
                    <a:pt x="565" y="211968"/>
                  </a:cubicBezTo>
                  <a:cubicBezTo>
                    <a:pt x="5800" y="213395"/>
                    <a:pt x="36072" y="179242"/>
                    <a:pt x="39880" y="179908"/>
                  </a:cubicBezTo>
                  <a:cubicBezTo>
                    <a:pt x="125135" y="216060"/>
                    <a:pt x="219880" y="223344"/>
                    <a:pt x="309657" y="200647"/>
                  </a:cubicBezTo>
                  <a:cubicBezTo>
                    <a:pt x="323841" y="197127"/>
                    <a:pt x="338215" y="192941"/>
                    <a:pt x="351923" y="188185"/>
                  </a:cubicBezTo>
                  <a:cubicBezTo>
                    <a:pt x="404013" y="169393"/>
                    <a:pt x="454056" y="145360"/>
                    <a:pt x="501281" y="116455"/>
                  </a:cubicBezTo>
                  <a:cubicBezTo>
                    <a:pt x="544880" y="90578"/>
                    <a:pt x="588669" y="61468"/>
                    <a:pt x="633790" y="31406"/>
                  </a:cubicBezTo>
                  <a:lnTo>
                    <a:pt x="662919" y="12379"/>
                  </a:lnTo>
                  <a:cubicBezTo>
                    <a:pt x="672048" y="6351"/>
                    <a:pt x="682377" y="2359"/>
                    <a:pt x="693190" y="678"/>
                  </a:cubicBezTo>
                  <a:cubicBezTo>
                    <a:pt x="712439" y="-2404"/>
                    <a:pt x="731858" y="5167"/>
                    <a:pt x="743929" y="20466"/>
                  </a:cubicBezTo>
                  <a:close/>
                </a:path>
              </a:pathLst>
            </a:custGeom>
            <a:solidFill>
              <a:srgbClr val="939598">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2" name="Google Shape;1872;p83"/>
            <p:cNvSpPr/>
            <p:nvPr/>
          </p:nvSpPr>
          <p:spPr>
            <a:xfrm>
              <a:off x="5586036" y="2262290"/>
              <a:ext cx="748802" cy="302984"/>
            </a:xfrm>
            <a:custGeom>
              <a:rect b="b" l="l" r="r" t="t"/>
              <a:pathLst>
                <a:path extrusionOk="0" h="302984" w="748802">
                  <a:moveTo>
                    <a:pt x="735476" y="19788"/>
                  </a:moveTo>
                  <a:lnTo>
                    <a:pt x="748803" y="36912"/>
                  </a:lnTo>
                  <a:cubicBezTo>
                    <a:pt x="745566" y="32726"/>
                    <a:pt x="751468" y="47281"/>
                    <a:pt x="747089" y="50231"/>
                  </a:cubicBezTo>
                  <a:cubicBezTo>
                    <a:pt x="745281" y="51372"/>
                    <a:pt x="748708" y="59744"/>
                    <a:pt x="747089" y="60600"/>
                  </a:cubicBezTo>
                  <a:cubicBezTo>
                    <a:pt x="737570" y="66689"/>
                    <a:pt x="695875" y="98653"/>
                    <a:pt x="686832" y="104171"/>
                  </a:cubicBezTo>
                  <a:cubicBezTo>
                    <a:pt x="686832" y="104171"/>
                    <a:pt x="685214" y="104932"/>
                    <a:pt x="684357" y="105503"/>
                  </a:cubicBezTo>
                  <a:cubicBezTo>
                    <a:pt x="678836" y="109023"/>
                    <a:pt x="653134" y="127383"/>
                    <a:pt x="647612" y="130713"/>
                  </a:cubicBezTo>
                  <a:cubicBezTo>
                    <a:pt x="590268" y="169349"/>
                    <a:pt x="530877" y="204854"/>
                    <a:pt x="469696" y="237071"/>
                  </a:cubicBezTo>
                  <a:cubicBezTo>
                    <a:pt x="430781" y="257109"/>
                    <a:pt x="390010" y="273295"/>
                    <a:pt x="347944" y="285399"/>
                  </a:cubicBezTo>
                  <a:cubicBezTo>
                    <a:pt x="251590" y="313208"/>
                    <a:pt x="148686" y="307915"/>
                    <a:pt x="55701" y="270368"/>
                  </a:cubicBezTo>
                  <a:cubicBezTo>
                    <a:pt x="47895" y="267609"/>
                    <a:pt x="34188" y="257049"/>
                    <a:pt x="26191" y="253625"/>
                  </a:cubicBezTo>
                  <a:cubicBezTo>
                    <a:pt x="23811" y="252673"/>
                    <a:pt x="21336" y="251532"/>
                    <a:pt x="18957" y="250390"/>
                  </a:cubicBezTo>
                  <a:lnTo>
                    <a:pt x="16101" y="249058"/>
                  </a:lnTo>
                  <a:cubicBezTo>
                    <a:pt x="22955" y="251912"/>
                    <a:pt x="-5508" y="209102"/>
                    <a:pt x="965" y="211005"/>
                  </a:cubicBezTo>
                  <a:cubicBezTo>
                    <a:pt x="6010" y="212432"/>
                    <a:pt x="36187" y="181609"/>
                    <a:pt x="40946" y="182465"/>
                  </a:cubicBezTo>
                  <a:cubicBezTo>
                    <a:pt x="125621" y="216753"/>
                    <a:pt x="219100" y="222792"/>
                    <a:pt x="307487" y="199684"/>
                  </a:cubicBezTo>
                  <a:cubicBezTo>
                    <a:pt x="321481" y="196164"/>
                    <a:pt x="335284" y="191883"/>
                    <a:pt x="349087" y="187127"/>
                  </a:cubicBezTo>
                  <a:cubicBezTo>
                    <a:pt x="400453" y="168235"/>
                    <a:pt x="449782" y="144237"/>
                    <a:pt x="496351" y="115492"/>
                  </a:cubicBezTo>
                  <a:cubicBezTo>
                    <a:pt x="539378" y="89901"/>
                    <a:pt x="582691" y="61171"/>
                    <a:pt x="627241" y="31489"/>
                  </a:cubicBezTo>
                  <a:lnTo>
                    <a:pt x="655799" y="12463"/>
                  </a:lnTo>
                  <a:cubicBezTo>
                    <a:pt x="664976" y="6521"/>
                    <a:pt x="675285" y="2537"/>
                    <a:pt x="686071" y="762"/>
                  </a:cubicBezTo>
                  <a:cubicBezTo>
                    <a:pt x="704786" y="-2490"/>
                    <a:pt x="723777" y="4824"/>
                    <a:pt x="735476" y="19788"/>
                  </a:cubicBezTo>
                  <a:close/>
                </a:path>
              </a:pathLst>
            </a:custGeom>
            <a:solidFill>
              <a:srgbClr val="939598">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3" name="Google Shape;1873;p83"/>
            <p:cNvSpPr/>
            <p:nvPr/>
          </p:nvSpPr>
          <p:spPr>
            <a:xfrm>
              <a:off x="5591663" y="2264141"/>
              <a:ext cx="741843" cy="296885"/>
            </a:xfrm>
            <a:custGeom>
              <a:rect b="b" l="l" r="r" t="t"/>
              <a:pathLst>
                <a:path extrusionOk="0" h="296885" w="741843">
                  <a:moveTo>
                    <a:pt x="728040" y="19079"/>
                  </a:moveTo>
                  <a:lnTo>
                    <a:pt x="741844" y="36868"/>
                  </a:lnTo>
                  <a:cubicBezTo>
                    <a:pt x="738036" y="31922"/>
                    <a:pt x="741844" y="44765"/>
                    <a:pt x="736322" y="48284"/>
                  </a:cubicBezTo>
                  <a:cubicBezTo>
                    <a:pt x="734133" y="49711"/>
                    <a:pt x="736322" y="57322"/>
                    <a:pt x="734514" y="58749"/>
                  </a:cubicBezTo>
                  <a:cubicBezTo>
                    <a:pt x="723471" y="66074"/>
                    <a:pt x="682538" y="96802"/>
                    <a:pt x="671781" y="103652"/>
                  </a:cubicBezTo>
                  <a:lnTo>
                    <a:pt x="669211" y="104984"/>
                  </a:lnTo>
                  <a:cubicBezTo>
                    <a:pt x="662547" y="109265"/>
                    <a:pt x="637607" y="126959"/>
                    <a:pt x="631134" y="130955"/>
                  </a:cubicBezTo>
                  <a:cubicBezTo>
                    <a:pt x="574408" y="168956"/>
                    <a:pt x="515512" y="203612"/>
                    <a:pt x="454741" y="234745"/>
                  </a:cubicBezTo>
                  <a:cubicBezTo>
                    <a:pt x="416111" y="254158"/>
                    <a:pt x="375645" y="269678"/>
                    <a:pt x="333941" y="281074"/>
                  </a:cubicBezTo>
                  <a:cubicBezTo>
                    <a:pt x="238462" y="307113"/>
                    <a:pt x="137053" y="300858"/>
                    <a:pt x="45505" y="263285"/>
                  </a:cubicBezTo>
                  <a:cubicBezTo>
                    <a:pt x="38461" y="260716"/>
                    <a:pt x="24182" y="248920"/>
                    <a:pt x="16947" y="245875"/>
                  </a:cubicBezTo>
                  <a:lnTo>
                    <a:pt x="11521" y="243497"/>
                  </a:lnTo>
                  <a:cubicBezTo>
                    <a:pt x="12283" y="243497"/>
                    <a:pt x="8761" y="242165"/>
                    <a:pt x="9427" y="242451"/>
                  </a:cubicBezTo>
                  <a:cubicBezTo>
                    <a:pt x="17709" y="245875"/>
                    <a:pt x="-6280" y="207632"/>
                    <a:pt x="1621" y="209820"/>
                  </a:cubicBezTo>
                  <a:cubicBezTo>
                    <a:pt x="7523" y="211437"/>
                    <a:pt x="36462" y="183849"/>
                    <a:pt x="42173" y="184895"/>
                  </a:cubicBezTo>
                  <a:cubicBezTo>
                    <a:pt x="126315" y="217374"/>
                    <a:pt x="218633" y="222140"/>
                    <a:pt x="305668" y="198499"/>
                  </a:cubicBezTo>
                  <a:cubicBezTo>
                    <a:pt x="319471" y="194979"/>
                    <a:pt x="333084" y="190698"/>
                    <a:pt x="346601" y="185942"/>
                  </a:cubicBezTo>
                  <a:cubicBezTo>
                    <a:pt x="397282" y="167183"/>
                    <a:pt x="445993" y="143510"/>
                    <a:pt x="492056" y="115258"/>
                  </a:cubicBezTo>
                  <a:cubicBezTo>
                    <a:pt x="534703" y="90048"/>
                    <a:pt x="577730" y="61603"/>
                    <a:pt x="621424" y="32397"/>
                  </a:cubicBezTo>
                  <a:lnTo>
                    <a:pt x="649982" y="13371"/>
                  </a:lnTo>
                  <a:cubicBezTo>
                    <a:pt x="658826" y="7517"/>
                    <a:pt x="668668" y="3327"/>
                    <a:pt x="679016" y="1003"/>
                  </a:cubicBezTo>
                  <a:cubicBezTo>
                    <a:pt x="697464" y="-2761"/>
                    <a:pt x="716455" y="4241"/>
                    <a:pt x="728040" y="19079"/>
                  </a:cubicBezTo>
                  <a:close/>
                </a:path>
              </a:pathLst>
            </a:custGeom>
            <a:solidFill>
              <a:srgbClr val="939598">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4" name="Google Shape;1874;p83"/>
            <p:cNvSpPr/>
            <p:nvPr/>
          </p:nvSpPr>
          <p:spPr>
            <a:xfrm>
              <a:off x="5597626" y="2265741"/>
              <a:ext cx="735213" cy="291079"/>
            </a:xfrm>
            <a:custGeom>
              <a:rect b="b" l="l" r="r" t="t"/>
              <a:pathLst>
                <a:path extrusionOk="0" h="291079" w="735213">
                  <a:moveTo>
                    <a:pt x="720935" y="18620"/>
                  </a:moveTo>
                  <a:lnTo>
                    <a:pt x="735214" y="37076"/>
                  </a:lnTo>
                  <a:cubicBezTo>
                    <a:pt x="730644" y="31273"/>
                    <a:pt x="731882" y="42498"/>
                    <a:pt x="725695" y="46589"/>
                  </a:cubicBezTo>
                  <a:cubicBezTo>
                    <a:pt x="723124" y="48302"/>
                    <a:pt x="724838" y="55532"/>
                    <a:pt x="722267" y="57244"/>
                  </a:cubicBezTo>
                  <a:cubicBezTo>
                    <a:pt x="709417" y="65806"/>
                    <a:pt x="669721" y="95297"/>
                    <a:pt x="657155" y="103383"/>
                  </a:cubicBezTo>
                  <a:cubicBezTo>
                    <a:pt x="656242" y="103807"/>
                    <a:pt x="655347" y="104283"/>
                    <a:pt x="654490" y="104810"/>
                  </a:cubicBezTo>
                  <a:cubicBezTo>
                    <a:pt x="646779" y="109757"/>
                    <a:pt x="622505" y="126881"/>
                    <a:pt x="614795" y="131448"/>
                  </a:cubicBezTo>
                  <a:cubicBezTo>
                    <a:pt x="558678" y="168774"/>
                    <a:pt x="500306" y="202611"/>
                    <a:pt x="440020" y="232764"/>
                  </a:cubicBezTo>
                  <a:cubicBezTo>
                    <a:pt x="401676" y="251450"/>
                    <a:pt x="361552" y="266269"/>
                    <a:pt x="320267" y="277001"/>
                  </a:cubicBezTo>
                  <a:cubicBezTo>
                    <a:pt x="225645" y="301269"/>
                    <a:pt x="125673" y="294021"/>
                    <a:pt x="35544" y="256357"/>
                  </a:cubicBezTo>
                  <a:cubicBezTo>
                    <a:pt x="29166" y="254169"/>
                    <a:pt x="14506" y="241136"/>
                    <a:pt x="7938" y="238282"/>
                  </a:cubicBezTo>
                  <a:cubicBezTo>
                    <a:pt x="6710" y="237838"/>
                    <a:pt x="5501" y="237330"/>
                    <a:pt x="4320" y="236760"/>
                  </a:cubicBezTo>
                  <a:lnTo>
                    <a:pt x="3083" y="236094"/>
                  </a:lnTo>
                  <a:cubicBezTo>
                    <a:pt x="12602" y="240089"/>
                    <a:pt x="-6436" y="206412"/>
                    <a:pt x="2416" y="208981"/>
                  </a:cubicBezTo>
                  <a:cubicBezTo>
                    <a:pt x="9366" y="210884"/>
                    <a:pt x="36876" y="186434"/>
                    <a:pt x="43635" y="187576"/>
                  </a:cubicBezTo>
                  <a:cubicBezTo>
                    <a:pt x="127215" y="218156"/>
                    <a:pt x="218296" y="221684"/>
                    <a:pt x="303988" y="197660"/>
                  </a:cubicBezTo>
                  <a:cubicBezTo>
                    <a:pt x="317601" y="193950"/>
                    <a:pt x="331024" y="189764"/>
                    <a:pt x="344446" y="184912"/>
                  </a:cubicBezTo>
                  <a:cubicBezTo>
                    <a:pt x="394384" y="166194"/>
                    <a:pt x="442428" y="142748"/>
                    <a:pt x="487902" y="114894"/>
                  </a:cubicBezTo>
                  <a:cubicBezTo>
                    <a:pt x="529977" y="89875"/>
                    <a:pt x="572243" y="61810"/>
                    <a:pt x="615556" y="32985"/>
                  </a:cubicBezTo>
                  <a:lnTo>
                    <a:pt x="643543" y="13959"/>
                  </a:lnTo>
                  <a:cubicBezTo>
                    <a:pt x="652281" y="8159"/>
                    <a:pt x="661934" y="3881"/>
                    <a:pt x="672101" y="1306"/>
                  </a:cubicBezTo>
                  <a:cubicBezTo>
                    <a:pt x="690368" y="-3060"/>
                    <a:pt x="709502" y="3723"/>
                    <a:pt x="720935" y="18620"/>
                  </a:cubicBezTo>
                  <a:close/>
                </a:path>
              </a:pathLst>
            </a:custGeom>
            <a:solidFill>
              <a:srgbClr val="939598">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5" name="Google Shape;1875;p83"/>
            <p:cNvSpPr/>
            <p:nvPr/>
          </p:nvSpPr>
          <p:spPr>
            <a:xfrm>
              <a:off x="5600621" y="2268239"/>
              <a:ext cx="731171" cy="284515"/>
            </a:xfrm>
            <a:custGeom>
              <a:rect b="b" l="l" r="r" t="t"/>
              <a:pathLst>
                <a:path extrusionOk="0" h="284515" w="731171">
                  <a:moveTo>
                    <a:pt x="716417" y="17359"/>
                  </a:moveTo>
                  <a:lnTo>
                    <a:pt x="731172" y="36386"/>
                  </a:lnTo>
                  <a:cubicBezTo>
                    <a:pt x="726032" y="29727"/>
                    <a:pt x="724889" y="39335"/>
                    <a:pt x="717940" y="43996"/>
                  </a:cubicBezTo>
                  <a:cubicBezTo>
                    <a:pt x="714989" y="45994"/>
                    <a:pt x="715846" y="52844"/>
                    <a:pt x="712895" y="54746"/>
                  </a:cubicBezTo>
                  <a:cubicBezTo>
                    <a:pt x="698235" y="64260"/>
                    <a:pt x="659682" y="92800"/>
                    <a:pt x="645308" y="102313"/>
                  </a:cubicBezTo>
                  <a:lnTo>
                    <a:pt x="642642" y="103835"/>
                  </a:lnTo>
                  <a:cubicBezTo>
                    <a:pt x="633789" y="109448"/>
                    <a:pt x="610277" y="125906"/>
                    <a:pt x="601424" y="131138"/>
                  </a:cubicBezTo>
                  <a:cubicBezTo>
                    <a:pt x="545926" y="167854"/>
                    <a:pt x="488049" y="200843"/>
                    <a:pt x="428172" y="229886"/>
                  </a:cubicBezTo>
                  <a:cubicBezTo>
                    <a:pt x="390257" y="247944"/>
                    <a:pt x="350570" y="262035"/>
                    <a:pt x="309752" y="271935"/>
                  </a:cubicBezTo>
                  <a:cubicBezTo>
                    <a:pt x="224078" y="292388"/>
                    <a:pt x="132407" y="290105"/>
                    <a:pt x="28741" y="248627"/>
                  </a:cubicBezTo>
                  <a:cubicBezTo>
                    <a:pt x="23125" y="246629"/>
                    <a:pt x="7989" y="232360"/>
                    <a:pt x="2182" y="229601"/>
                  </a:cubicBezTo>
                  <a:cubicBezTo>
                    <a:pt x="1583" y="229428"/>
                    <a:pt x="1002" y="229172"/>
                    <a:pt x="469" y="228840"/>
                  </a:cubicBezTo>
                  <a:cubicBezTo>
                    <a:pt x="1421" y="228840"/>
                    <a:pt x="-959" y="228174"/>
                    <a:pt x="469" y="228840"/>
                  </a:cubicBezTo>
                  <a:cubicBezTo>
                    <a:pt x="11416" y="233406"/>
                    <a:pt x="-3529" y="204295"/>
                    <a:pt x="6942" y="207244"/>
                  </a:cubicBezTo>
                  <a:cubicBezTo>
                    <a:pt x="14938" y="209432"/>
                    <a:pt x="41116" y="188218"/>
                    <a:pt x="48827" y="189359"/>
                  </a:cubicBezTo>
                  <a:cubicBezTo>
                    <a:pt x="131750" y="218092"/>
                    <a:pt x="221546" y="220419"/>
                    <a:pt x="305849" y="196019"/>
                  </a:cubicBezTo>
                  <a:cubicBezTo>
                    <a:pt x="319271" y="192309"/>
                    <a:pt x="332503" y="188028"/>
                    <a:pt x="345639" y="183271"/>
                  </a:cubicBezTo>
                  <a:cubicBezTo>
                    <a:pt x="394873" y="164505"/>
                    <a:pt x="442261" y="141225"/>
                    <a:pt x="487192" y="113729"/>
                  </a:cubicBezTo>
                  <a:cubicBezTo>
                    <a:pt x="528696" y="88994"/>
                    <a:pt x="570486" y="61406"/>
                    <a:pt x="613228" y="32866"/>
                  </a:cubicBezTo>
                  <a:lnTo>
                    <a:pt x="640834" y="14505"/>
                  </a:lnTo>
                  <a:cubicBezTo>
                    <a:pt x="649439" y="8780"/>
                    <a:pt x="658882" y="4416"/>
                    <a:pt x="668820" y="1567"/>
                  </a:cubicBezTo>
                  <a:cubicBezTo>
                    <a:pt x="686422" y="-3170"/>
                    <a:pt x="705146" y="3044"/>
                    <a:pt x="716417" y="17359"/>
                  </a:cubicBezTo>
                  <a:close/>
                </a:path>
              </a:pathLst>
            </a:custGeom>
            <a:solidFill>
              <a:srgbClr val="939598">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6" name="Google Shape;1876;p83"/>
            <p:cNvSpPr/>
            <p:nvPr/>
          </p:nvSpPr>
          <p:spPr>
            <a:xfrm>
              <a:off x="5599572" y="2270156"/>
              <a:ext cx="731174" cy="278594"/>
            </a:xfrm>
            <a:custGeom>
              <a:rect b="b" l="l" r="r" t="t"/>
              <a:pathLst>
                <a:path extrusionOk="0" h="278594" w="731174">
                  <a:moveTo>
                    <a:pt x="715943" y="16584"/>
                  </a:moveTo>
                  <a:lnTo>
                    <a:pt x="731174" y="36276"/>
                  </a:lnTo>
                  <a:cubicBezTo>
                    <a:pt x="725463" y="28761"/>
                    <a:pt x="721655" y="36847"/>
                    <a:pt x="714135" y="41984"/>
                  </a:cubicBezTo>
                  <a:cubicBezTo>
                    <a:pt x="710803" y="44267"/>
                    <a:pt x="710803" y="50736"/>
                    <a:pt x="707471" y="52925"/>
                  </a:cubicBezTo>
                  <a:cubicBezTo>
                    <a:pt x="691003" y="63960"/>
                    <a:pt x="653687" y="90978"/>
                    <a:pt x="637504" y="101633"/>
                  </a:cubicBezTo>
                  <a:cubicBezTo>
                    <a:pt x="636838" y="101633"/>
                    <a:pt x="635600" y="102584"/>
                    <a:pt x="634743" y="103155"/>
                  </a:cubicBezTo>
                  <a:cubicBezTo>
                    <a:pt x="625224" y="109624"/>
                    <a:pt x="601997" y="125321"/>
                    <a:pt x="592097" y="131219"/>
                  </a:cubicBezTo>
                  <a:cubicBezTo>
                    <a:pt x="537285" y="167249"/>
                    <a:pt x="480036" y="199420"/>
                    <a:pt x="420749" y="227493"/>
                  </a:cubicBezTo>
                  <a:cubicBezTo>
                    <a:pt x="383005" y="244905"/>
                    <a:pt x="343538" y="258329"/>
                    <a:pt x="302995" y="267544"/>
                  </a:cubicBezTo>
                  <a:cubicBezTo>
                    <a:pt x="218273" y="286571"/>
                    <a:pt x="127840" y="282956"/>
                    <a:pt x="25793" y="241478"/>
                  </a:cubicBezTo>
                  <a:cubicBezTo>
                    <a:pt x="20842" y="239670"/>
                    <a:pt x="5231" y="224259"/>
                    <a:pt x="186" y="222451"/>
                  </a:cubicBezTo>
                  <a:lnTo>
                    <a:pt x="186" y="222451"/>
                  </a:lnTo>
                  <a:cubicBezTo>
                    <a:pt x="1328" y="222451"/>
                    <a:pt x="-576" y="222451"/>
                    <a:pt x="186" y="222451"/>
                  </a:cubicBezTo>
                  <a:cubicBezTo>
                    <a:pt x="12561" y="227588"/>
                    <a:pt x="2185" y="203425"/>
                    <a:pt x="13989" y="206374"/>
                  </a:cubicBezTo>
                  <a:cubicBezTo>
                    <a:pt x="22937" y="208847"/>
                    <a:pt x="47782" y="190582"/>
                    <a:pt x="56445" y="192104"/>
                  </a:cubicBezTo>
                  <a:cubicBezTo>
                    <a:pt x="138806" y="218960"/>
                    <a:pt x="227412" y="220055"/>
                    <a:pt x="310420" y="195243"/>
                  </a:cubicBezTo>
                  <a:cubicBezTo>
                    <a:pt x="323557" y="191438"/>
                    <a:pt x="336598" y="187157"/>
                    <a:pt x="349640" y="182305"/>
                  </a:cubicBezTo>
                  <a:cubicBezTo>
                    <a:pt x="398169" y="163624"/>
                    <a:pt x="444881" y="140537"/>
                    <a:pt x="489193" y="113334"/>
                  </a:cubicBezTo>
                  <a:cubicBezTo>
                    <a:pt x="530221" y="88885"/>
                    <a:pt x="571345" y="61677"/>
                    <a:pt x="613515" y="33613"/>
                  </a:cubicBezTo>
                  <a:lnTo>
                    <a:pt x="640836" y="15442"/>
                  </a:lnTo>
                  <a:cubicBezTo>
                    <a:pt x="649327" y="9833"/>
                    <a:pt x="658504" y="5356"/>
                    <a:pt x="668156" y="2124"/>
                  </a:cubicBezTo>
                  <a:cubicBezTo>
                    <a:pt x="685548" y="-3493"/>
                    <a:pt x="704596" y="2271"/>
                    <a:pt x="715943" y="16584"/>
                  </a:cubicBezTo>
                  <a:close/>
                </a:path>
              </a:pathLst>
            </a:custGeom>
            <a:solidFill>
              <a:srgbClr val="939598">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7" name="Google Shape;1877;p83"/>
            <p:cNvSpPr/>
            <p:nvPr/>
          </p:nvSpPr>
          <p:spPr>
            <a:xfrm>
              <a:off x="5596235" y="2271975"/>
              <a:ext cx="733558" cy="272606"/>
            </a:xfrm>
            <a:custGeom>
              <a:rect b="b" l="l" r="r" t="t"/>
              <a:pathLst>
                <a:path extrusionOk="0" h="272606" w="733558">
                  <a:moveTo>
                    <a:pt x="717757" y="15906"/>
                  </a:moveTo>
                  <a:lnTo>
                    <a:pt x="733559" y="36169"/>
                  </a:lnTo>
                  <a:cubicBezTo>
                    <a:pt x="727086" y="27892"/>
                    <a:pt x="721374" y="34361"/>
                    <a:pt x="712616" y="40165"/>
                  </a:cubicBezTo>
                  <a:cubicBezTo>
                    <a:pt x="708904" y="42543"/>
                    <a:pt x="708047" y="48726"/>
                    <a:pt x="704430" y="51105"/>
                  </a:cubicBezTo>
                  <a:cubicBezTo>
                    <a:pt x="686058" y="63377"/>
                    <a:pt x="649884" y="89158"/>
                    <a:pt x="631988" y="101050"/>
                  </a:cubicBezTo>
                  <a:cubicBezTo>
                    <a:pt x="631007" y="101571"/>
                    <a:pt x="630055" y="102143"/>
                    <a:pt x="629132" y="102762"/>
                  </a:cubicBezTo>
                  <a:cubicBezTo>
                    <a:pt x="617994" y="109897"/>
                    <a:pt x="596005" y="124928"/>
                    <a:pt x="584962" y="131302"/>
                  </a:cubicBezTo>
                  <a:cubicBezTo>
                    <a:pt x="530683" y="166742"/>
                    <a:pt x="473815" y="198064"/>
                    <a:pt x="414852" y="225008"/>
                  </a:cubicBezTo>
                  <a:cubicBezTo>
                    <a:pt x="377413" y="241792"/>
                    <a:pt x="338288" y="254547"/>
                    <a:pt x="298145" y="263061"/>
                  </a:cubicBezTo>
                  <a:cubicBezTo>
                    <a:pt x="214375" y="280470"/>
                    <a:pt x="125179" y="275809"/>
                    <a:pt x="24560" y="234521"/>
                  </a:cubicBezTo>
                  <a:cubicBezTo>
                    <a:pt x="20371" y="233094"/>
                    <a:pt x="4379" y="216351"/>
                    <a:pt x="0" y="214448"/>
                  </a:cubicBezTo>
                  <a:lnTo>
                    <a:pt x="1904" y="215399"/>
                  </a:lnTo>
                  <a:cubicBezTo>
                    <a:pt x="3141" y="215399"/>
                    <a:pt x="1904" y="215399"/>
                    <a:pt x="3046" y="215399"/>
                  </a:cubicBezTo>
                  <a:cubicBezTo>
                    <a:pt x="16754" y="221107"/>
                    <a:pt x="10947" y="201129"/>
                    <a:pt x="23989" y="204839"/>
                  </a:cubicBezTo>
                  <a:cubicBezTo>
                    <a:pt x="33508" y="207598"/>
                    <a:pt x="57497" y="192472"/>
                    <a:pt x="67111" y="194089"/>
                  </a:cubicBezTo>
                  <a:cubicBezTo>
                    <a:pt x="148844" y="219154"/>
                    <a:pt x="236212" y="219154"/>
                    <a:pt x="317945" y="194089"/>
                  </a:cubicBezTo>
                  <a:cubicBezTo>
                    <a:pt x="330892" y="190284"/>
                    <a:pt x="343743" y="185908"/>
                    <a:pt x="356499" y="181151"/>
                  </a:cubicBezTo>
                  <a:cubicBezTo>
                    <a:pt x="404276" y="162437"/>
                    <a:pt x="450302" y="139549"/>
                    <a:pt x="494053" y="112751"/>
                  </a:cubicBezTo>
                  <a:cubicBezTo>
                    <a:pt x="534605" y="88587"/>
                    <a:pt x="575252" y="61665"/>
                    <a:pt x="616852" y="33981"/>
                  </a:cubicBezTo>
                  <a:lnTo>
                    <a:pt x="643792" y="16001"/>
                  </a:lnTo>
                  <a:cubicBezTo>
                    <a:pt x="652159" y="10489"/>
                    <a:pt x="661136" y="5956"/>
                    <a:pt x="670541" y="2492"/>
                  </a:cubicBezTo>
                  <a:cubicBezTo>
                    <a:pt x="687533" y="-3625"/>
                    <a:pt x="706534" y="1773"/>
                    <a:pt x="717757" y="15906"/>
                  </a:cubicBezTo>
                  <a:close/>
                </a:path>
              </a:pathLst>
            </a:custGeom>
            <a:solidFill>
              <a:srgbClr val="939598">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8" name="Google Shape;1878;p83"/>
            <p:cNvSpPr/>
            <p:nvPr/>
          </p:nvSpPr>
          <p:spPr>
            <a:xfrm>
              <a:off x="5593094" y="2273988"/>
              <a:ext cx="736129" cy="267056"/>
            </a:xfrm>
            <a:custGeom>
              <a:rect b="b" l="l" r="r" t="t"/>
              <a:pathLst>
                <a:path extrusionOk="0" h="267056" w="736129">
                  <a:moveTo>
                    <a:pt x="719375" y="15130"/>
                  </a:moveTo>
                  <a:lnTo>
                    <a:pt x="736129" y="35964"/>
                  </a:lnTo>
                  <a:cubicBezTo>
                    <a:pt x="729085" y="26450"/>
                    <a:pt x="720993" y="31683"/>
                    <a:pt x="711284" y="38057"/>
                  </a:cubicBezTo>
                  <a:cubicBezTo>
                    <a:pt x="707286" y="40720"/>
                    <a:pt x="705572" y="46523"/>
                    <a:pt x="701764" y="49187"/>
                  </a:cubicBezTo>
                  <a:cubicBezTo>
                    <a:pt x="681583" y="62601"/>
                    <a:pt x="646648" y="87240"/>
                    <a:pt x="626847" y="100369"/>
                  </a:cubicBezTo>
                  <a:lnTo>
                    <a:pt x="623896" y="102081"/>
                  </a:lnTo>
                  <a:cubicBezTo>
                    <a:pt x="611807" y="109977"/>
                    <a:pt x="590484" y="124342"/>
                    <a:pt x="578394" y="131667"/>
                  </a:cubicBezTo>
                  <a:cubicBezTo>
                    <a:pt x="524638" y="166357"/>
                    <a:pt x="468274" y="196827"/>
                    <a:pt x="409807" y="222805"/>
                  </a:cubicBezTo>
                  <a:cubicBezTo>
                    <a:pt x="372615" y="238873"/>
                    <a:pt x="333804" y="250929"/>
                    <a:pt x="294052" y="258765"/>
                  </a:cubicBezTo>
                  <a:cubicBezTo>
                    <a:pt x="210758" y="275032"/>
                    <a:pt x="122609" y="268754"/>
                    <a:pt x="23608" y="227466"/>
                  </a:cubicBezTo>
                  <a:cubicBezTo>
                    <a:pt x="20086" y="226229"/>
                    <a:pt x="3617" y="208439"/>
                    <a:pt x="0" y="206727"/>
                  </a:cubicBezTo>
                  <a:cubicBezTo>
                    <a:pt x="1228" y="207377"/>
                    <a:pt x="2504" y="207949"/>
                    <a:pt x="3808" y="208439"/>
                  </a:cubicBezTo>
                  <a:lnTo>
                    <a:pt x="5616" y="209201"/>
                  </a:lnTo>
                  <a:cubicBezTo>
                    <a:pt x="20752" y="215479"/>
                    <a:pt x="19419" y="199687"/>
                    <a:pt x="34174" y="204159"/>
                  </a:cubicBezTo>
                  <a:cubicBezTo>
                    <a:pt x="45122" y="207203"/>
                    <a:pt x="67397" y="195121"/>
                    <a:pt x="77963" y="197024"/>
                  </a:cubicBezTo>
                  <a:cubicBezTo>
                    <a:pt x="159058" y="220061"/>
                    <a:pt x="245161" y="218671"/>
                    <a:pt x="325465" y="193028"/>
                  </a:cubicBezTo>
                  <a:cubicBezTo>
                    <a:pt x="338222" y="189223"/>
                    <a:pt x="350882" y="184847"/>
                    <a:pt x="363543" y="179995"/>
                  </a:cubicBezTo>
                  <a:cubicBezTo>
                    <a:pt x="410597" y="161327"/>
                    <a:pt x="455947" y="138632"/>
                    <a:pt x="499098" y="112165"/>
                  </a:cubicBezTo>
                  <a:cubicBezTo>
                    <a:pt x="539174" y="88287"/>
                    <a:pt x="579251" y="61745"/>
                    <a:pt x="620279" y="34442"/>
                  </a:cubicBezTo>
                  <a:lnTo>
                    <a:pt x="646838" y="16747"/>
                  </a:lnTo>
                  <a:cubicBezTo>
                    <a:pt x="655082" y="11268"/>
                    <a:pt x="663858" y="6616"/>
                    <a:pt x="673016" y="2857"/>
                  </a:cubicBezTo>
                  <a:cubicBezTo>
                    <a:pt x="689484" y="-3697"/>
                    <a:pt x="708314" y="1286"/>
                    <a:pt x="719375" y="15130"/>
                  </a:cubicBezTo>
                  <a:close/>
                </a:path>
              </a:pathLst>
            </a:custGeom>
            <a:solidFill>
              <a:srgbClr val="939598">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9" name="Google Shape;1879;p83"/>
            <p:cNvSpPr/>
            <p:nvPr/>
          </p:nvSpPr>
          <p:spPr>
            <a:xfrm>
              <a:off x="5590619" y="2275353"/>
              <a:ext cx="737176" cy="261510"/>
            </a:xfrm>
            <a:custGeom>
              <a:rect b="b" l="l" r="r" t="t"/>
              <a:pathLst>
                <a:path extrusionOk="0" h="261510" w="737176">
                  <a:moveTo>
                    <a:pt x="720422" y="14907"/>
                  </a:moveTo>
                  <a:lnTo>
                    <a:pt x="737176" y="36407"/>
                  </a:lnTo>
                  <a:cubicBezTo>
                    <a:pt x="729370" y="26894"/>
                    <a:pt x="718994" y="29652"/>
                    <a:pt x="708618" y="36407"/>
                  </a:cubicBezTo>
                  <a:cubicBezTo>
                    <a:pt x="704239" y="39356"/>
                    <a:pt x="701669" y="44779"/>
                    <a:pt x="697290" y="47633"/>
                  </a:cubicBezTo>
                  <a:cubicBezTo>
                    <a:pt x="675301" y="62378"/>
                    <a:pt x="641507" y="86257"/>
                    <a:pt x="619993" y="100146"/>
                  </a:cubicBezTo>
                  <a:lnTo>
                    <a:pt x="616947" y="101953"/>
                  </a:lnTo>
                  <a:cubicBezTo>
                    <a:pt x="603715" y="110515"/>
                    <a:pt x="583154" y="124215"/>
                    <a:pt x="569922" y="132206"/>
                  </a:cubicBezTo>
                  <a:cubicBezTo>
                    <a:pt x="516775" y="166306"/>
                    <a:pt x="460897" y="195962"/>
                    <a:pt x="402858" y="220869"/>
                  </a:cubicBezTo>
                  <a:cubicBezTo>
                    <a:pt x="366103" y="236214"/>
                    <a:pt x="327807" y="247569"/>
                    <a:pt x="288626" y="254737"/>
                  </a:cubicBezTo>
                  <a:cubicBezTo>
                    <a:pt x="207045" y="269102"/>
                    <a:pt x="120134" y="261967"/>
                    <a:pt x="22656" y="220299"/>
                  </a:cubicBezTo>
                  <a:cubicBezTo>
                    <a:pt x="19800" y="219252"/>
                    <a:pt x="2856" y="200131"/>
                    <a:pt x="0" y="198894"/>
                  </a:cubicBezTo>
                  <a:cubicBezTo>
                    <a:pt x="1904" y="199845"/>
                    <a:pt x="3808" y="200606"/>
                    <a:pt x="5616" y="201367"/>
                  </a:cubicBezTo>
                  <a:lnTo>
                    <a:pt x="8282" y="202509"/>
                  </a:lnTo>
                  <a:cubicBezTo>
                    <a:pt x="24655" y="209358"/>
                    <a:pt x="27987" y="198513"/>
                    <a:pt x="43599" y="202985"/>
                  </a:cubicBezTo>
                  <a:cubicBezTo>
                    <a:pt x="55593" y="206314"/>
                    <a:pt x="76535" y="197372"/>
                    <a:pt x="88054" y="199369"/>
                  </a:cubicBezTo>
                  <a:cubicBezTo>
                    <a:pt x="168559" y="220438"/>
                    <a:pt x="253433" y="217861"/>
                    <a:pt x="332510" y="191949"/>
                  </a:cubicBezTo>
                  <a:cubicBezTo>
                    <a:pt x="345199" y="188080"/>
                    <a:pt x="357669" y="183704"/>
                    <a:pt x="369921" y="178821"/>
                  </a:cubicBezTo>
                  <a:cubicBezTo>
                    <a:pt x="416127" y="160089"/>
                    <a:pt x="460707" y="137561"/>
                    <a:pt x="503191" y="111467"/>
                  </a:cubicBezTo>
                  <a:cubicBezTo>
                    <a:pt x="542697" y="87874"/>
                    <a:pt x="582297" y="61712"/>
                    <a:pt x="622659" y="34790"/>
                  </a:cubicBezTo>
                  <a:lnTo>
                    <a:pt x="648837" y="17380"/>
                  </a:lnTo>
                  <a:cubicBezTo>
                    <a:pt x="656966" y="11963"/>
                    <a:pt x="665534" y="7223"/>
                    <a:pt x="674444" y="3206"/>
                  </a:cubicBezTo>
                  <a:cubicBezTo>
                    <a:pt x="690646" y="-3825"/>
                    <a:pt x="709561" y="988"/>
                    <a:pt x="720422" y="14907"/>
                  </a:cubicBezTo>
                  <a:close/>
                </a:path>
              </a:pathLst>
            </a:custGeom>
            <a:solidFill>
              <a:srgbClr val="939598">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0" name="Google Shape;1880;p83"/>
            <p:cNvSpPr/>
            <p:nvPr/>
          </p:nvSpPr>
          <p:spPr>
            <a:xfrm>
              <a:off x="5586811" y="2277388"/>
              <a:ext cx="739936" cy="255930"/>
            </a:xfrm>
            <a:custGeom>
              <a:rect b="b" l="l" r="r" t="t"/>
              <a:pathLst>
                <a:path extrusionOk="0" h="255930" w="739936">
                  <a:moveTo>
                    <a:pt x="722707" y="14013"/>
                  </a:moveTo>
                  <a:lnTo>
                    <a:pt x="739937" y="36179"/>
                  </a:lnTo>
                  <a:cubicBezTo>
                    <a:pt x="731560" y="25429"/>
                    <a:pt x="718804" y="26666"/>
                    <a:pt x="707381" y="34467"/>
                  </a:cubicBezTo>
                  <a:cubicBezTo>
                    <a:pt x="702621" y="37701"/>
                    <a:pt x="699194" y="42743"/>
                    <a:pt x="694434" y="45883"/>
                  </a:cubicBezTo>
                  <a:cubicBezTo>
                    <a:pt x="670636" y="61770"/>
                    <a:pt x="638080" y="84507"/>
                    <a:pt x="614758" y="99633"/>
                  </a:cubicBezTo>
                  <a:lnTo>
                    <a:pt x="611617" y="101535"/>
                  </a:lnTo>
                  <a:cubicBezTo>
                    <a:pt x="597242" y="111049"/>
                    <a:pt x="577442" y="123796"/>
                    <a:pt x="563068" y="132453"/>
                  </a:cubicBezTo>
                  <a:cubicBezTo>
                    <a:pt x="510540" y="165917"/>
                    <a:pt x="455176" y="194726"/>
                    <a:pt x="397622" y="218549"/>
                  </a:cubicBezTo>
                  <a:cubicBezTo>
                    <a:pt x="361030" y="233325"/>
                    <a:pt x="322915" y="243981"/>
                    <a:pt x="283961" y="250323"/>
                  </a:cubicBezTo>
                  <a:cubicBezTo>
                    <a:pt x="203428" y="263261"/>
                    <a:pt x="117659" y="254985"/>
                    <a:pt x="21609" y="213126"/>
                  </a:cubicBezTo>
                  <a:cubicBezTo>
                    <a:pt x="19515" y="212365"/>
                    <a:pt x="2570" y="192007"/>
                    <a:pt x="0" y="191150"/>
                  </a:cubicBezTo>
                  <a:lnTo>
                    <a:pt x="7425" y="194480"/>
                  </a:lnTo>
                  <a:lnTo>
                    <a:pt x="10947" y="195907"/>
                  </a:lnTo>
                  <a:cubicBezTo>
                    <a:pt x="28653" y="203327"/>
                    <a:pt x="36459" y="197049"/>
                    <a:pt x="53499" y="201900"/>
                  </a:cubicBezTo>
                  <a:cubicBezTo>
                    <a:pt x="66445" y="205515"/>
                    <a:pt x="86055" y="199712"/>
                    <a:pt x="98525" y="201900"/>
                  </a:cubicBezTo>
                  <a:cubicBezTo>
                    <a:pt x="178383" y="221103"/>
                    <a:pt x="262048" y="217310"/>
                    <a:pt x="339840" y="190960"/>
                  </a:cubicBezTo>
                  <a:cubicBezTo>
                    <a:pt x="352120" y="187060"/>
                    <a:pt x="364400" y="182588"/>
                    <a:pt x="376584" y="177737"/>
                  </a:cubicBezTo>
                  <a:cubicBezTo>
                    <a:pt x="422239" y="159153"/>
                    <a:pt x="466294" y="136881"/>
                    <a:pt x="508332" y="111144"/>
                  </a:cubicBezTo>
                  <a:cubicBezTo>
                    <a:pt x="547266" y="87836"/>
                    <a:pt x="586295" y="62055"/>
                    <a:pt x="626181" y="35608"/>
                  </a:cubicBezTo>
                  <a:lnTo>
                    <a:pt x="651978" y="18389"/>
                  </a:lnTo>
                  <a:cubicBezTo>
                    <a:pt x="660032" y="13053"/>
                    <a:pt x="668390" y="8193"/>
                    <a:pt x="677014" y="3834"/>
                  </a:cubicBezTo>
                  <a:cubicBezTo>
                    <a:pt x="692749" y="-3893"/>
                    <a:pt x="711741" y="339"/>
                    <a:pt x="722707" y="14013"/>
                  </a:cubicBezTo>
                  <a:close/>
                </a:path>
              </a:pathLst>
            </a:custGeom>
            <a:solidFill>
              <a:srgbClr val="939598">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1" name="Google Shape;1881;p83"/>
            <p:cNvSpPr/>
            <p:nvPr/>
          </p:nvSpPr>
          <p:spPr>
            <a:xfrm>
              <a:off x="5583574" y="2278537"/>
              <a:ext cx="742126" cy="251121"/>
            </a:xfrm>
            <a:custGeom>
              <a:rect b="b" l="l" r="r" t="t"/>
              <a:pathLst>
                <a:path extrusionOk="0" h="251121" w="742126">
                  <a:moveTo>
                    <a:pt x="724420" y="13625"/>
                  </a:moveTo>
                  <a:lnTo>
                    <a:pt x="742126" y="36457"/>
                  </a:lnTo>
                  <a:cubicBezTo>
                    <a:pt x="733016" y="25530"/>
                    <a:pt x="716805" y="23961"/>
                    <a:pt x="705762" y="32937"/>
                  </a:cubicBezTo>
                  <a:cubicBezTo>
                    <a:pt x="700622" y="36362"/>
                    <a:pt x="696243" y="41024"/>
                    <a:pt x="691198" y="44448"/>
                  </a:cubicBezTo>
                  <a:cubicBezTo>
                    <a:pt x="665591" y="61477"/>
                    <a:pt x="634082" y="83167"/>
                    <a:pt x="609046" y="99340"/>
                  </a:cubicBezTo>
                  <a:lnTo>
                    <a:pt x="605905" y="101338"/>
                  </a:lnTo>
                  <a:cubicBezTo>
                    <a:pt x="590388" y="110851"/>
                    <a:pt x="571350" y="123694"/>
                    <a:pt x="555928" y="133017"/>
                  </a:cubicBezTo>
                  <a:cubicBezTo>
                    <a:pt x="503962" y="165839"/>
                    <a:pt x="449093" y="193830"/>
                    <a:pt x="392006" y="216639"/>
                  </a:cubicBezTo>
                  <a:cubicBezTo>
                    <a:pt x="355642" y="230831"/>
                    <a:pt x="317802" y="240914"/>
                    <a:pt x="279202" y="246701"/>
                  </a:cubicBezTo>
                  <a:cubicBezTo>
                    <a:pt x="199715" y="258022"/>
                    <a:pt x="115089" y="248603"/>
                    <a:pt x="20657" y="206745"/>
                  </a:cubicBezTo>
                  <a:cubicBezTo>
                    <a:pt x="19229" y="206745"/>
                    <a:pt x="1618" y="184674"/>
                    <a:pt x="0" y="184008"/>
                  </a:cubicBezTo>
                  <a:cubicBezTo>
                    <a:pt x="3141" y="185530"/>
                    <a:pt x="6188" y="186862"/>
                    <a:pt x="9519" y="188194"/>
                  </a:cubicBezTo>
                  <a:lnTo>
                    <a:pt x="13708" y="190002"/>
                  </a:lnTo>
                  <a:cubicBezTo>
                    <a:pt x="32746" y="197993"/>
                    <a:pt x="45217" y="196375"/>
                    <a:pt x="63494" y="201418"/>
                  </a:cubicBezTo>
                  <a:cubicBezTo>
                    <a:pt x="77392" y="205318"/>
                    <a:pt x="95669" y="202654"/>
                    <a:pt x="109187" y="205033"/>
                  </a:cubicBezTo>
                  <a:cubicBezTo>
                    <a:pt x="188340" y="222149"/>
                    <a:pt x="270672" y="217146"/>
                    <a:pt x="347170" y="190572"/>
                  </a:cubicBezTo>
                  <a:cubicBezTo>
                    <a:pt x="359354" y="186482"/>
                    <a:pt x="371444" y="182106"/>
                    <a:pt x="383438" y="177254"/>
                  </a:cubicBezTo>
                  <a:cubicBezTo>
                    <a:pt x="428312" y="158435"/>
                    <a:pt x="471663" y="136171"/>
                    <a:pt x="513091" y="110661"/>
                  </a:cubicBezTo>
                  <a:cubicBezTo>
                    <a:pt x="551645" y="87544"/>
                    <a:pt x="590103" y="62238"/>
                    <a:pt x="629322" y="36077"/>
                  </a:cubicBezTo>
                  <a:lnTo>
                    <a:pt x="654834" y="19143"/>
                  </a:lnTo>
                  <a:cubicBezTo>
                    <a:pt x="662830" y="13816"/>
                    <a:pt x="671017" y="8869"/>
                    <a:pt x="679299" y="4302"/>
                  </a:cubicBezTo>
                  <a:cubicBezTo>
                    <a:pt x="694606" y="-3964"/>
                    <a:pt x="713644" y="-30"/>
                    <a:pt x="724420" y="13625"/>
                  </a:cubicBezTo>
                  <a:close/>
                </a:path>
              </a:pathLst>
            </a:custGeom>
            <a:solidFill>
              <a:srgbClr val="939598">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2" name="Google Shape;1882;p83"/>
            <p:cNvSpPr/>
            <p:nvPr/>
          </p:nvSpPr>
          <p:spPr>
            <a:xfrm>
              <a:off x="5580528" y="2280590"/>
              <a:ext cx="744220" cy="245443"/>
            </a:xfrm>
            <a:custGeom>
              <a:rect b="b" l="l" r="r" t="t"/>
              <a:pathLst>
                <a:path extrusionOk="0" h="245443" w="744220">
                  <a:moveTo>
                    <a:pt x="725943" y="13189"/>
                  </a:moveTo>
                  <a:lnTo>
                    <a:pt x="744220" y="36592"/>
                  </a:lnTo>
                  <a:cubicBezTo>
                    <a:pt x="734349" y="24412"/>
                    <a:pt x="716691" y="22035"/>
                    <a:pt x="703954" y="31169"/>
                  </a:cubicBezTo>
                  <a:cubicBezTo>
                    <a:pt x="698433" y="34879"/>
                    <a:pt x="693387" y="39160"/>
                    <a:pt x="687866" y="42776"/>
                  </a:cubicBezTo>
                  <a:cubicBezTo>
                    <a:pt x="660260" y="61136"/>
                    <a:pt x="630179" y="81590"/>
                    <a:pt x="603239" y="98999"/>
                  </a:cubicBezTo>
                  <a:lnTo>
                    <a:pt x="600003" y="101092"/>
                  </a:lnTo>
                  <a:cubicBezTo>
                    <a:pt x="583439" y="111747"/>
                    <a:pt x="565067" y="123448"/>
                    <a:pt x="548503" y="133437"/>
                  </a:cubicBezTo>
                  <a:cubicBezTo>
                    <a:pt x="497127" y="165646"/>
                    <a:pt x="442734" y="192791"/>
                    <a:pt x="386104" y="214490"/>
                  </a:cubicBezTo>
                  <a:cubicBezTo>
                    <a:pt x="350063" y="227954"/>
                    <a:pt x="312595" y="237242"/>
                    <a:pt x="274442" y="242174"/>
                  </a:cubicBezTo>
                  <a:cubicBezTo>
                    <a:pt x="196098" y="251687"/>
                    <a:pt x="112613" y="241318"/>
                    <a:pt x="19705" y="199459"/>
                  </a:cubicBezTo>
                  <a:cubicBezTo>
                    <a:pt x="18943" y="199459"/>
                    <a:pt x="666" y="176342"/>
                    <a:pt x="0" y="176057"/>
                  </a:cubicBezTo>
                  <a:cubicBezTo>
                    <a:pt x="3713" y="177769"/>
                    <a:pt x="7425" y="179481"/>
                    <a:pt x="11138" y="181004"/>
                  </a:cubicBezTo>
                  <a:lnTo>
                    <a:pt x="16183" y="183192"/>
                  </a:lnTo>
                  <a:cubicBezTo>
                    <a:pt x="34803" y="190163"/>
                    <a:pt x="53889" y="195821"/>
                    <a:pt x="73299" y="200125"/>
                  </a:cubicBezTo>
                  <a:cubicBezTo>
                    <a:pt x="88615" y="203303"/>
                    <a:pt x="104094" y="205684"/>
                    <a:pt x="119658" y="207260"/>
                  </a:cubicBezTo>
                  <a:cubicBezTo>
                    <a:pt x="198164" y="222499"/>
                    <a:pt x="279325" y="216287"/>
                    <a:pt x="354595" y="189280"/>
                  </a:cubicBezTo>
                  <a:cubicBezTo>
                    <a:pt x="366494" y="185189"/>
                    <a:pt x="378393" y="180718"/>
                    <a:pt x="390197" y="175866"/>
                  </a:cubicBezTo>
                  <a:cubicBezTo>
                    <a:pt x="434395" y="157277"/>
                    <a:pt x="477099" y="135333"/>
                    <a:pt x="517946" y="110225"/>
                  </a:cubicBezTo>
                  <a:cubicBezTo>
                    <a:pt x="556024" y="87488"/>
                    <a:pt x="594101" y="62658"/>
                    <a:pt x="632178" y="36687"/>
                  </a:cubicBezTo>
                  <a:lnTo>
                    <a:pt x="657309" y="20039"/>
                  </a:lnTo>
                  <a:cubicBezTo>
                    <a:pt x="665115" y="14806"/>
                    <a:pt x="673111" y="9669"/>
                    <a:pt x="681107" y="4817"/>
                  </a:cubicBezTo>
                  <a:cubicBezTo>
                    <a:pt x="696043" y="-4001"/>
                    <a:pt x="715205" y="-424"/>
                    <a:pt x="725943" y="13189"/>
                  </a:cubicBezTo>
                  <a:close/>
                </a:path>
              </a:pathLst>
            </a:custGeom>
            <a:solidFill>
              <a:srgbClr val="939598">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3" name="Google Shape;1883;p83"/>
            <p:cNvSpPr/>
            <p:nvPr/>
          </p:nvSpPr>
          <p:spPr>
            <a:xfrm>
              <a:off x="5577197" y="2282381"/>
              <a:ext cx="746885" cy="240296"/>
            </a:xfrm>
            <a:custGeom>
              <a:rect b="b" l="l" r="r" t="t"/>
              <a:pathLst>
                <a:path extrusionOk="0" h="240296" w="746885">
                  <a:moveTo>
                    <a:pt x="683678" y="5309"/>
                  </a:moveTo>
                  <a:cubicBezTo>
                    <a:pt x="698080" y="-3948"/>
                    <a:pt x="717157" y="-826"/>
                    <a:pt x="727847" y="12540"/>
                  </a:cubicBezTo>
                  <a:lnTo>
                    <a:pt x="746886" y="36608"/>
                  </a:lnTo>
                  <a:cubicBezTo>
                    <a:pt x="736253" y="23225"/>
                    <a:pt x="717205" y="20060"/>
                    <a:pt x="702811" y="29283"/>
                  </a:cubicBezTo>
                  <a:cubicBezTo>
                    <a:pt x="647980" y="65624"/>
                    <a:pt x="594862" y="101869"/>
                    <a:pt x="541745" y="133929"/>
                  </a:cubicBezTo>
                  <a:cubicBezTo>
                    <a:pt x="490902" y="165483"/>
                    <a:pt x="436966" y="191750"/>
                    <a:pt x="380773" y="212318"/>
                  </a:cubicBezTo>
                  <a:cubicBezTo>
                    <a:pt x="271396" y="250372"/>
                    <a:pt x="155260" y="254938"/>
                    <a:pt x="19039" y="192341"/>
                  </a:cubicBezTo>
                  <a:lnTo>
                    <a:pt x="0" y="168367"/>
                  </a:lnTo>
                  <a:cubicBezTo>
                    <a:pt x="136221" y="230965"/>
                    <a:pt x="252262" y="226493"/>
                    <a:pt x="361734" y="188250"/>
                  </a:cubicBezTo>
                  <a:cubicBezTo>
                    <a:pt x="417850" y="167570"/>
                    <a:pt x="471730" y="141241"/>
                    <a:pt x="522516" y="109670"/>
                  </a:cubicBezTo>
                  <a:cubicBezTo>
                    <a:pt x="575729" y="77801"/>
                    <a:pt x="628846" y="41650"/>
                    <a:pt x="683678" y="5309"/>
                  </a:cubicBezTo>
                  <a:close/>
                </a:path>
              </a:pathLst>
            </a:custGeom>
            <a:solidFill>
              <a:srgbClr val="939598">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4" name="Google Shape;1884;p83"/>
            <p:cNvSpPr/>
            <p:nvPr/>
          </p:nvSpPr>
          <p:spPr>
            <a:xfrm>
              <a:off x="5558634" y="2258353"/>
              <a:ext cx="860841" cy="841296"/>
            </a:xfrm>
            <a:custGeom>
              <a:rect b="b" l="l" r="r" t="t"/>
              <a:pathLst>
                <a:path extrusionOk="0" h="841296" w="860841">
                  <a:moveTo>
                    <a:pt x="727657" y="12499"/>
                  </a:moveTo>
                  <a:lnTo>
                    <a:pt x="854073" y="175081"/>
                  </a:lnTo>
                  <a:cubicBezTo>
                    <a:pt x="864392" y="188709"/>
                    <a:pt x="862746" y="207923"/>
                    <a:pt x="850266" y="219603"/>
                  </a:cubicBezTo>
                  <a:cubicBezTo>
                    <a:pt x="655120" y="396074"/>
                    <a:pt x="480440" y="537918"/>
                    <a:pt x="523562" y="841296"/>
                  </a:cubicBezTo>
                  <a:lnTo>
                    <a:pt x="0" y="168326"/>
                  </a:lnTo>
                  <a:cubicBezTo>
                    <a:pt x="283581" y="284864"/>
                    <a:pt x="464257" y="150632"/>
                    <a:pt x="683582" y="5269"/>
                  </a:cubicBezTo>
                  <a:cubicBezTo>
                    <a:pt x="697966" y="-3930"/>
                    <a:pt x="716976" y="-812"/>
                    <a:pt x="727657" y="12499"/>
                  </a:cubicBez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5" name="Google Shape;1885;p83"/>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rgbClr val="FF8FB6"/>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6" name="Google Shape;1886;p83"/>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7" name="Google Shape;1887;p83"/>
            <p:cNvSpPr/>
            <p:nvPr/>
          </p:nvSpPr>
          <p:spPr>
            <a:xfrm>
              <a:off x="5403374" y="2435406"/>
              <a:ext cx="646034" cy="803518"/>
            </a:xfrm>
            <a:custGeom>
              <a:rect b="b" l="l" r="r" t="t"/>
              <a:pathLst>
                <a:path extrusionOk="0" h="803518" w="646034">
                  <a:moveTo>
                    <a:pt x="595909" y="803519"/>
                  </a:moveTo>
                  <a:lnTo>
                    <a:pt x="630940" y="776406"/>
                  </a:lnTo>
                  <a:cubicBezTo>
                    <a:pt x="650931" y="760899"/>
                    <a:pt x="649979" y="733501"/>
                    <a:pt x="634463" y="713618"/>
                  </a:cubicBezTo>
                  <a:lnTo>
                    <a:pt x="92337" y="16675"/>
                  </a:lnTo>
                  <a:cubicBezTo>
                    <a:pt x="76821" y="-3303"/>
                    <a:pt x="54926" y="-5206"/>
                    <a:pt x="35221" y="10301"/>
                  </a:cubicBezTo>
                  <a:lnTo>
                    <a:pt x="0" y="37509"/>
                  </a:ln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8" name="Google Shape;1888;p83"/>
            <p:cNvSpPr/>
            <p:nvPr/>
          </p:nvSpPr>
          <p:spPr>
            <a:xfrm rot="-2271599">
              <a:off x="5761971" y="2354877"/>
              <a:ext cx="66635" cy="856195"/>
            </a:xfrm>
            <a:custGeom>
              <a:rect b="b" l="l" r="r" t="t"/>
              <a:pathLst>
                <a:path extrusionOk="0" h="856195" w="66635">
                  <a:moveTo>
                    <a:pt x="0" y="0"/>
                  </a:moveTo>
                  <a:lnTo>
                    <a:pt x="66635" y="0"/>
                  </a:lnTo>
                  <a:lnTo>
                    <a:pt x="66635" y="856196"/>
                  </a:lnTo>
                  <a:lnTo>
                    <a:pt x="0" y="856196"/>
                  </a:ln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9" name="Google Shape;1889;p83"/>
            <p:cNvSpPr/>
            <p:nvPr/>
          </p:nvSpPr>
          <p:spPr>
            <a:xfrm>
              <a:off x="6136171" y="2261624"/>
              <a:ext cx="270158" cy="296909"/>
            </a:xfrm>
            <a:custGeom>
              <a:rect b="b" l="l" r="r" t="t"/>
              <a:pathLst>
                <a:path extrusionOk="0" h="296909" w="270158">
                  <a:moveTo>
                    <a:pt x="178106" y="296910"/>
                  </a:moveTo>
                  <a:lnTo>
                    <a:pt x="0" y="68591"/>
                  </a:lnTo>
                  <a:cubicBezTo>
                    <a:pt x="32175" y="47947"/>
                    <a:pt x="71490" y="21024"/>
                    <a:pt x="103380" y="0"/>
                  </a:cubicBezTo>
                  <a:lnTo>
                    <a:pt x="270158" y="214049"/>
                  </a:lnTo>
                  <a:cubicBezTo>
                    <a:pt x="241981" y="239830"/>
                    <a:pt x="206093" y="271129"/>
                    <a:pt x="178106" y="296910"/>
                  </a:cubicBez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890" name="Google Shape;1890;p83"/>
          <p:cNvSpPr txBox="1"/>
          <p:nvPr/>
        </p:nvSpPr>
        <p:spPr>
          <a:xfrm>
            <a:off x="431371" y="807728"/>
            <a:ext cx="769048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172AC"/>
              </a:buClr>
              <a:buSzPts val="3200"/>
              <a:buFont typeface="Trebuchet MS"/>
              <a:buNone/>
            </a:pPr>
            <a:r>
              <a:rPr b="1" lang="pt-BR" sz="3200">
                <a:solidFill>
                  <a:srgbClr val="2172AC"/>
                </a:solidFill>
                <a:latin typeface="Trebuchet MS"/>
                <a:ea typeface="Trebuchet MS"/>
                <a:cs typeface="Trebuchet MS"/>
                <a:sym typeface="Trebuchet MS"/>
              </a:rPr>
              <a:t>Key Takeaways </a:t>
            </a:r>
            <a:r>
              <a:rPr b="1" i="1" lang="pt-BR" sz="2800">
                <a:solidFill>
                  <a:srgbClr val="2172AC"/>
                </a:solidFill>
                <a:latin typeface="Trebuchet MS"/>
                <a:ea typeface="Trebuchet MS"/>
                <a:cs typeface="Trebuchet MS"/>
                <a:sym typeface="Trebuchet MS"/>
              </a:rPr>
              <a:t>(Wagner et al., 2020)</a:t>
            </a:r>
            <a:r>
              <a:rPr b="1" lang="pt-BR" sz="3200">
                <a:solidFill>
                  <a:srgbClr val="2172AC"/>
                </a:solidFill>
                <a:latin typeface="Trebuchet MS"/>
                <a:ea typeface="Trebuchet MS"/>
                <a:cs typeface="Trebuchet MS"/>
                <a:sym typeface="Trebuchet MS"/>
              </a:rPr>
              <a:t>:</a:t>
            </a:r>
            <a:endParaRPr/>
          </a:p>
        </p:txBody>
      </p:sp>
      <p:sp>
        <p:nvSpPr>
          <p:cNvPr id="1891" name="Google Shape;1891;p83"/>
          <p:cNvSpPr/>
          <p:nvPr/>
        </p:nvSpPr>
        <p:spPr>
          <a:xfrm>
            <a:off x="9091051" y="4442051"/>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F</a:t>
            </a:r>
            <a:endParaRPr/>
          </a:p>
        </p:txBody>
      </p:sp>
      <p:grpSp>
        <p:nvGrpSpPr>
          <p:cNvPr id="1892" name="Google Shape;1892;p83"/>
          <p:cNvGrpSpPr/>
          <p:nvPr/>
        </p:nvGrpSpPr>
        <p:grpSpPr>
          <a:xfrm>
            <a:off x="5111822" y="2234920"/>
            <a:ext cx="3304334" cy="825113"/>
            <a:chOff x="1461114" y="1110871"/>
            <a:chExt cx="3728312" cy="1044287"/>
          </a:xfrm>
        </p:grpSpPr>
        <p:sp>
          <p:nvSpPr>
            <p:cNvPr id="1893" name="Google Shape;1893;p83"/>
            <p:cNvSpPr/>
            <p:nvPr/>
          </p:nvSpPr>
          <p:spPr>
            <a:xfrm rot="-283928">
              <a:off x="1497346" y="1261932"/>
              <a:ext cx="3680286"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94" name="Google Shape;1894;p83"/>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895" name="Google Shape;1895;p83"/>
          <p:cNvSpPr txBox="1"/>
          <p:nvPr/>
        </p:nvSpPr>
        <p:spPr>
          <a:xfrm rot="-276463">
            <a:off x="5127864" y="2363712"/>
            <a:ext cx="345144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Descriptive statistics are always helpful</a:t>
            </a:r>
            <a:endParaRPr/>
          </a:p>
        </p:txBody>
      </p:sp>
      <p:sp>
        <p:nvSpPr>
          <p:cNvPr id="1896" name="Google Shape;1896;p83"/>
          <p:cNvSpPr/>
          <p:nvPr/>
        </p:nvSpPr>
        <p:spPr>
          <a:xfrm>
            <a:off x="6481678" y="1920933"/>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lang="pt-BR" sz="1800" cap="none">
                <a:solidFill>
                  <a:srgbClr val="000000"/>
                </a:solidFill>
                <a:latin typeface="Twentieth Century"/>
                <a:ea typeface="Twentieth Century"/>
                <a:cs typeface="Twentieth Century"/>
                <a:sym typeface="Twentieth Century"/>
              </a:rPr>
              <a:t>B</a:t>
            </a:r>
            <a:endParaRPr b="1" i="0" sz="1800" u="none" cap="none" strike="noStrike">
              <a:solidFill>
                <a:srgbClr val="000000"/>
              </a:solidFill>
              <a:latin typeface="Twentieth Century"/>
              <a:ea typeface="Twentieth Century"/>
              <a:cs typeface="Twentieth Century"/>
              <a:sym typeface="Twentieth Century"/>
            </a:endParaRPr>
          </a:p>
        </p:txBody>
      </p:sp>
      <p:grpSp>
        <p:nvGrpSpPr>
          <p:cNvPr id="1897" name="Google Shape;1897;p83"/>
          <p:cNvGrpSpPr/>
          <p:nvPr/>
        </p:nvGrpSpPr>
        <p:grpSpPr>
          <a:xfrm>
            <a:off x="8653583" y="1733600"/>
            <a:ext cx="3304334" cy="825113"/>
            <a:chOff x="1461114" y="1110871"/>
            <a:chExt cx="3728312" cy="1044287"/>
          </a:xfrm>
        </p:grpSpPr>
        <p:sp>
          <p:nvSpPr>
            <p:cNvPr id="1898" name="Google Shape;1898;p83"/>
            <p:cNvSpPr/>
            <p:nvPr/>
          </p:nvSpPr>
          <p:spPr>
            <a:xfrm rot="-283928">
              <a:off x="1497346" y="1261932"/>
              <a:ext cx="3680286"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99" name="Google Shape;1899;p83"/>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900" name="Google Shape;1900;p83"/>
          <p:cNvSpPr/>
          <p:nvPr/>
        </p:nvSpPr>
        <p:spPr>
          <a:xfrm>
            <a:off x="10023439" y="1419613"/>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C</a:t>
            </a:r>
            <a:endParaRPr/>
          </a:p>
        </p:txBody>
      </p:sp>
      <p:sp>
        <p:nvSpPr>
          <p:cNvPr id="1901" name="Google Shape;1901;p83"/>
          <p:cNvSpPr/>
          <p:nvPr/>
        </p:nvSpPr>
        <p:spPr>
          <a:xfrm rot="-283928">
            <a:off x="8624757" y="2310451"/>
            <a:ext cx="3216162" cy="338391"/>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02" name="Google Shape;1902;p83"/>
          <p:cNvSpPr/>
          <p:nvPr/>
        </p:nvSpPr>
        <p:spPr>
          <a:xfrm rot="-283928">
            <a:off x="8777157" y="2462851"/>
            <a:ext cx="3216162" cy="338391"/>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03" name="Google Shape;1903;p83"/>
          <p:cNvSpPr txBox="1"/>
          <p:nvPr/>
        </p:nvSpPr>
        <p:spPr>
          <a:xfrm rot="-276463">
            <a:off x="8737432" y="1956657"/>
            <a:ext cx="345144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NHST inferential statistics are useful to test theoretical propositions</a:t>
            </a:r>
            <a:endParaRPr/>
          </a:p>
        </p:txBody>
      </p:sp>
      <p:grpSp>
        <p:nvGrpSpPr>
          <p:cNvPr id="1904" name="Google Shape;1904;p83"/>
          <p:cNvGrpSpPr/>
          <p:nvPr/>
        </p:nvGrpSpPr>
        <p:grpSpPr>
          <a:xfrm>
            <a:off x="7930789" y="3597419"/>
            <a:ext cx="3304334" cy="825113"/>
            <a:chOff x="1461114" y="1110871"/>
            <a:chExt cx="3728312" cy="1044287"/>
          </a:xfrm>
        </p:grpSpPr>
        <p:sp>
          <p:nvSpPr>
            <p:cNvPr id="1905" name="Google Shape;1905;p83"/>
            <p:cNvSpPr/>
            <p:nvPr/>
          </p:nvSpPr>
          <p:spPr>
            <a:xfrm rot="-283928">
              <a:off x="1497346" y="1261932"/>
              <a:ext cx="3680286"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06" name="Google Shape;1906;p83"/>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907" name="Google Shape;1907;p83"/>
          <p:cNvSpPr txBox="1"/>
          <p:nvPr/>
        </p:nvSpPr>
        <p:spPr>
          <a:xfrm rot="-276463">
            <a:off x="7946831" y="3726211"/>
            <a:ext cx="345144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Bayesian analysis allows us to directly integrate prior knowledge</a:t>
            </a:r>
            <a:endParaRPr/>
          </a:p>
        </p:txBody>
      </p:sp>
      <p:sp>
        <p:nvSpPr>
          <p:cNvPr id="1908" name="Google Shape;1908;p83"/>
          <p:cNvSpPr/>
          <p:nvPr/>
        </p:nvSpPr>
        <p:spPr>
          <a:xfrm>
            <a:off x="9300645" y="3283432"/>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E</a:t>
            </a:r>
            <a:endParaRPr/>
          </a:p>
        </p:txBody>
      </p:sp>
      <p:grpSp>
        <p:nvGrpSpPr>
          <p:cNvPr id="1909" name="Google Shape;1909;p83"/>
          <p:cNvGrpSpPr/>
          <p:nvPr/>
        </p:nvGrpSpPr>
        <p:grpSpPr>
          <a:xfrm>
            <a:off x="3942040" y="3594199"/>
            <a:ext cx="3304334" cy="825113"/>
            <a:chOff x="1461114" y="1110871"/>
            <a:chExt cx="3728312" cy="1044287"/>
          </a:xfrm>
        </p:grpSpPr>
        <p:sp>
          <p:nvSpPr>
            <p:cNvPr id="1910" name="Google Shape;1910;p83"/>
            <p:cNvSpPr/>
            <p:nvPr/>
          </p:nvSpPr>
          <p:spPr>
            <a:xfrm rot="-283928">
              <a:off x="1497346" y="1261932"/>
              <a:ext cx="3680286"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11" name="Google Shape;1911;p83"/>
            <p:cNvSpPr/>
            <p:nvPr/>
          </p:nvSpPr>
          <p:spPr>
            <a:xfrm rot="-283928">
              <a:off x="1472595" y="1577927"/>
              <a:ext cx="3628826"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912" name="Google Shape;1912;p83"/>
          <p:cNvSpPr/>
          <p:nvPr/>
        </p:nvSpPr>
        <p:spPr>
          <a:xfrm>
            <a:off x="5311896" y="3280212"/>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lang="pt-BR" sz="1800" cap="none">
                <a:solidFill>
                  <a:srgbClr val="000000"/>
                </a:solidFill>
                <a:latin typeface="Twentieth Century"/>
                <a:ea typeface="Twentieth Century"/>
                <a:cs typeface="Twentieth Century"/>
                <a:sym typeface="Twentieth Century"/>
              </a:rPr>
              <a:t>D</a:t>
            </a:r>
            <a:endParaRPr b="1" i="0" sz="1800" u="none" cap="none" strike="noStrike">
              <a:solidFill>
                <a:srgbClr val="000000"/>
              </a:solidFill>
              <a:latin typeface="Twentieth Century"/>
              <a:ea typeface="Twentieth Century"/>
              <a:cs typeface="Twentieth Century"/>
              <a:sym typeface="Twentieth Century"/>
            </a:endParaRPr>
          </a:p>
        </p:txBody>
      </p:sp>
      <p:sp>
        <p:nvSpPr>
          <p:cNvPr id="1913" name="Google Shape;1913;p83"/>
          <p:cNvSpPr/>
          <p:nvPr/>
        </p:nvSpPr>
        <p:spPr>
          <a:xfrm rot="-283928">
            <a:off x="3913214" y="4171050"/>
            <a:ext cx="3216162" cy="338391"/>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14" name="Google Shape;1914;p83"/>
          <p:cNvSpPr/>
          <p:nvPr/>
        </p:nvSpPr>
        <p:spPr>
          <a:xfrm rot="-283928">
            <a:off x="4065614" y="4323450"/>
            <a:ext cx="3216162" cy="338391"/>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15" name="Google Shape;1915;p83"/>
          <p:cNvSpPr txBox="1"/>
          <p:nvPr/>
        </p:nvSpPr>
        <p:spPr>
          <a:xfrm rot="-276463">
            <a:off x="4025889" y="3817256"/>
            <a:ext cx="345144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600">
                <a:solidFill>
                  <a:schemeClr val="dk1"/>
                </a:solidFill>
                <a:latin typeface="Trebuchet MS"/>
                <a:ea typeface="Trebuchet MS"/>
                <a:cs typeface="Trebuchet MS"/>
                <a:sym typeface="Trebuchet MS"/>
              </a:rPr>
              <a:t>Bootstrapping confidence intervals helps to deal with uncertain sampling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84"/>
          <p:cNvSpPr/>
          <p:nvPr/>
        </p:nvSpPr>
        <p:spPr>
          <a:xfrm>
            <a:off x="1487488" y="3429000"/>
            <a:ext cx="554461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600"/>
              <a:buFont typeface="Calibri"/>
              <a:buNone/>
            </a:pPr>
            <a:r>
              <a:rPr b="1" i="0" lang="pt-BR" sz="3600" u="none" cap="none" strike="noStrike">
                <a:solidFill>
                  <a:srgbClr val="FFFFFF"/>
                </a:solidFill>
                <a:latin typeface="Calibri"/>
                <a:ea typeface="Calibri"/>
                <a:cs typeface="Calibri"/>
                <a:sym typeface="Calibri"/>
              </a:rPr>
              <a:t>QUALITATIVE ANALYSIS</a:t>
            </a:r>
            <a:endParaRPr b="1" i="0" sz="3600" u="none" cap="none" strike="noStrike">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85"/>
          <p:cNvSpPr/>
          <p:nvPr/>
        </p:nvSpPr>
        <p:spPr>
          <a:xfrm>
            <a:off x="5663848" y="4005064"/>
            <a:ext cx="6528152" cy="1938992"/>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7" name="Google Shape;1927;p85"/>
          <p:cNvSpPr/>
          <p:nvPr/>
        </p:nvSpPr>
        <p:spPr>
          <a:xfrm>
            <a:off x="5663952" y="1603753"/>
            <a:ext cx="6528152" cy="1938992"/>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8" name="Google Shape;1928;p85"/>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Qualitative Analysis</a:t>
            </a:r>
            <a:endParaRPr>
              <a:latin typeface="Trebuchet MS"/>
              <a:ea typeface="Trebuchet MS"/>
              <a:cs typeface="Trebuchet MS"/>
              <a:sym typeface="Trebuchet MS"/>
            </a:endParaRPr>
          </a:p>
        </p:txBody>
      </p:sp>
      <p:sp>
        <p:nvSpPr>
          <p:cNvPr id="1929" name="Google Shape;1929;p85"/>
          <p:cNvSpPr/>
          <p:nvPr/>
        </p:nvSpPr>
        <p:spPr>
          <a:xfrm>
            <a:off x="6600056" y="4005064"/>
            <a:ext cx="5472608"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chemeClr val="dk1"/>
                </a:solidFill>
                <a:latin typeface="Trebuchet MS"/>
                <a:ea typeface="Trebuchet MS"/>
                <a:cs typeface="Trebuchet MS"/>
                <a:sym typeface="Trebuchet MS"/>
              </a:rPr>
              <a:t>However, they can lead to a </a:t>
            </a:r>
            <a:r>
              <a:rPr b="1" lang="pt-BR" sz="2400">
                <a:solidFill>
                  <a:srgbClr val="2172AC"/>
                </a:solidFill>
                <a:latin typeface="Trebuchet MS"/>
                <a:ea typeface="Trebuchet MS"/>
                <a:cs typeface="Trebuchet MS"/>
                <a:sym typeface="Trebuchet MS"/>
              </a:rPr>
              <a:t>large amount of qualitative data to analyze</a:t>
            </a:r>
            <a:r>
              <a:rPr lang="pt-BR" sz="2400">
                <a:solidFill>
                  <a:schemeClr val="dk1"/>
                </a:solidFill>
                <a:latin typeface="Trebuchet MS"/>
                <a:ea typeface="Trebuchet MS"/>
                <a:cs typeface="Trebuchet MS"/>
                <a:sym typeface="Trebuchet MS"/>
              </a:rPr>
              <a:t>, which is not easy and may require a significant amount of resources</a:t>
            </a:r>
            <a:endParaRPr sz="2400">
              <a:solidFill>
                <a:schemeClr val="dk1"/>
              </a:solidFill>
              <a:latin typeface="Trebuchet MS"/>
              <a:ea typeface="Trebuchet MS"/>
              <a:cs typeface="Trebuchet MS"/>
              <a:sym typeface="Trebuchet MS"/>
            </a:endParaRPr>
          </a:p>
        </p:txBody>
      </p:sp>
      <p:sp>
        <p:nvSpPr>
          <p:cNvPr id="1930" name="Google Shape;1930;p85"/>
          <p:cNvSpPr/>
          <p:nvPr/>
        </p:nvSpPr>
        <p:spPr>
          <a:xfrm>
            <a:off x="263352" y="863017"/>
            <a:ext cx="5040544" cy="18158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800">
                <a:solidFill>
                  <a:schemeClr val="dk1"/>
                </a:solidFill>
                <a:latin typeface="Trebuchet MS"/>
                <a:ea typeface="Trebuchet MS"/>
                <a:cs typeface="Trebuchet MS"/>
                <a:sym typeface="Trebuchet MS"/>
              </a:rPr>
              <a:t>Besides the common focus on statistical analysis, surveys can also be </a:t>
            </a:r>
            <a:r>
              <a:rPr b="1" lang="pt-BR" sz="2800">
                <a:solidFill>
                  <a:srgbClr val="2172AC"/>
                </a:solidFill>
                <a:latin typeface="Trebuchet MS"/>
                <a:ea typeface="Trebuchet MS"/>
                <a:cs typeface="Trebuchet MS"/>
                <a:sym typeface="Trebuchet MS"/>
              </a:rPr>
              <a:t>qualitative</a:t>
            </a:r>
            <a:r>
              <a:rPr lang="pt-BR" sz="2800">
                <a:solidFill>
                  <a:schemeClr val="dk1"/>
                </a:solidFill>
                <a:latin typeface="Trebuchet MS"/>
                <a:ea typeface="Trebuchet MS"/>
                <a:cs typeface="Trebuchet MS"/>
                <a:sym typeface="Trebuchet MS"/>
              </a:rPr>
              <a:t> and contain </a:t>
            </a:r>
            <a:r>
              <a:rPr b="1" lang="pt-BR" sz="2800">
                <a:solidFill>
                  <a:srgbClr val="2172AC"/>
                </a:solidFill>
                <a:latin typeface="Trebuchet MS"/>
                <a:ea typeface="Trebuchet MS"/>
                <a:cs typeface="Trebuchet MS"/>
                <a:sym typeface="Trebuchet MS"/>
              </a:rPr>
              <a:t>open questions</a:t>
            </a:r>
            <a:endParaRPr b="1" sz="2800">
              <a:solidFill>
                <a:srgbClr val="2172AC"/>
              </a:solidFill>
              <a:latin typeface="Trebuchet MS"/>
              <a:ea typeface="Trebuchet MS"/>
              <a:cs typeface="Trebuchet MS"/>
              <a:sym typeface="Trebuchet MS"/>
            </a:endParaRPr>
          </a:p>
        </p:txBody>
      </p:sp>
      <p:sp>
        <p:nvSpPr>
          <p:cNvPr id="1931" name="Google Shape;1931;p85"/>
          <p:cNvSpPr/>
          <p:nvPr/>
        </p:nvSpPr>
        <p:spPr>
          <a:xfrm>
            <a:off x="6600056" y="1621853"/>
            <a:ext cx="5472608"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chemeClr val="dk1"/>
                </a:solidFill>
                <a:latin typeface="Trebuchet MS"/>
                <a:ea typeface="Trebuchet MS"/>
                <a:cs typeface="Trebuchet MS"/>
                <a:sym typeface="Trebuchet MS"/>
              </a:rPr>
              <a:t>Open questions </a:t>
            </a:r>
            <a:r>
              <a:rPr b="1" lang="pt-BR" sz="2400">
                <a:solidFill>
                  <a:srgbClr val="2172AC"/>
                </a:solidFill>
                <a:latin typeface="Trebuchet MS"/>
                <a:ea typeface="Trebuchet MS"/>
                <a:cs typeface="Trebuchet MS"/>
                <a:sym typeface="Trebuchet MS"/>
              </a:rPr>
              <a:t>do not impose restrictions</a:t>
            </a:r>
            <a:r>
              <a:rPr lang="pt-BR" sz="2400">
                <a:solidFill>
                  <a:schemeClr val="dk1"/>
                </a:solidFill>
                <a:latin typeface="Trebuchet MS"/>
                <a:ea typeface="Trebuchet MS"/>
                <a:cs typeface="Trebuchet MS"/>
                <a:sym typeface="Trebuchet MS"/>
              </a:rPr>
              <a:t> on respondents and allow them to more precisely describe the phenomena of interest according to their perspective and perceptions</a:t>
            </a:r>
            <a:endParaRPr/>
          </a:p>
        </p:txBody>
      </p:sp>
      <p:pic>
        <p:nvPicPr>
          <p:cNvPr id="1932" name="Google Shape;1932;p85"/>
          <p:cNvPicPr preferRelativeResize="0"/>
          <p:nvPr/>
        </p:nvPicPr>
        <p:blipFill rotWithShape="1">
          <a:blip r:embed="rId3">
            <a:alphaModFix/>
          </a:blip>
          <a:srcRect b="0" l="0" r="0" t="0"/>
          <a:stretch/>
        </p:blipFill>
        <p:spPr>
          <a:xfrm>
            <a:off x="1019671" y="2837571"/>
            <a:ext cx="3527907" cy="3595176"/>
          </a:xfrm>
          <a:prstGeom prst="rect">
            <a:avLst/>
          </a:prstGeom>
          <a:noFill/>
          <a:ln>
            <a:noFill/>
          </a:ln>
        </p:spPr>
      </p:pic>
      <p:grpSp>
        <p:nvGrpSpPr>
          <p:cNvPr id="1933" name="Google Shape;1933;p85"/>
          <p:cNvGrpSpPr/>
          <p:nvPr/>
        </p:nvGrpSpPr>
        <p:grpSpPr>
          <a:xfrm>
            <a:off x="5911476" y="2329420"/>
            <a:ext cx="535290" cy="535290"/>
            <a:chOff x="-1" y="-1"/>
            <a:chExt cx="1070578" cy="1070578"/>
          </a:xfrm>
        </p:grpSpPr>
        <p:sp>
          <p:nvSpPr>
            <p:cNvPr id="1934" name="Google Shape;1934;p85"/>
            <p:cNvSpPr/>
            <p:nvPr/>
          </p:nvSpPr>
          <p:spPr>
            <a:xfrm>
              <a:off x="-1" y="-1"/>
              <a:ext cx="1070578" cy="1070578"/>
            </a:xfrm>
            <a:custGeom>
              <a:rect b="b" l="l" r="r" t="t"/>
              <a:pathLst>
                <a:path extrusionOk="0" h="21600" w="21600">
                  <a:moveTo>
                    <a:pt x="19668" y="7024"/>
                  </a:moveTo>
                  <a:cubicBezTo>
                    <a:pt x="18790" y="6849"/>
                    <a:pt x="16859" y="6849"/>
                    <a:pt x="14049" y="6673"/>
                  </a:cubicBezTo>
                  <a:cubicBezTo>
                    <a:pt x="14049" y="6146"/>
                    <a:pt x="14224" y="5620"/>
                    <a:pt x="14224" y="4566"/>
                  </a:cubicBezTo>
                  <a:cubicBezTo>
                    <a:pt x="14224" y="2107"/>
                    <a:pt x="12468" y="0"/>
                    <a:pt x="10888" y="0"/>
                  </a:cubicBezTo>
                  <a:cubicBezTo>
                    <a:pt x="9659" y="0"/>
                    <a:pt x="8780" y="878"/>
                    <a:pt x="8780" y="1932"/>
                  </a:cubicBezTo>
                  <a:cubicBezTo>
                    <a:pt x="8780" y="3337"/>
                    <a:pt x="8429" y="5620"/>
                    <a:pt x="6146" y="6849"/>
                  </a:cubicBezTo>
                  <a:cubicBezTo>
                    <a:pt x="5971" y="7024"/>
                    <a:pt x="5444" y="7200"/>
                    <a:pt x="5444" y="7200"/>
                  </a:cubicBezTo>
                  <a:cubicBezTo>
                    <a:pt x="5444" y="7200"/>
                    <a:pt x="5444" y="7200"/>
                    <a:pt x="5444" y="7200"/>
                  </a:cubicBezTo>
                  <a:cubicBezTo>
                    <a:pt x="5093" y="7024"/>
                    <a:pt x="4566" y="6673"/>
                    <a:pt x="4039" y="6673"/>
                  </a:cubicBezTo>
                  <a:cubicBezTo>
                    <a:pt x="2107" y="6673"/>
                    <a:pt x="2107" y="6673"/>
                    <a:pt x="2107" y="6673"/>
                  </a:cubicBezTo>
                  <a:cubicBezTo>
                    <a:pt x="1054" y="6673"/>
                    <a:pt x="0" y="7551"/>
                    <a:pt x="0" y="8780"/>
                  </a:cubicBezTo>
                  <a:cubicBezTo>
                    <a:pt x="0" y="19493"/>
                    <a:pt x="0" y="19493"/>
                    <a:pt x="0" y="19493"/>
                  </a:cubicBezTo>
                  <a:cubicBezTo>
                    <a:pt x="0" y="20722"/>
                    <a:pt x="1054" y="21600"/>
                    <a:pt x="2107" y="21600"/>
                  </a:cubicBezTo>
                  <a:cubicBezTo>
                    <a:pt x="4039" y="21600"/>
                    <a:pt x="4039" y="21600"/>
                    <a:pt x="4039" y="21600"/>
                  </a:cubicBezTo>
                  <a:cubicBezTo>
                    <a:pt x="4917" y="21600"/>
                    <a:pt x="5620" y="21073"/>
                    <a:pt x="5971" y="20371"/>
                  </a:cubicBezTo>
                  <a:cubicBezTo>
                    <a:pt x="5971" y="20371"/>
                    <a:pt x="5971" y="20371"/>
                    <a:pt x="5971" y="20371"/>
                  </a:cubicBezTo>
                  <a:cubicBezTo>
                    <a:pt x="5971" y="20371"/>
                    <a:pt x="5971" y="20371"/>
                    <a:pt x="6146" y="20371"/>
                  </a:cubicBezTo>
                  <a:cubicBezTo>
                    <a:pt x="6146" y="20371"/>
                    <a:pt x="6146" y="20371"/>
                    <a:pt x="6146" y="20371"/>
                  </a:cubicBezTo>
                  <a:cubicBezTo>
                    <a:pt x="6498" y="20546"/>
                    <a:pt x="7200" y="20722"/>
                    <a:pt x="8780" y="21073"/>
                  </a:cubicBezTo>
                  <a:cubicBezTo>
                    <a:pt x="9132" y="21249"/>
                    <a:pt x="11063" y="21600"/>
                    <a:pt x="12820" y="21600"/>
                  </a:cubicBezTo>
                  <a:cubicBezTo>
                    <a:pt x="16507" y="21600"/>
                    <a:pt x="16507" y="21600"/>
                    <a:pt x="16507" y="21600"/>
                  </a:cubicBezTo>
                  <a:cubicBezTo>
                    <a:pt x="17737" y="21600"/>
                    <a:pt x="18439" y="21073"/>
                    <a:pt x="18966" y="20195"/>
                  </a:cubicBezTo>
                  <a:cubicBezTo>
                    <a:pt x="18966" y="20195"/>
                    <a:pt x="19141" y="20020"/>
                    <a:pt x="19317" y="19493"/>
                  </a:cubicBezTo>
                  <a:cubicBezTo>
                    <a:pt x="19317" y="19141"/>
                    <a:pt x="19317" y="18790"/>
                    <a:pt x="19317" y="18263"/>
                  </a:cubicBezTo>
                  <a:cubicBezTo>
                    <a:pt x="20020" y="17912"/>
                    <a:pt x="20195" y="17034"/>
                    <a:pt x="20371" y="16683"/>
                  </a:cubicBezTo>
                  <a:cubicBezTo>
                    <a:pt x="20722" y="15805"/>
                    <a:pt x="20546" y="15278"/>
                    <a:pt x="20371" y="14751"/>
                  </a:cubicBezTo>
                  <a:cubicBezTo>
                    <a:pt x="20722" y="14400"/>
                    <a:pt x="21073" y="13873"/>
                    <a:pt x="21249" y="12820"/>
                  </a:cubicBezTo>
                  <a:cubicBezTo>
                    <a:pt x="21424" y="12293"/>
                    <a:pt x="21249" y="11766"/>
                    <a:pt x="21073" y="11239"/>
                  </a:cubicBezTo>
                  <a:cubicBezTo>
                    <a:pt x="21424" y="10888"/>
                    <a:pt x="21600" y="10361"/>
                    <a:pt x="21600" y="9834"/>
                  </a:cubicBezTo>
                  <a:cubicBezTo>
                    <a:pt x="21600" y="9659"/>
                    <a:pt x="21600" y="9659"/>
                    <a:pt x="21600" y="9659"/>
                  </a:cubicBezTo>
                  <a:cubicBezTo>
                    <a:pt x="21600" y="9659"/>
                    <a:pt x="21600" y="9483"/>
                    <a:pt x="21600" y="9307"/>
                  </a:cubicBezTo>
                  <a:cubicBezTo>
                    <a:pt x="21600" y="8429"/>
                    <a:pt x="21073" y="7376"/>
                    <a:pt x="19668" y="7024"/>
                  </a:cubicBezTo>
                  <a:close/>
                  <a:moveTo>
                    <a:pt x="4741" y="19493"/>
                  </a:moveTo>
                  <a:cubicBezTo>
                    <a:pt x="4741" y="19844"/>
                    <a:pt x="4566" y="20195"/>
                    <a:pt x="4039" y="20195"/>
                  </a:cubicBezTo>
                  <a:cubicBezTo>
                    <a:pt x="2107" y="20195"/>
                    <a:pt x="2107" y="20195"/>
                    <a:pt x="2107" y="20195"/>
                  </a:cubicBezTo>
                  <a:cubicBezTo>
                    <a:pt x="1756" y="20195"/>
                    <a:pt x="1405" y="19844"/>
                    <a:pt x="1405" y="19493"/>
                  </a:cubicBezTo>
                  <a:cubicBezTo>
                    <a:pt x="1405" y="8780"/>
                    <a:pt x="1405" y="8780"/>
                    <a:pt x="1405" y="8780"/>
                  </a:cubicBezTo>
                  <a:cubicBezTo>
                    <a:pt x="1405" y="8429"/>
                    <a:pt x="1756" y="8078"/>
                    <a:pt x="2107" y="8078"/>
                  </a:cubicBezTo>
                  <a:cubicBezTo>
                    <a:pt x="4039" y="8078"/>
                    <a:pt x="4039" y="8078"/>
                    <a:pt x="4039" y="8078"/>
                  </a:cubicBezTo>
                  <a:cubicBezTo>
                    <a:pt x="4566" y="8078"/>
                    <a:pt x="4741" y="8429"/>
                    <a:pt x="4741" y="8780"/>
                  </a:cubicBezTo>
                  <a:lnTo>
                    <a:pt x="4741" y="19493"/>
                  </a:lnTo>
                  <a:close/>
                  <a:moveTo>
                    <a:pt x="20195" y="9834"/>
                  </a:moveTo>
                  <a:cubicBezTo>
                    <a:pt x="20195" y="10185"/>
                    <a:pt x="20020" y="10712"/>
                    <a:pt x="18966" y="10712"/>
                  </a:cubicBezTo>
                  <a:cubicBezTo>
                    <a:pt x="17561" y="10712"/>
                    <a:pt x="17561" y="10712"/>
                    <a:pt x="17561" y="10712"/>
                  </a:cubicBezTo>
                  <a:cubicBezTo>
                    <a:pt x="17385" y="10712"/>
                    <a:pt x="17210" y="10888"/>
                    <a:pt x="17210" y="11063"/>
                  </a:cubicBezTo>
                  <a:cubicBezTo>
                    <a:pt x="17210" y="11239"/>
                    <a:pt x="17385" y="11415"/>
                    <a:pt x="17561" y="11415"/>
                  </a:cubicBezTo>
                  <a:cubicBezTo>
                    <a:pt x="18966" y="11415"/>
                    <a:pt x="18966" y="11415"/>
                    <a:pt x="18966" y="11415"/>
                  </a:cubicBezTo>
                  <a:cubicBezTo>
                    <a:pt x="19844" y="11415"/>
                    <a:pt x="20020" y="12293"/>
                    <a:pt x="20020" y="12644"/>
                  </a:cubicBezTo>
                  <a:cubicBezTo>
                    <a:pt x="19844" y="13171"/>
                    <a:pt x="19668" y="14224"/>
                    <a:pt x="18439" y="14224"/>
                  </a:cubicBezTo>
                  <a:cubicBezTo>
                    <a:pt x="16859" y="14224"/>
                    <a:pt x="16859" y="14224"/>
                    <a:pt x="16859" y="14224"/>
                  </a:cubicBezTo>
                  <a:cubicBezTo>
                    <a:pt x="16683" y="14224"/>
                    <a:pt x="16507" y="14224"/>
                    <a:pt x="16507" y="14400"/>
                  </a:cubicBezTo>
                  <a:cubicBezTo>
                    <a:pt x="16507" y="14576"/>
                    <a:pt x="16683" y="14751"/>
                    <a:pt x="16859" y="14751"/>
                  </a:cubicBezTo>
                  <a:cubicBezTo>
                    <a:pt x="18263" y="14751"/>
                    <a:pt x="18263" y="14751"/>
                    <a:pt x="18263" y="14751"/>
                  </a:cubicBezTo>
                  <a:cubicBezTo>
                    <a:pt x="19317" y="14751"/>
                    <a:pt x="19317" y="15629"/>
                    <a:pt x="19141" y="16156"/>
                  </a:cubicBezTo>
                  <a:cubicBezTo>
                    <a:pt x="18966" y="16859"/>
                    <a:pt x="18790" y="17561"/>
                    <a:pt x="17385" y="17561"/>
                  </a:cubicBezTo>
                  <a:cubicBezTo>
                    <a:pt x="16156" y="17561"/>
                    <a:pt x="16156" y="17561"/>
                    <a:pt x="16156" y="17561"/>
                  </a:cubicBezTo>
                  <a:cubicBezTo>
                    <a:pt x="15980" y="17561"/>
                    <a:pt x="15805" y="17737"/>
                    <a:pt x="15805" y="17912"/>
                  </a:cubicBezTo>
                  <a:cubicBezTo>
                    <a:pt x="15805" y="18088"/>
                    <a:pt x="15980" y="18263"/>
                    <a:pt x="16156" y="18263"/>
                  </a:cubicBezTo>
                  <a:cubicBezTo>
                    <a:pt x="17210" y="18263"/>
                    <a:pt x="17210" y="18263"/>
                    <a:pt x="17210" y="18263"/>
                  </a:cubicBezTo>
                  <a:cubicBezTo>
                    <a:pt x="18088" y="18263"/>
                    <a:pt x="18088" y="18966"/>
                    <a:pt x="17912" y="19141"/>
                  </a:cubicBezTo>
                  <a:cubicBezTo>
                    <a:pt x="17912" y="19317"/>
                    <a:pt x="17737" y="19668"/>
                    <a:pt x="17737" y="19668"/>
                  </a:cubicBezTo>
                  <a:cubicBezTo>
                    <a:pt x="17561" y="20020"/>
                    <a:pt x="17210" y="20195"/>
                    <a:pt x="16507" y="20195"/>
                  </a:cubicBezTo>
                  <a:cubicBezTo>
                    <a:pt x="12820" y="20195"/>
                    <a:pt x="12820" y="20195"/>
                    <a:pt x="12820" y="20195"/>
                  </a:cubicBezTo>
                  <a:cubicBezTo>
                    <a:pt x="11063" y="20195"/>
                    <a:pt x="9132" y="19844"/>
                    <a:pt x="9132" y="19844"/>
                  </a:cubicBezTo>
                  <a:cubicBezTo>
                    <a:pt x="6322" y="19141"/>
                    <a:pt x="6146" y="19141"/>
                    <a:pt x="5971" y="18966"/>
                  </a:cubicBezTo>
                  <a:cubicBezTo>
                    <a:pt x="5971" y="18966"/>
                    <a:pt x="5444" y="18966"/>
                    <a:pt x="5444" y="18439"/>
                  </a:cubicBezTo>
                  <a:cubicBezTo>
                    <a:pt x="5444" y="9132"/>
                    <a:pt x="5444" y="9132"/>
                    <a:pt x="5444" y="9132"/>
                  </a:cubicBezTo>
                  <a:cubicBezTo>
                    <a:pt x="5444" y="8780"/>
                    <a:pt x="5620" y="8605"/>
                    <a:pt x="5971" y="8429"/>
                  </a:cubicBezTo>
                  <a:cubicBezTo>
                    <a:pt x="5971" y="8429"/>
                    <a:pt x="6146" y="8429"/>
                    <a:pt x="6146" y="8429"/>
                  </a:cubicBezTo>
                  <a:cubicBezTo>
                    <a:pt x="9132" y="7024"/>
                    <a:pt x="10185" y="4390"/>
                    <a:pt x="10185" y="1932"/>
                  </a:cubicBezTo>
                  <a:cubicBezTo>
                    <a:pt x="10185" y="1756"/>
                    <a:pt x="10361" y="1405"/>
                    <a:pt x="10888" y="1405"/>
                  </a:cubicBezTo>
                  <a:cubicBezTo>
                    <a:pt x="11590" y="1405"/>
                    <a:pt x="12820" y="2810"/>
                    <a:pt x="12820" y="4566"/>
                  </a:cubicBezTo>
                  <a:cubicBezTo>
                    <a:pt x="12820" y="6146"/>
                    <a:pt x="12820" y="6498"/>
                    <a:pt x="12117" y="8078"/>
                  </a:cubicBezTo>
                  <a:cubicBezTo>
                    <a:pt x="18966" y="8078"/>
                    <a:pt x="18790" y="8254"/>
                    <a:pt x="19493" y="8254"/>
                  </a:cubicBezTo>
                  <a:cubicBezTo>
                    <a:pt x="20195" y="8605"/>
                    <a:pt x="20195" y="9132"/>
                    <a:pt x="20195" y="9307"/>
                  </a:cubicBezTo>
                  <a:cubicBezTo>
                    <a:pt x="20195" y="9659"/>
                    <a:pt x="20195" y="9483"/>
                    <a:pt x="20195" y="9834"/>
                  </a:cubicBezTo>
                  <a:close/>
                  <a:moveTo>
                    <a:pt x="20195" y="9834"/>
                  </a:moveTo>
                  <a:cubicBezTo>
                    <a:pt x="20195" y="9834"/>
                    <a:pt x="20195" y="9834"/>
                    <a:pt x="20195" y="9834"/>
                  </a:cubicBezTo>
                </a:path>
              </a:pathLst>
            </a:custGeom>
            <a:solidFill>
              <a:srgbClr val="00B050"/>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935" name="Google Shape;1935;p85"/>
            <p:cNvSpPr/>
            <p:nvPr/>
          </p:nvSpPr>
          <p:spPr>
            <a:xfrm>
              <a:off x="103756" y="872493"/>
              <a:ext cx="99042" cy="94324"/>
            </a:xfrm>
            <a:custGeom>
              <a:rect b="b" l="l" r="r" t="t"/>
              <a:pathLst>
                <a:path extrusionOk="0" h="21600" w="21600">
                  <a:moveTo>
                    <a:pt x="11782" y="0"/>
                  </a:moveTo>
                  <a:cubicBezTo>
                    <a:pt x="3927" y="0"/>
                    <a:pt x="0" y="3927"/>
                    <a:pt x="0" y="9818"/>
                  </a:cubicBezTo>
                  <a:cubicBezTo>
                    <a:pt x="0" y="17673"/>
                    <a:pt x="3927" y="21600"/>
                    <a:pt x="11782" y="21600"/>
                  </a:cubicBezTo>
                  <a:cubicBezTo>
                    <a:pt x="17673" y="21600"/>
                    <a:pt x="21600" y="17673"/>
                    <a:pt x="21600" y="9818"/>
                  </a:cubicBezTo>
                  <a:cubicBezTo>
                    <a:pt x="21600" y="3927"/>
                    <a:pt x="17673" y="0"/>
                    <a:pt x="11782" y="0"/>
                  </a:cubicBezTo>
                  <a:close/>
                  <a:moveTo>
                    <a:pt x="11782" y="13745"/>
                  </a:moveTo>
                  <a:cubicBezTo>
                    <a:pt x="9818" y="13745"/>
                    <a:pt x="7855" y="11782"/>
                    <a:pt x="7855" y="9818"/>
                  </a:cubicBezTo>
                  <a:cubicBezTo>
                    <a:pt x="7855" y="7855"/>
                    <a:pt x="9818" y="7855"/>
                    <a:pt x="11782" y="7855"/>
                  </a:cubicBezTo>
                  <a:cubicBezTo>
                    <a:pt x="13745" y="7855"/>
                    <a:pt x="15709" y="7855"/>
                    <a:pt x="15709" y="9818"/>
                  </a:cubicBezTo>
                  <a:cubicBezTo>
                    <a:pt x="15709" y="11782"/>
                    <a:pt x="13745" y="13745"/>
                    <a:pt x="11782" y="13745"/>
                  </a:cubicBezTo>
                  <a:close/>
                  <a:moveTo>
                    <a:pt x="11782" y="13745"/>
                  </a:moveTo>
                  <a:cubicBezTo>
                    <a:pt x="11782" y="13745"/>
                    <a:pt x="11782" y="13745"/>
                    <a:pt x="11782" y="13745"/>
                  </a:cubicBezTo>
                </a:path>
              </a:pathLst>
            </a:custGeom>
            <a:solidFill>
              <a:srgbClr val="00B050"/>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936" name="Google Shape;1936;p85"/>
          <p:cNvGrpSpPr/>
          <p:nvPr/>
        </p:nvGrpSpPr>
        <p:grpSpPr>
          <a:xfrm rot="10800000">
            <a:off x="5911476" y="4706914"/>
            <a:ext cx="535290" cy="535290"/>
            <a:chOff x="-1" y="-1"/>
            <a:chExt cx="1070578" cy="1070578"/>
          </a:xfrm>
        </p:grpSpPr>
        <p:sp>
          <p:nvSpPr>
            <p:cNvPr id="1937" name="Google Shape;1937;p85"/>
            <p:cNvSpPr/>
            <p:nvPr/>
          </p:nvSpPr>
          <p:spPr>
            <a:xfrm>
              <a:off x="-1" y="-1"/>
              <a:ext cx="1070578" cy="1070578"/>
            </a:xfrm>
            <a:custGeom>
              <a:rect b="b" l="l" r="r" t="t"/>
              <a:pathLst>
                <a:path extrusionOk="0" h="21600" w="21600">
                  <a:moveTo>
                    <a:pt x="19668" y="7024"/>
                  </a:moveTo>
                  <a:cubicBezTo>
                    <a:pt x="18790" y="6849"/>
                    <a:pt x="16859" y="6849"/>
                    <a:pt x="14049" y="6673"/>
                  </a:cubicBezTo>
                  <a:cubicBezTo>
                    <a:pt x="14049" y="6146"/>
                    <a:pt x="14224" y="5620"/>
                    <a:pt x="14224" y="4566"/>
                  </a:cubicBezTo>
                  <a:cubicBezTo>
                    <a:pt x="14224" y="2107"/>
                    <a:pt x="12468" y="0"/>
                    <a:pt x="10888" y="0"/>
                  </a:cubicBezTo>
                  <a:cubicBezTo>
                    <a:pt x="9659" y="0"/>
                    <a:pt x="8780" y="878"/>
                    <a:pt x="8780" y="1932"/>
                  </a:cubicBezTo>
                  <a:cubicBezTo>
                    <a:pt x="8780" y="3337"/>
                    <a:pt x="8429" y="5620"/>
                    <a:pt x="6146" y="6849"/>
                  </a:cubicBezTo>
                  <a:cubicBezTo>
                    <a:pt x="5971" y="7024"/>
                    <a:pt x="5444" y="7200"/>
                    <a:pt x="5444" y="7200"/>
                  </a:cubicBezTo>
                  <a:cubicBezTo>
                    <a:pt x="5444" y="7200"/>
                    <a:pt x="5444" y="7200"/>
                    <a:pt x="5444" y="7200"/>
                  </a:cubicBezTo>
                  <a:cubicBezTo>
                    <a:pt x="5093" y="7024"/>
                    <a:pt x="4566" y="6673"/>
                    <a:pt x="4039" y="6673"/>
                  </a:cubicBezTo>
                  <a:cubicBezTo>
                    <a:pt x="2107" y="6673"/>
                    <a:pt x="2107" y="6673"/>
                    <a:pt x="2107" y="6673"/>
                  </a:cubicBezTo>
                  <a:cubicBezTo>
                    <a:pt x="1054" y="6673"/>
                    <a:pt x="0" y="7551"/>
                    <a:pt x="0" y="8780"/>
                  </a:cubicBezTo>
                  <a:cubicBezTo>
                    <a:pt x="0" y="19493"/>
                    <a:pt x="0" y="19493"/>
                    <a:pt x="0" y="19493"/>
                  </a:cubicBezTo>
                  <a:cubicBezTo>
                    <a:pt x="0" y="20722"/>
                    <a:pt x="1054" y="21600"/>
                    <a:pt x="2107" y="21600"/>
                  </a:cubicBezTo>
                  <a:cubicBezTo>
                    <a:pt x="4039" y="21600"/>
                    <a:pt x="4039" y="21600"/>
                    <a:pt x="4039" y="21600"/>
                  </a:cubicBezTo>
                  <a:cubicBezTo>
                    <a:pt x="4917" y="21600"/>
                    <a:pt x="5620" y="21073"/>
                    <a:pt x="5971" y="20371"/>
                  </a:cubicBezTo>
                  <a:cubicBezTo>
                    <a:pt x="5971" y="20371"/>
                    <a:pt x="5971" y="20371"/>
                    <a:pt x="5971" y="20371"/>
                  </a:cubicBezTo>
                  <a:cubicBezTo>
                    <a:pt x="5971" y="20371"/>
                    <a:pt x="5971" y="20371"/>
                    <a:pt x="6146" y="20371"/>
                  </a:cubicBezTo>
                  <a:cubicBezTo>
                    <a:pt x="6146" y="20371"/>
                    <a:pt x="6146" y="20371"/>
                    <a:pt x="6146" y="20371"/>
                  </a:cubicBezTo>
                  <a:cubicBezTo>
                    <a:pt x="6498" y="20546"/>
                    <a:pt x="7200" y="20722"/>
                    <a:pt x="8780" y="21073"/>
                  </a:cubicBezTo>
                  <a:cubicBezTo>
                    <a:pt x="9132" y="21249"/>
                    <a:pt x="11063" y="21600"/>
                    <a:pt x="12820" y="21600"/>
                  </a:cubicBezTo>
                  <a:cubicBezTo>
                    <a:pt x="16507" y="21600"/>
                    <a:pt x="16507" y="21600"/>
                    <a:pt x="16507" y="21600"/>
                  </a:cubicBezTo>
                  <a:cubicBezTo>
                    <a:pt x="17737" y="21600"/>
                    <a:pt x="18439" y="21073"/>
                    <a:pt x="18966" y="20195"/>
                  </a:cubicBezTo>
                  <a:cubicBezTo>
                    <a:pt x="18966" y="20195"/>
                    <a:pt x="19141" y="20020"/>
                    <a:pt x="19317" y="19493"/>
                  </a:cubicBezTo>
                  <a:cubicBezTo>
                    <a:pt x="19317" y="19141"/>
                    <a:pt x="19317" y="18790"/>
                    <a:pt x="19317" y="18263"/>
                  </a:cubicBezTo>
                  <a:cubicBezTo>
                    <a:pt x="20020" y="17912"/>
                    <a:pt x="20195" y="17034"/>
                    <a:pt x="20371" y="16683"/>
                  </a:cubicBezTo>
                  <a:cubicBezTo>
                    <a:pt x="20722" y="15805"/>
                    <a:pt x="20546" y="15278"/>
                    <a:pt x="20371" y="14751"/>
                  </a:cubicBezTo>
                  <a:cubicBezTo>
                    <a:pt x="20722" y="14400"/>
                    <a:pt x="21073" y="13873"/>
                    <a:pt x="21249" y="12820"/>
                  </a:cubicBezTo>
                  <a:cubicBezTo>
                    <a:pt x="21424" y="12293"/>
                    <a:pt x="21249" y="11766"/>
                    <a:pt x="21073" y="11239"/>
                  </a:cubicBezTo>
                  <a:cubicBezTo>
                    <a:pt x="21424" y="10888"/>
                    <a:pt x="21600" y="10361"/>
                    <a:pt x="21600" y="9834"/>
                  </a:cubicBezTo>
                  <a:cubicBezTo>
                    <a:pt x="21600" y="9659"/>
                    <a:pt x="21600" y="9659"/>
                    <a:pt x="21600" y="9659"/>
                  </a:cubicBezTo>
                  <a:cubicBezTo>
                    <a:pt x="21600" y="9659"/>
                    <a:pt x="21600" y="9483"/>
                    <a:pt x="21600" y="9307"/>
                  </a:cubicBezTo>
                  <a:cubicBezTo>
                    <a:pt x="21600" y="8429"/>
                    <a:pt x="21073" y="7376"/>
                    <a:pt x="19668" y="7024"/>
                  </a:cubicBezTo>
                  <a:close/>
                  <a:moveTo>
                    <a:pt x="4741" y="19493"/>
                  </a:moveTo>
                  <a:cubicBezTo>
                    <a:pt x="4741" y="19844"/>
                    <a:pt x="4566" y="20195"/>
                    <a:pt x="4039" y="20195"/>
                  </a:cubicBezTo>
                  <a:cubicBezTo>
                    <a:pt x="2107" y="20195"/>
                    <a:pt x="2107" y="20195"/>
                    <a:pt x="2107" y="20195"/>
                  </a:cubicBezTo>
                  <a:cubicBezTo>
                    <a:pt x="1756" y="20195"/>
                    <a:pt x="1405" y="19844"/>
                    <a:pt x="1405" y="19493"/>
                  </a:cubicBezTo>
                  <a:cubicBezTo>
                    <a:pt x="1405" y="8780"/>
                    <a:pt x="1405" y="8780"/>
                    <a:pt x="1405" y="8780"/>
                  </a:cubicBezTo>
                  <a:cubicBezTo>
                    <a:pt x="1405" y="8429"/>
                    <a:pt x="1756" y="8078"/>
                    <a:pt x="2107" y="8078"/>
                  </a:cubicBezTo>
                  <a:cubicBezTo>
                    <a:pt x="4039" y="8078"/>
                    <a:pt x="4039" y="8078"/>
                    <a:pt x="4039" y="8078"/>
                  </a:cubicBezTo>
                  <a:cubicBezTo>
                    <a:pt x="4566" y="8078"/>
                    <a:pt x="4741" y="8429"/>
                    <a:pt x="4741" y="8780"/>
                  </a:cubicBezTo>
                  <a:lnTo>
                    <a:pt x="4741" y="19493"/>
                  </a:lnTo>
                  <a:close/>
                  <a:moveTo>
                    <a:pt x="20195" y="9834"/>
                  </a:moveTo>
                  <a:cubicBezTo>
                    <a:pt x="20195" y="10185"/>
                    <a:pt x="20020" y="10712"/>
                    <a:pt x="18966" y="10712"/>
                  </a:cubicBezTo>
                  <a:cubicBezTo>
                    <a:pt x="17561" y="10712"/>
                    <a:pt x="17561" y="10712"/>
                    <a:pt x="17561" y="10712"/>
                  </a:cubicBezTo>
                  <a:cubicBezTo>
                    <a:pt x="17385" y="10712"/>
                    <a:pt x="17210" y="10888"/>
                    <a:pt x="17210" y="11063"/>
                  </a:cubicBezTo>
                  <a:cubicBezTo>
                    <a:pt x="17210" y="11239"/>
                    <a:pt x="17385" y="11415"/>
                    <a:pt x="17561" y="11415"/>
                  </a:cubicBezTo>
                  <a:cubicBezTo>
                    <a:pt x="18966" y="11415"/>
                    <a:pt x="18966" y="11415"/>
                    <a:pt x="18966" y="11415"/>
                  </a:cubicBezTo>
                  <a:cubicBezTo>
                    <a:pt x="19844" y="11415"/>
                    <a:pt x="20020" y="12293"/>
                    <a:pt x="20020" y="12644"/>
                  </a:cubicBezTo>
                  <a:cubicBezTo>
                    <a:pt x="19844" y="13171"/>
                    <a:pt x="19668" y="14224"/>
                    <a:pt x="18439" y="14224"/>
                  </a:cubicBezTo>
                  <a:cubicBezTo>
                    <a:pt x="16859" y="14224"/>
                    <a:pt x="16859" y="14224"/>
                    <a:pt x="16859" y="14224"/>
                  </a:cubicBezTo>
                  <a:cubicBezTo>
                    <a:pt x="16683" y="14224"/>
                    <a:pt x="16507" y="14224"/>
                    <a:pt x="16507" y="14400"/>
                  </a:cubicBezTo>
                  <a:cubicBezTo>
                    <a:pt x="16507" y="14576"/>
                    <a:pt x="16683" y="14751"/>
                    <a:pt x="16859" y="14751"/>
                  </a:cubicBezTo>
                  <a:cubicBezTo>
                    <a:pt x="18263" y="14751"/>
                    <a:pt x="18263" y="14751"/>
                    <a:pt x="18263" y="14751"/>
                  </a:cubicBezTo>
                  <a:cubicBezTo>
                    <a:pt x="19317" y="14751"/>
                    <a:pt x="19317" y="15629"/>
                    <a:pt x="19141" y="16156"/>
                  </a:cubicBezTo>
                  <a:cubicBezTo>
                    <a:pt x="18966" y="16859"/>
                    <a:pt x="18790" y="17561"/>
                    <a:pt x="17385" y="17561"/>
                  </a:cubicBezTo>
                  <a:cubicBezTo>
                    <a:pt x="16156" y="17561"/>
                    <a:pt x="16156" y="17561"/>
                    <a:pt x="16156" y="17561"/>
                  </a:cubicBezTo>
                  <a:cubicBezTo>
                    <a:pt x="15980" y="17561"/>
                    <a:pt x="15805" y="17737"/>
                    <a:pt x="15805" y="17912"/>
                  </a:cubicBezTo>
                  <a:cubicBezTo>
                    <a:pt x="15805" y="18088"/>
                    <a:pt x="15980" y="18263"/>
                    <a:pt x="16156" y="18263"/>
                  </a:cubicBezTo>
                  <a:cubicBezTo>
                    <a:pt x="17210" y="18263"/>
                    <a:pt x="17210" y="18263"/>
                    <a:pt x="17210" y="18263"/>
                  </a:cubicBezTo>
                  <a:cubicBezTo>
                    <a:pt x="18088" y="18263"/>
                    <a:pt x="18088" y="18966"/>
                    <a:pt x="17912" y="19141"/>
                  </a:cubicBezTo>
                  <a:cubicBezTo>
                    <a:pt x="17912" y="19317"/>
                    <a:pt x="17737" y="19668"/>
                    <a:pt x="17737" y="19668"/>
                  </a:cubicBezTo>
                  <a:cubicBezTo>
                    <a:pt x="17561" y="20020"/>
                    <a:pt x="17210" y="20195"/>
                    <a:pt x="16507" y="20195"/>
                  </a:cubicBezTo>
                  <a:cubicBezTo>
                    <a:pt x="12820" y="20195"/>
                    <a:pt x="12820" y="20195"/>
                    <a:pt x="12820" y="20195"/>
                  </a:cubicBezTo>
                  <a:cubicBezTo>
                    <a:pt x="11063" y="20195"/>
                    <a:pt x="9132" y="19844"/>
                    <a:pt x="9132" y="19844"/>
                  </a:cubicBezTo>
                  <a:cubicBezTo>
                    <a:pt x="6322" y="19141"/>
                    <a:pt x="6146" y="19141"/>
                    <a:pt x="5971" y="18966"/>
                  </a:cubicBezTo>
                  <a:cubicBezTo>
                    <a:pt x="5971" y="18966"/>
                    <a:pt x="5444" y="18966"/>
                    <a:pt x="5444" y="18439"/>
                  </a:cubicBezTo>
                  <a:cubicBezTo>
                    <a:pt x="5444" y="9132"/>
                    <a:pt x="5444" y="9132"/>
                    <a:pt x="5444" y="9132"/>
                  </a:cubicBezTo>
                  <a:cubicBezTo>
                    <a:pt x="5444" y="8780"/>
                    <a:pt x="5620" y="8605"/>
                    <a:pt x="5971" y="8429"/>
                  </a:cubicBezTo>
                  <a:cubicBezTo>
                    <a:pt x="5971" y="8429"/>
                    <a:pt x="6146" y="8429"/>
                    <a:pt x="6146" y="8429"/>
                  </a:cubicBezTo>
                  <a:cubicBezTo>
                    <a:pt x="9132" y="7024"/>
                    <a:pt x="10185" y="4390"/>
                    <a:pt x="10185" y="1932"/>
                  </a:cubicBezTo>
                  <a:cubicBezTo>
                    <a:pt x="10185" y="1756"/>
                    <a:pt x="10361" y="1405"/>
                    <a:pt x="10888" y="1405"/>
                  </a:cubicBezTo>
                  <a:cubicBezTo>
                    <a:pt x="11590" y="1405"/>
                    <a:pt x="12820" y="2810"/>
                    <a:pt x="12820" y="4566"/>
                  </a:cubicBezTo>
                  <a:cubicBezTo>
                    <a:pt x="12820" y="6146"/>
                    <a:pt x="12820" y="6498"/>
                    <a:pt x="12117" y="8078"/>
                  </a:cubicBezTo>
                  <a:cubicBezTo>
                    <a:pt x="18966" y="8078"/>
                    <a:pt x="18790" y="8254"/>
                    <a:pt x="19493" y="8254"/>
                  </a:cubicBezTo>
                  <a:cubicBezTo>
                    <a:pt x="20195" y="8605"/>
                    <a:pt x="20195" y="9132"/>
                    <a:pt x="20195" y="9307"/>
                  </a:cubicBezTo>
                  <a:cubicBezTo>
                    <a:pt x="20195" y="9659"/>
                    <a:pt x="20195" y="9483"/>
                    <a:pt x="20195" y="9834"/>
                  </a:cubicBezTo>
                  <a:close/>
                  <a:moveTo>
                    <a:pt x="20195" y="9834"/>
                  </a:moveTo>
                  <a:cubicBezTo>
                    <a:pt x="20195" y="9834"/>
                    <a:pt x="20195" y="9834"/>
                    <a:pt x="20195" y="9834"/>
                  </a:cubicBezTo>
                </a:path>
              </a:pathLst>
            </a:custGeom>
            <a:solidFill>
              <a:srgbClr val="C00000"/>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938" name="Google Shape;1938;p85"/>
            <p:cNvSpPr/>
            <p:nvPr/>
          </p:nvSpPr>
          <p:spPr>
            <a:xfrm>
              <a:off x="103756" y="872493"/>
              <a:ext cx="99042" cy="94324"/>
            </a:xfrm>
            <a:custGeom>
              <a:rect b="b" l="l" r="r" t="t"/>
              <a:pathLst>
                <a:path extrusionOk="0" h="21600" w="21600">
                  <a:moveTo>
                    <a:pt x="11782" y="0"/>
                  </a:moveTo>
                  <a:cubicBezTo>
                    <a:pt x="3927" y="0"/>
                    <a:pt x="0" y="3927"/>
                    <a:pt x="0" y="9818"/>
                  </a:cubicBezTo>
                  <a:cubicBezTo>
                    <a:pt x="0" y="17673"/>
                    <a:pt x="3927" y="21600"/>
                    <a:pt x="11782" y="21600"/>
                  </a:cubicBezTo>
                  <a:cubicBezTo>
                    <a:pt x="17673" y="21600"/>
                    <a:pt x="21600" y="17673"/>
                    <a:pt x="21600" y="9818"/>
                  </a:cubicBezTo>
                  <a:cubicBezTo>
                    <a:pt x="21600" y="3927"/>
                    <a:pt x="17673" y="0"/>
                    <a:pt x="11782" y="0"/>
                  </a:cubicBezTo>
                  <a:close/>
                  <a:moveTo>
                    <a:pt x="11782" y="13745"/>
                  </a:moveTo>
                  <a:cubicBezTo>
                    <a:pt x="9818" y="13745"/>
                    <a:pt x="7855" y="11782"/>
                    <a:pt x="7855" y="9818"/>
                  </a:cubicBezTo>
                  <a:cubicBezTo>
                    <a:pt x="7855" y="7855"/>
                    <a:pt x="9818" y="7855"/>
                    <a:pt x="11782" y="7855"/>
                  </a:cubicBezTo>
                  <a:cubicBezTo>
                    <a:pt x="13745" y="7855"/>
                    <a:pt x="15709" y="7855"/>
                    <a:pt x="15709" y="9818"/>
                  </a:cubicBezTo>
                  <a:cubicBezTo>
                    <a:pt x="15709" y="11782"/>
                    <a:pt x="13745" y="13745"/>
                    <a:pt x="11782" y="13745"/>
                  </a:cubicBezTo>
                  <a:close/>
                  <a:moveTo>
                    <a:pt x="11782" y="13745"/>
                  </a:moveTo>
                  <a:cubicBezTo>
                    <a:pt x="11782" y="13745"/>
                    <a:pt x="11782" y="13745"/>
                    <a:pt x="11782" y="13745"/>
                  </a:cubicBezTo>
                </a:path>
              </a:pathLst>
            </a:custGeom>
            <a:solidFill>
              <a:srgbClr val="C00000"/>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1939" name="Google Shape;1939;p85"/>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1940" name="Google Shape;1940;p85"/>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941" name="Google Shape;1941;p85"/>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86"/>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Qualitative Analysis</a:t>
            </a:r>
            <a:endParaRPr>
              <a:latin typeface="Trebuchet MS"/>
              <a:ea typeface="Trebuchet MS"/>
              <a:cs typeface="Trebuchet MS"/>
              <a:sym typeface="Trebuchet MS"/>
            </a:endParaRPr>
          </a:p>
        </p:txBody>
      </p:sp>
      <p:pic>
        <p:nvPicPr>
          <p:cNvPr id="1947" name="Google Shape;1947;p86"/>
          <p:cNvPicPr preferRelativeResize="0"/>
          <p:nvPr/>
        </p:nvPicPr>
        <p:blipFill rotWithShape="1">
          <a:blip r:embed="rId3">
            <a:alphaModFix/>
          </a:blip>
          <a:srcRect b="0" l="0" r="0" t="0"/>
          <a:stretch/>
        </p:blipFill>
        <p:spPr>
          <a:xfrm>
            <a:off x="358675" y="4970325"/>
            <a:ext cx="1451521" cy="1440000"/>
          </a:xfrm>
          <a:prstGeom prst="rect">
            <a:avLst/>
          </a:prstGeom>
          <a:noFill/>
          <a:ln>
            <a:noFill/>
          </a:ln>
        </p:spPr>
      </p:pic>
      <p:pic>
        <p:nvPicPr>
          <p:cNvPr id="1948" name="Google Shape;1948;p86"/>
          <p:cNvPicPr preferRelativeResize="0"/>
          <p:nvPr/>
        </p:nvPicPr>
        <p:blipFill rotWithShape="1">
          <a:blip r:embed="rId4">
            <a:alphaModFix/>
          </a:blip>
          <a:srcRect b="0" l="0" r="0" t="0"/>
          <a:stretch/>
        </p:blipFill>
        <p:spPr>
          <a:xfrm>
            <a:off x="370150" y="1066800"/>
            <a:ext cx="1428571" cy="1440000"/>
          </a:xfrm>
          <a:prstGeom prst="rect">
            <a:avLst/>
          </a:prstGeom>
          <a:noFill/>
          <a:ln>
            <a:noFill/>
          </a:ln>
        </p:spPr>
      </p:pic>
      <p:sp>
        <p:nvSpPr>
          <p:cNvPr id="1949" name="Google Shape;1949;p86"/>
          <p:cNvSpPr/>
          <p:nvPr/>
        </p:nvSpPr>
        <p:spPr>
          <a:xfrm>
            <a:off x="1991544" y="1125080"/>
            <a:ext cx="5821420"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The answers to such open questions can help researchers to further understand a phenomenon eventually including causal relations among theory constructs and theoretical explanations</a:t>
            </a:r>
            <a:endParaRPr sz="2000">
              <a:solidFill>
                <a:schemeClr val="dk1"/>
              </a:solidFill>
              <a:latin typeface="Trebuchet MS"/>
              <a:ea typeface="Trebuchet MS"/>
              <a:cs typeface="Trebuchet MS"/>
              <a:sym typeface="Trebuchet MS"/>
            </a:endParaRPr>
          </a:p>
        </p:txBody>
      </p:sp>
      <p:sp>
        <p:nvSpPr>
          <p:cNvPr id="1950" name="Google Shape;1950;p86"/>
          <p:cNvSpPr/>
          <p:nvPr/>
        </p:nvSpPr>
        <p:spPr>
          <a:xfrm>
            <a:off x="8904312" y="1186634"/>
            <a:ext cx="3096344"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rgbClr val="2172AC"/>
                </a:solidFill>
                <a:latin typeface="Trebuchet MS"/>
                <a:ea typeface="Trebuchet MS"/>
                <a:cs typeface="Trebuchet MS"/>
                <a:sym typeface="Trebuchet MS"/>
              </a:rPr>
              <a:t>Open questions can help generating new theories</a:t>
            </a:r>
            <a:endParaRPr b="1" sz="2400">
              <a:solidFill>
                <a:srgbClr val="2172AC"/>
              </a:solidFill>
              <a:latin typeface="Trebuchet MS"/>
              <a:ea typeface="Trebuchet MS"/>
              <a:cs typeface="Trebuchet MS"/>
              <a:sym typeface="Trebuchet MS"/>
            </a:endParaRPr>
          </a:p>
        </p:txBody>
      </p:sp>
      <p:sp>
        <p:nvSpPr>
          <p:cNvPr id="1951" name="Google Shape;1951;p86"/>
          <p:cNvSpPr/>
          <p:nvPr/>
        </p:nvSpPr>
        <p:spPr>
          <a:xfrm>
            <a:off x="1991544" y="3230730"/>
            <a:ext cx="4521408"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A research method commonly employed to support qualitative analyses is Grounded Theory. </a:t>
            </a:r>
            <a:endParaRPr/>
          </a:p>
        </p:txBody>
      </p:sp>
      <p:sp>
        <p:nvSpPr>
          <p:cNvPr id="1952" name="Google Shape;1952;p86"/>
          <p:cNvSpPr/>
          <p:nvPr/>
        </p:nvSpPr>
        <p:spPr>
          <a:xfrm>
            <a:off x="6577601" y="2999897"/>
            <a:ext cx="5567071" cy="1477328"/>
          </a:xfrm>
          <a:prstGeom prst="rect">
            <a:avLst/>
          </a:prstGeom>
          <a:solidFill>
            <a:srgbClr val="D5E3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There are at least three main streams of GT: </a:t>
            </a:r>
            <a:endParaRPr/>
          </a:p>
          <a:p>
            <a:pPr indent="-285750" lvl="0" marL="285750" marR="0" rtl="0" algn="l">
              <a:spcBef>
                <a:spcPts val="0"/>
              </a:spcBef>
              <a:spcAft>
                <a:spcPts val="0"/>
              </a:spcAft>
              <a:buClr>
                <a:srgbClr val="27366E"/>
              </a:buClr>
              <a:buSzPts val="1800"/>
              <a:buFont typeface="Noto Sans Symbols"/>
              <a:buChar char="✔"/>
            </a:pPr>
            <a:r>
              <a:rPr lang="pt-BR" sz="1800">
                <a:solidFill>
                  <a:schemeClr val="dk1"/>
                </a:solidFill>
                <a:latin typeface="Trebuchet MS"/>
                <a:ea typeface="Trebuchet MS"/>
                <a:cs typeface="Trebuchet MS"/>
                <a:sym typeface="Trebuchet MS"/>
              </a:rPr>
              <a:t>Glaser’s GT (classic or Glaserian GT) </a:t>
            </a:r>
            <a:r>
              <a:rPr i="1" lang="pt-BR" sz="1600">
                <a:solidFill>
                  <a:schemeClr val="dk1"/>
                </a:solidFill>
                <a:latin typeface="Trebuchet MS"/>
                <a:ea typeface="Trebuchet MS"/>
                <a:cs typeface="Trebuchet MS"/>
                <a:sym typeface="Trebuchet MS"/>
              </a:rPr>
              <a:t>(Glaser, 1992)</a:t>
            </a:r>
            <a:r>
              <a:rPr lang="pt-BR" sz="1800">
                <a:solidFill>
                  <a:schemeClr val="dk1"/>
                </a:solidFill>
                <a:latin typeface="Trebuchet MS"/>
                <a:ea typeface="Trebuchet MS"/>
                <a:cs typeface="Trebuchet MS"/>
                <a:sym typeface="Trebuchet MS"/>
              </a:rPr>
              <a:t> </a:t>
            </a:r>
            <a:endParaRPr/>
          </a:p>
          <a:p>
            <a:pPr indent="-285750" lvl="0" marL="285750" marR="0" rtl="0" algn="l">
              <a:spcBef>
                <a:spcPts val="0"/>
              </a:spcBef>
              <a:spcAft>
                <a:spcPts val="0"/>
              </a:spcAft>
              <a:buClr>
                <a:srgbClr val="27366E"/>
              </a:buClr>
              <a:buSzPts val="1800"/>
              <a:buFont typeface="Noto Sans Symbols"/>
              <a:buChar char="✔"/>
            </a:pPr>
            <a:r>
              <a:rPr lang="pt-BR" sz="1800">
                <a:solidFill>
                  <a:schemeClr val="dk1"/>
                </a:solidFill>
                <a:latin typeface="Trebuchet MS"/>
                <a:ea typeface="Trebuchet MS"/>
                <a:cs typeface="Trebuchet MS"/>
                <a:sym typeface="Trebuchet MS"/>
              </a:rPr>
              <a:t>Corbin and Strauss’ GT (Straussian GT) (</a:t>
            </a:r>
            <a:r>
              <a:rPr i="1" lang="pt-BR" sz="1600">
                <a:solidFill>
                  <a:schemeClr val="dk1"/>
                </a:solidFill>
                <a:latin typeface="Trebuchet MS"/>
                <a:ea typeface="Trebuchet MS"/>
                <a:cs typeface="Trebuchet MS"/>
                <a:sym typeface="Trebuchet MS"/>
              </a:rPr>
              <a:t>Corbin and Strauss, 1990)</a:t>
            </a:r>
            <a:endParaRPr sz="1800">
              <a:solidFill>
                <a:schemeClr val="dk1"/>
              </a:solidFill>
              <a:latin typeface="Trebuchet MS"/>
              <a:ea typeface="Trebuchet MS"/>
              <a:cs typeface="Trebuchet MS"/>
              <a:sym typeface="Trebuchet MS"/>
            </a:endParaRPr>
          </a:p>
          <a:p>
            <a:pPr indent="-285750" lvl="0" marL="285750" marR="0" rtl="0" algn="l">
              <a:spcBef>
                <a:spcPts val="0"/>
              </a:spcBef>
              <a:spcAft>
                <a:spcPts val="0"/>
              </a:spcAft>
              <a:buClr>
                <a:srgbClr val="27366E"/>
              </a:buClr>
              <a:buSzPts val="1800"/>
              <a:buFont typeface="Noto Sans Symbols"/>
              <a:buChar char="✔"/>
            </a:pPr>
            <a:r>
              <a:rPr lang="pt-BR" sz="1800">
                <a:solidFill>
                  <a:schemeClr val="dk1"/>
                </a:solidFill>
                <a:latin typeface="Trebuchet MS"/>
                <a:ea typeface="Trebuchet MS"/>
                <a:cs typeface="Trebuchet MS"/>
                <a:sym typeface="Trebuchet MS"/>
              </a:rPr>
              <a:t>Charmaz’s constructivist GT </a:t>
            </a:r>
            <a:r>
              <a:rPr i="1" lang="pt-BR" sz="1600">
                <a:solidFill>
                  <a:schemeClr val="dk1"/>
                </a:solidFill>
                <a:latin typeface="Trebuchet MS"/>
                <a:ea typeface="Trebuchet MS"/>
                <a:cs typeface="Trebuchet MS"/>
                <a:sym typeface="Trebuchet MS"/>
              </a:rPr>
              <a:t>(Charmaz, 2014)</a:t>
            </a:r>
            <a:endParaRPr i="1" sz="1800">
              <a:solidFill>
                <a:schemeClr val="dk1"/>
              </a:solidFill>
              <a:latin typeface="Trebuchet MS"/>
              <a:ea typeface="Trebuchet MS"/>
              <a:cs typeface="Trebuchet MS"/>
              <a:sym typeface="Trebuchet MS"/>
            </a:endParaRPr>
          </a:p>
        </p:txBody>
      </p:sp>
      <p:sp>
        <p:nvSpPr>
          <p:cNvPr id="1953" name="Google Shape;1953;p86"/>
          <p:cNvSpPr/>
          <p:nvPr/>
        </p:nvSpPr>
        <p:spPr>
          <a:xfrm>
            <a:off x="1991544" y="5182493"/>
            <a:ext cx="410445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chemeClr val="dk1"/>
                </a:solidFill>
                <a:latin typeface="Trebuchet MS"/>
                <a:ea typeface="Trebuchet MS"/>
                <a:cs typeface="Trebuchet MS"/>
                <a:sym typeface="Trebuchet MS"/>
              </a:rPr>
              <a:t>Grounded theory, “in theory”, involves inductively generating theory from data.</a:t>
            </a:r>
            <a:endParaRPr/>
          </a:p>
        </p:txBody>
      </p:sp>
      <p:sp>
        <p:nvSpPr>
          <p:cNvPr id="1954" name="Google Shape;1954;p86"/>
          <p:cNvSpPr/>
          <p:nvPr/>
        </p:nvSpPr>
        <p:spPr>
          <a:xfrm>
            <a:off x="6930112" y="5182493"/>
            <a:ext cx="2838296"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rgbClr val="2172AC"/>
                </a:solidFill>
                <a:latin typeface="Trebuchet MS"/>
                <a:ea typeface="Trebuchet MS"/>
                <a:cs typeface="Trebuchet MS"/>
                <a:sym typeface="Trebuchet MS"/>
              </a:rPr>
              <a:t>Few “GT” Studies Generate Theory </a:t>
            </a:r>
            <a:r>
              <a:rPr b="1" i="1" lang="pt-BR" sz="2000">
                <a:solidFill>
                  <a:srgbClr val="2172AC"/>
                </a:solidFill>
                <a:latin typeface="Trebuchet MS"/>
                <a:ea typeface="Trebuchet MS"/>
                <a:cs typeface="Trebuchet MS"/>
                <a:sym typeface="Trebuchet MS"/>
              </a:rPr>
              <a:t>(Stol et al., 2016)</a:t>
            </a:r>
            <a:endParaRPr b="1" i="1" sz="2400">
              <a:solidFill>
                <a:srgbClr val="2172AC"/>
              </a:solidFill>
              <a:latin typeface="Trebuchet MS"/>
              <a:ea typeface="Trebuchet MS"/>
              <a:cs typeface="Trebuchet MS"/>
              <a:sym typeface="Trebuchet MS"/>
            </a:endParaRPr>
          </a:p>
        </p:txBody>
      </p:sp>
      <p:sp>
        <p:nvSpPr>
          <p:cNvPr id="1955" name="Google Shape;1955;p86"/>
          <p:cNvSpPr/>
          <p:nvPr/>
        </p:nvSpPr>
        <p:spPr>
          <a:xfrm>
            <a:off x="5972996" y="5442421"/>
            <a:ext cx="864096" cy="618915"/>
          </a:xfrm>
          <a:prstGeom prst="rightArrow">
            <a:avLst>
              <a:gd fmla="val 50000" name="adj1"/>
              <a:gd fmla="val 50000" name="adj2"/>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6" name="Google Shape;1956;p86"/>
          <p:cNvSpPr/>
          <p:nvPr/>
        </p:nvSpPr>
        <p:spPr>
          <a:xfrm>
            <a:off x="7890586" y="1477340"/>
            <a:ext cx="864096" cy="618915"/>
          </a:xfrm>
          <a:prstGeom prst="rightArrow">
            <a:avLst>
              <a:gd fmla="val 50000" name="adj1"/>
              <a:gd fmla="val 50000" name="adj2"/>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57" name="Google Shape;1957;p86"/>
          <p:cNvSpPr/>
          <p:nvPr/>
        </p:nvSpPr>
        <p:spPr>
          <a:xfrm rot="-5400000">
            <a:off x="5482325" y="3362398"/>
            <a:ext cx="1458665" cy="733663"/>
          </a:xfrm>
          <a:prstGeom prst="triangle">
            <a:avLst>
              <a:gd fmla="val 50000" name="adj"/>
            </a:avLst>
          </a:prstGeom>
          <a:solidFill>
            <a:srgbClr val="D5E3F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id="1958" name="Google Shape;1958;p86"/>
          <p:cNvPicPr preferRelativeResize="0"/>
          <p:nvPr/>
        </p:nvPicPr>
        <p:blipFill rotWithShape="1">
          <a:blip r:embed="rId5">
            <a:alphaModFix/>
          </a:blip>
          <a:srcRect b="0" l="0" r="0" t="0"/>
          <a:stretch/>
        </p:blipFill>
        <p:spPr>
          <a:xfrm>
            <a:off x="370150" y="2999896"/>
            <a:ext cx="1428571" cy="1440000"/>
          </a:xfrm>
          <a:prstGeom prst="rect">
            <a:avLst/>
          </a:prstGeom>
          <a:noFill/>
          <a:ln>
            <a:noFill/>
          </a:ln>
        </p:spPr>
      </p:pic>
      <p:sp>
        <p:nvSpPr>
          <p:cNvPr id="1959" name="Google Shape;1959;p86"/>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1960" name="Google Shape;1960;p86"/>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961" name="Google Shape;1961;p86"/>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87"/>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Open Coding</a:t>
            </a:r>
            <a:endParaRPr>
              <a:latin typeface="Trebuchet MS"/>
              <a:ea typeface="Trebuchet MS"/>
              <a:cs typeface="Trebuchet MS"/>
              <a:sym typeface="Trebuchet MS"/>
            </a:endParaRPr>
          </a:p>
        </p:txBody>
      </p:sp>
      <p:pic>
        <p:nvPicPr>
          <p:cNvPr descr="OpenCoding.PNG" id="1967" name="Google Shape;1967;p87"/>
          <p:cNvPicPr preferRelativeResize="0"/>
          <p:nvPr/>
        </p:nvPicPr>
        <p:blipFill rotWithShape="1">
          <a:blip r:embed="rId3">
            <a:alphaModFix/>
          </a:blip>
          <a:srcRect b="0" l="0" r="0" t="0"/>
          <a:stretch/>
        </p:blipFill>
        <p:spPr>
          <a:xfrm>
            <a:off x="2751174" y="2496185"/>
            <a:ext cx="6920392" cy="2980800"/>
          </a:xfrm>
          <a:prstGeom prst="rect">
            <a:avLst/>
          </a:prstGeom>
          <a:noFill/>
          <a:ln>
            <a:noFill/>
          </a:ln>
        </p:spPr>
      </p:pic>
      <p:sp>
        <p:nvSpPr>
          <p:cNvPr id="1968" name="Google Shape;1968;p87"/>
          <p:cNvSpPr/>
          <p:nvPr/>
        </p:nvSpPr>
        <p:spPr>
          <a:xfrm>
            <a:off x="6606166" y="5487035"/>
            <a:ext cx="342593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Trebuchet MS"/>
              <a:buNone/>
            </a:pPr>
            <a:r>
              <a:rPr b="0" i="1" lang="pt-BR" sz="1000" u="none" cap="none" strike="noStrike">
                <a:solidFill>
                  <a:srgbClr val="000000"/>
                </a:solidFill>
                <a:latin typeface="Trebuchet MS"/>
                <a:ea typeface="Trebuchet MS"/>
                <a:cs typeface="Trebuchet MS"/>
                <a:sym typeface="Trebuchet MS"/>
              </a:rPr>
              <a:t>Source: https://delvetool.com/blog/openaxialselective</a:t>
            </a:r>
            <a:endParaRPr/>
          </a:p>
        </p:txBody>
      </p:sp>
      <p:sp>
        <p:nvSpPr>
          <p:cNvPr id="1969" name="Google Shape;1969;p87"/>
          <p:cNvSpPr/>
          <p:nvPr/>
        </p:nvSpPr>
        <p:spPr>
          <a:xfrm>
            <a:off x="911424" y="1212954"/>
            <a:ext cx="453650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rebuchet MS"/>
              <a:buNone/>
            </a:pPr>
            <a:r>
              <a:rPr i="0" lang="pt-BR" sz="2400" u="none" cap="none" strike="noStrike">
                <a:solidFill>
                  <a:srgbClr val="000000"/>
                </a:solidFill>
                <a:latin typeface="Trebuchet MS"/>
                <a:ea typeface="Trebuchet MS"/>
                <a:cs typeface="Trebuchet MS"/>
                <a:sym typeface="Trebuchet MS"/>
              </a:rPr>
              <a:t>Turn your data into small, discrete components of data</a:t>
            </a:r>
            <a:endParaRPr i="0" sz="2400" u="none" cap="none" strike="noStrike">
              <a:solidFill>
                <a:srgbClr val="000000"/>
              </a:solidFill>
              <a:latin typeface="Trebuchet MS"/>
              <a:ea typeface="Trebuchet MS"/>
              <a:cs typeface="Trebuchet MS"/>
              <a:sym typeface="Trebuchet MS"/>
            </a:endParaRPr>
          </a:p>
        </p:txBody>
      </p:sp>
      <p:sp>
        <p:nvSpPr>
          <p:cNvPr id="1970" name="Google Shape;1970;p87"/>
          <p:cNvSpPr/>
          <p:nvPr/>
        </p:nvSpPr>
        <p:spPr>
          <a:xfrm>
            <a:off x="6888088" y="1212954"/>
            <a:ext cx="4608512"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Trebuchet MS"/>
              <a:buNone/>
            </a:pPr>
            <a:r>
              <a:rPr i="0" lang="pt-BR" sz="2400" u="none" cap="none" strike="noStrike">
                <a:solidFill>
                  <a:srgbClr val="000000"/>
                </a:solidFill>
                <a:latin typeface="Trebuchet MS"/>
                <a:ea typeface="Trebuchet MS"/>
                <a:cs typeface="Trebuchet MS"/>
                <a:sym typeface="Trebuchet MS"/>
              </a:rPr>
              <a:t>Code each discrete pieces of data with a descriptive label </a:t>
            </a:r>
            <a:endParaRPr i="0" sz="2400" u="none" cap="none" strike="noStrike">
              <a:solidFill>
                <a:srgbClr val="000000"/>
              </a:solidFill>
              <a:latin typeface="Trebuchet MS"/>
              <a:ea typeface="Trebuchet MS"/>
              <a:cs typeface="Trebuchet MS"/>
              <a:sym typeface="Trebuchet MS"/>
            </a:endParaRPr>
          </a:p>
        </p:txBody>
      </p:sp>
      <p:sp>
        <p:nvSpPr>
          <p:cNvPr id="1971" name="Google Shape;1971;p87"/>
          <p:cNvSpPr/>
          <p:nvPr/>
        </p:nvSpPr>
        <p:spPr>
          <a:xfrm>
            <a:off x="802018" y="5819378"/>
            <a:ext cx="10914218" cy="64633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72" name="Google Shape;1972;p87"/>
          <p:cNvSpPr/>
          <p:nvPr/>
        </p:nvSpPr>
        <p:spPr>
          <a:xfrm>
            <a:off x="1162058" y="5819378"/>
            <a:ext cx="106945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222222"/>
                </a:solidFill>
                <a:latin typeface="Trebuchet MS"/>
                <a:ea typeface="Trebuchet MS"/>
                <a:cs typeface="Trebuchet MS"/>
                <a:sym typeface="Trebuchet MS"/>
              </a:rPr>
              <a:t>Corbin, J.M. and Strauss, A., 1990. </a:t>
            </a:r>
            <a:r>
              <a:rPr b="1" lang="pt-BR" sz="1800">
                <a:solidFill>
                  <a:srgbClr val="222222"/>
                </a:solidFill>
                <a:latin typeface="Trebuchet MS"/>
                <a:ea typeface="Trebuchet MS"/>
                <a:cs typeface="Trebuchet MS"/>
                <a:sym typeface="Trebuchet MS"/>
              </a:rPr>
              <a:t>Grounded theory research: Procedures, canons, and evaluative criteria. </a:t>
            </a:r>
            <a:r>
              <a:rPr lang="pt-BR" sz="1800">
                <a:solidFill>
                  <a:srgbClr val="222222"/>
                </a:solidFill>
                <a:latin typeface="Trebuchet MS"/>
                <a:ea typeface="Trebuchet MS"/>
                <a:cs typeface="Trebuchet MS"/>
                <a:sym typeface="Trebuchet MS"/>
              </a:rPr>
              <a:t>Qualitative sociology, 13(1), pp.3-21.</a:t>
            </a:r>
            <a:endParaRPr sz="1800">
              <a:solidFill>
                <a:srgbClr val="000000"/>
              </a:solidFill>
              <a:latin typeface="Trebuchet MS"/>
              <a:ea typeface="Trebuchet MS"/>
              <a:cs typeface="Trebuchet MS"/>
              <a:sym typeface="Trebuchet MS"/>
            </a:endParaRPr>
          </a:p>
        </p:txBody>
      </p:sp>
      <p:grpSp>
        <p:nvGrpSpPr>
          <p:cNvPr id="1973" name="Google Shape;1973;p87"/>
          <p:cNvGrpSpPr/>
          <p:nvPr/>
        </p:nvGrpSpPr>
        <p:grpSpPr>
          <a:xfrm>
            <a:off x="310958" y="5769260"/>
            <a:ext cx="756084" cy="756084"/>
            <a:chOff x="3071664" y="4232452"/>
            <a:chExt cx="756084" cy="756084"/>
          </a:xfrm>
        </p:grpSpPr>
        <p:sp>
          <p:nvSpPr>
            <p:cNvPr id="1974" name="Google Shape;1974;p87"/>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1975" name="Google Shape;1975;p87"/>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1976" name="Google Shape;1976;p87"/>
          <p:cNvSpPr txBox="1"/>
          <p:nvPr/>
        </p:nvSpPr>
        <p:spPr>
          <a:xfrm>
            <a:off x="238686" y="866452"/>
            <a:ext cx="52705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b="0" i="0" lang="pt-BR" sz="9900" u="none" cap="none" strike="noStrike">
                <a:solidFill>
                  <a:srgbClr val="2172AC"/>
                </a:solidFill>
                <a:latin typeface="Montserrat"/>
                <a:ea typeface="Montserrat"/>
                <a:cs typeface="Montserrat"/>
                <a:sym typeface="Montserrat"/>
              </a:rPr>
              <a:t>1</a:t>
            </a:r>
            <a:endParaRPr b="0" i="0" sz="1400" u="none" cap="none" strike="noStrike">
              <a:solidFill>
                <a:srgbClr val="2172AC"/>
              </a:solidFill>
              <a:latin typeface="Arial"/>
              <a:ea typeface="Arial"/>
              <a:cs typeface="Arial"/>
              <a:sym typeface="Arial"/>
            </a:endParaRPr>
          </a:p>
        </p:txBody>
      </p:sp>
      <p:sp>
        <p:nvSpPr>
          <p:cNvPr id="1977" name="Google Shape;1977;p87"/>
          <p:cNvSpPr txBox="1"/>
          <p:nvPr/>
        </p:nvSpPr>
        <p:spPr>
          <a:xfrm>
            <a:off x="6217022" y="866452"/>
            <a:ext cx="52705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b="0" i="0" lang="pt-BR" sz="9900" u="none" cap="none" strike="noStrike">
                <a:solidFill>
                  <a:srgbClr val="2172AC"/>
                </a:solidFill>
                <a:latin typeface="Montserrat"/>
                <a:ea typeface="Montserrat"/>
                <a:cs typeface="Montserrat"/>
                <a:sym typeface="Montserrat"/>
              </a:rPr>
              <a:t>2</a:t>
            </a:r>
            <a:endParaRPr b="0" i="0" sz="1400" u="none" cap="none" strike="noStrike">
              <a:solidFill>
                <a:srgbClr val="2172AC"/>
              </a:solidFill>
              <a:latin typeface="Arial"/>
              <a:ea typeface="Arial"/>
              <a:cs typeface="Arial"/>
              <a:sym typeface="Arial"/>
            </a:endParaRPr>
          </a:p>
        </p:txBody>
      </p:sp>
      <p:sp>
        <p:nvSpPr>
          <p:cNvPr id="1978" name="Google Shape;1978;p87"/>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1979" name="Google Shape;1979;p87"/>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980" name="Google Shape;1980;p87"/>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88"/>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Axial Coding</a:t>
            </a:r>
            <a:endParaRPr>
              <a:latin typeface="Trebuchet MS"/>
              <a:ea typeface="Trebuchet MS"/>
              <a:cs typeface="Trebuchet MS"/>
              <a:sym typeface="Trebuchet MS"/>
            </a:endParaRPr>
          </a:p>
        </p:txBody>
      </p:sp>
      <p:sp>
        <p:nvSpPr>
          <p:cNvPr id="1986" name="Google Shape;1986;p88"/>
          <p:cNvSpPr/>
          <p:nvPr/>
        </p:nvSpPr>
        <p:spPr>
          <a:xfrm>
            <a:off x="6606166" y="5487035"/>
            <a:ext cx="342593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Trebuchet MS"/>
              <a:buNone/>
            </a:pPr>
            <a:r>
              <a:rPr b="0" i="1" lang="pt-BR" sz="1000" u="none" cap="none" strike="noStrike">
                <a:solidFill>
                  <a:srgbClr val="000000"/>
                </a:solidFill>
                <a:latin typeface="Trebuchet MS"/>
                <a:ea typeface="Trebuchet MS"/>
                <a:cs typeface="Trebuchet MS"/>
                <a:sym typeface="Trebuchet MS"/>
              </a:rPr>
              <a:t>Source: https://delvetool.com/blog/openaxialselective</a:t>
            </a:r>
            <a:endParaRPr/>
          </a:p>
        </p:txBody>
      </p:sp>
      <p:sp>
        <p:nvSpPr>
          <p:cNvPr id="1987" name="Google Shape;1987;p88"/>
          <p:cNvSpPr/>
          <p:nvPr/>
        </p:nvSpPr>
        <p:spPr>
          <a:xfrm>
            <a:off x="911424" y="1236606"/>
            <a:ext cx="453650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rgbClr val="000000"/>
                </a:solidFill>
                <a:latin typeface="Trebuchet MS"/>
                <a:ea typeface="Trebuchet MS"/>
                <a:cs typeface="Trebuchet MS"/>
                <a:sym typeface="Trebuchet MS"/>
              </a:rPr>
              <a:t>Find connections and relationships between codes</a:t>
            </a:r>
            <a:endParaRPr sz="2400">
              <a:solidFill>
                <a:srgbClr val="000000"/>
              </a:solidFill>
              <a:latin typeface="Trebuchet MS"/>
              <a:ea typeface="Trebuchet MS"/>
              <a:cs typeface="Trebuchet MS"/>
              <a:sym typeface="Trebuchet MS"/>
            </a:endParaRPr>
          </a:p>
        </p:txBody>
      </p:sp>
      <p:sp>
        <p:nvSpPr>
          <p:cNvPr id="1988" name="Google Shape;1988;p88"/>
          <p:cNvSpPr/>
          <p:nvPr/>
        </p:nvSpPr>
        <p:spPr>
          <a:xfrm>
            <a:off x="6888088" y="1236606"/>
            <a:ext cx="460851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rgbClr val="000000"/>
                </a:solidFill>
                <a:latin typeface="Trebuchet MS"/>
                <a:ea typeface="Trebuchet MS"/>
                <a:cs typeface="Trebuchet MS"/>
                <a:sym typeface="Trebuchet MS"/>
              </a:rPr>
              <a:t>Aggregate and condense codes into broader categories</a:t>
            </a:r>
            <a:endParaRPr sz="2400">
              <a:solidFill>
                <a:srgbClr val="000000"/>
              </a:solidFill>
              <a:latin typeface="Trebuchet MS"/>
              <a:ea typeface="Trebuchet MS"/>
              <a:cs typeface="Trebuchet MS"/>
              <a:sym typeface="Trebuchet MS"/>
            </a:endParaRPr>
          </a:p>
        </p:txBody>
      </p:sp>
      <p:sp>
        <p:nvSpPr>
          <p:cNvPr id="1989" name="Google Shape;1989;p88"/>
          <p:cNvSpPr/>
          <p:nvPr/>
        </p:nvSpPr>
        <p:spPr>
          <a:xfrm>
            <a:off x="802018" y="5819378"/>
            <a:ext cx="10914218" cy="64633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0" name="Google Shape;1990;p88"/>
          <p:cNvSpPr/>
          <p:nvPr/>
        </p:nvSpPr>
        <p:spPr>
          <a:xfrm>
            <a:off x="1162058" y="5819378"/>
            <a:ext cx="106945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222222"/>
                </a:solidFill>
                <a:latin typeface="Trebuchet MS"/>
                <a:ea typeface="Trebuchet MS"/>
                <a:cs typeface="Trebuchet MS"/>
                <a:sym typeface="Trebuchet MS"/>
              </a:rPr>
              <a:t>Corbin, J.M. and Strauss, A., 1990. </a:t>
            </a:r>
            <a:r>
              <a:rPr b="1" lang="pt-BR" sz="1800">
                <a:solidFill>
                  <a:srgbClr val="222222"/>
                </a:solidFill>
                <a:latin typeface="Trebuchet MS"/>
                <a:ea typeface="Trebuchet MS"/>
                <a:cs typeface="Trebuchet MS"/>
                <a:sym typeface="Trebuchet MS"/>
              </a:rPr>
              <a:t>Grounded theory research: Procedures, canons, and evaluative criteria. </a:t>
            </a:r>
            <a:r>
              <a:rPr lang="pt-BR" sz="1800">
                <a:solidFill>
                  <a:srgbClr val="222222"/>
                </a:solidFill>
                <a:latin typeface="Trebuchet MS"/>
                <a:ea typeface="Trebuchet MS"/>
                <a:cs typeface="Trebuchet MS"/>
                <a:sym typeface="Trebuchet MS"/>
              </a:rPr>
              <a:t>Qualitative sociology, 13(1), pp.3-21.</a:t>
            </a:r>
            <a:endParaRPr sz="1800">
              <a:solidFill>
                <a:srgbClr val="000000"/>
              </a:solidFill>
              <a:latin typeface="Trebuchet MS"/>
              <a:ea typeface="Trebuchet MS"/>
              <a:cs typeface="Trebuchet MS"/>
              <a:sym typeface="Trebuchet MS"/>
            </a:endParaRPr>
          </a:p>
        </p:txBody>
      </p:sp>
      <p:grpSp>
        <p:nvGrpSpPr>
          <p:cNvPr id="1991" name="Google Shape;1991;p88"/>
          <p:cNvGrpSpPr/>
          <p:nvPr/>
        </p:nvGrpSpPr>
        <p:grpSpPr>
          <a:xfrm>
            <a:off x="310958" y="5769260"/>
            <a:ext cx="756084" cy="756084"/>
            <a:chOff x="3071664" y="4232452"/>
            <a:chExt cx="756084" cy="756084"/>
          </a:xfrm>
        </p:grpSpPr>
        <p:sp>
          <p:nvSpPr>
            <p:cNvPr id="1992" name="Google Shape;1992;p88"/>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1993" name="Google Shape;1993;p88"/>
            <p:cNvPicPr preferRelativeResize="0"/>
            <p:nvPr/>
          </p:nvPicPr>
          <p:blipFill rotWithShape="1">
            <a:blip r:embed="rId3">
              <a:alphaModFix/>
            </a:blip>
            <a:srcRect b="0" l="0" r="0" t="0"/>
            <a:stretch/>
          </p:blipFill>
          <p:spPr>
            <a:xfrm>
              <a:off x="3161674" y="4308406"/>
              <a:ext cx="576064" cy="604176"/>
            </a:xfrm>
            <a:prstGeom prst="rect">
              <a:avLst/>
            </a:prstGeom>
            <a:noFill/>
            <a:ln>
              <a:noFill/>
            </a:ln>
          </p:spPr>
        </p:pic>
      </p:grpSp>
      <p:sp>
        <p:nvSpPr>
          <p:cNvPr id="1994" name="Google Shape;1994;p88"/>
          <p:cNvSpPr txBox="1"/>
          <p:nvPr/>
        </p:nvSpPr>
        <p:spPr>
          <a:xfrm>
            <a:off x="238686" y="866452"/>
            <a:ext cx="52705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lang="pt-BR" sz="9900">
                <a:solidFill>
                  <a:srgbClr val="2172AC"/>
                </a:solidFill>
                <a:latin typeface="Montserrat"/>
                <a:ea typeface="Montserrat"/>
                <a:cs typeface="Montserrat"/>
                <a:sym typeface="Montserrat"/>
              </a:rPr>
              <a:t>3</a:t>
            </a:r>
            <a:endParaRPr b="0" i="0" sz="1400" u="none" cap="none" strike="noStrike">
              <a:solidFill>
                <a:srgbClr val="2172AC"/>
              </a:solidFill>
              <a:latin typeface="Arial"/>
              <a:ea typeface="Arial"/>
              <a:cs typeface="Arial"/>
              <a:sym typeface="Arial"/>
            </a:endParaRPr>
          </a:p>
        </p:txBody>
      </p:sp>
      <p:sp>
        <p:nvSpPr>
          <p:cNvPr id="1995" name="Google Shape;1995;p88"/>
          <p:cNvSpPr txBox="1"/>
          <p:nvPr/>
        </p:nvSpPr>
        <p:spPr>
          <a:xfrm>
            <a:off x="6217022" y="866452"/>
            <a:ext cx="52705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lang="pt-BR" sz="9900">
                <a:solidFill>
                  <a:srgbClr val="2172AC"/>
                </a:solidFill>
                <a:latin typeface="Montserrat"/>
                <a:ea typeface="Montserrat"/>
                <a:cs typeface="Montserrat"/>
                <a:sym typeface="Montserrat"/>
              </a:rPr>
              <a:t>4</a:t>
            </a:r>
            <a:endParaRPr b="0" i="0" sz="1400" u="none" cap="none" strike="noStrike">
              <a:solidFill>
                <a:srgbClr val="2172AC"/>
              </a:solidFill>
              <a:latin typeface="Arial"/>
              <a:ea typeface="Arial"/>
              <a:cs typeface="Arial"/>
              <a:sym typeface="Arial"/>
            </a:endParaRPr>
          </a:p>
        </p:txBody>
      </p:sp>
      <p:pic>
        <p:nvPicPr>
          <p:cNvPr descr="AxialCoding_DelveTool" id="1996" name="Google Shape;1996;p88"/>
          <p:cNvPicPr preferRelativeResize="0"/>
          <p:nvPr/>
        </p:nvPicPr>
        <p:blipFill rotWithShape="1">
          <a:blip r:embed="rId4">
            <a:alphaModFix/>
          </a:blip>
          <a:srcRect b="0" l="0" r="0" t="0"/>
          <a:stretch/>
        </p:blipFill>
        <p:spPr>
          <a:xfrm>
            <a:off x="2782502" y="2492896"/>
            <a:ext cx="6953250" cy="2981325"/>
          </a:xfrm>
          <a:prstGeom prst="rect">
            <a:avLst/>
          </a:prstGeom>
          <a:noFill/>
          <a:ln>
            <a:noFill/>
          </a:ln>
        </p:spPr>
      </p:pic>
      <p:sp>
        <p:nvSpPr>
          <p:cNvPr id="1997" name="Google Shape;1997;p88"/>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1998" name="Google Shape;1998;p88"/>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1999" name="Google Shape;1999;p88"/>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89"/>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Selective Coding</a:t>
            </a:r>
            <a:endParaRPr>
              <a:latin typeface="Trebuchet MS"/>
              <a:ea typeface="Trebuchet MS"/>
              <a:cs typeface="Trebuchet MS"/>
              <a:sym typeface="Trebuchet MS"/>
            </a:endParaRPr>
          </a:p>
        </p:txBody>
      </p:sp>
      <p:sp>
        <p:nvSpPr>
          <p:cNvPr id="2005" name="Google Shape;2005;p89"/>
          <p:cNvSpPr/>
          <p:nvPr/>
        </p:nvSpPr>
        <p:spPr>
          <a:xfrm>
            <a:off x="8424921" y="4262899"/>
            <a:ext cx="342593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Trebuchet MS"/>
              <a:buNone/>
            </a:pPr>
            <a:r>
              <a:rPr b="0" i="1" lang="pt-BR" sz="1000" u="none" cap="none" strike="noStrike">
                <a:solidFill>
                  <a:srgbClr val="000000"/>
                </a:solidFill>
                <a:latin typeface="Trebuchet MS"/>
                <a:ea typeface="Trebuchet MS"/>
                <a:cs typeface="Trebuchet MS"/>
                <a:sym typeface="Trebuchet MS"/>
              </a:rPr>
              <a:t>Source: https://delvetool.com/blog/openaxialselective</a:t>
            </a:r>
            <a:endParaRPr/>
          </a:p>
        </p:txBody>
      </p:sp>
      <p:sp>
        <p:nvSpPr>
          <p:cNvPr id="2006" name="Google Shape;2006;p89"/>
          <p:cNvSpPr/>
          <p:nvPr/>
        </p:nvSpPr>
        <p:spPr>
          <a:xfrm>
            <a:off x="911424" y="1155677"/>
            <a:ext cx="352839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200">
                <a:solidFill>
                  <a:srgbClr val="000000"/>
                </a:solidFill>
                <a:latin typeface="Trebuchet MS"/>
                <a:ea typeface="Trebuchet MS"/>
                <a:cs typeface="Trebuchet MS"/>
                <a:sym typeface="Trebuchet MS"/>
              </a:rPr>
              <a:t>Bring it together with one overarching category</a:t>
            </a:r>
            <a:endParaRPr sz="2200">
              <a:solidFill>
                <a:srgbClr val="000000"/>
              </a:solidFill>
              <a:latin typeface="Trebuchet MS"/>
              <a:ea typeface="Trebuchet MS"/>
              <a:cs typeface="Trebuchet MS"/>
              <a:sym typeface="Trebuchet MS"/>
            </a:endParaRPr>
          </a:p>
        </p:txBody>
      </p:sp>
      <p:sp>
        <p:nvSpPr>
          <p:cNvPr id="2007" name="Google Shape;2007;p89"/>
          <p:cNvSpPr/>
          <p:nvPr/>
        </p:nvSpPr>
        <p:spPr>
          <a:xfrm>
            <a:off x="892016" y="2257018"/>
            <a:ext cx="4536504"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200">
                <a:solidFill>
                  <a:srgbClr val="000000"/>
                </a:solidFill>
                <a:latin typeface="Trebuchet MS"/>
                <a:ea typeface="Trebuchet MS"/>
                <a:cs typeface="Trebuchet MS"/>
                <a:sym typeface="Trebuchet MS"/>
              </a:rPr>
              <a:t>Identify the connections between this overarching category and the rest of your codes and data</a:t>
            </a:r>
            <a:endParaRPr sz="2200">
              <a:solidFill>
                <a:srgbClr val="000000"/>
              </a:solidFill>
              <a:latin typeface="Trebuchet MS"/>
              <a:ea typeface="Trebuchet MS"/>
              <a:cs typeface="Trebuchet MS"/>
              <a:sym typeface="Trebuchet MS"/>
            </a:endParaRPr>
          </a:p>
        </p:txBody>
      </p:sp>
      <p:sp>
        <p:nvSpPr>
          <p:cNvPr id="2008" name="Google Shape;2008;p89"/>
          <p:cNvSpPr/>
          <p:nvPr/>
        </p:nvSpPr>
        <p:spPr>
          <a:xfrm>
            <a:off x="6606779" y="5251633"/>
            <a:ext cx="5370739" cy="1239853"/>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09" name="Google Shape;2009;p89"/>
          <p:cNvSpPr/>
          <p:nvPr/>
        </p:nvSpPr>
        <p:spPr>
          <a:xfrm>
            <a:off x="6792943" y="5291157"/>
            <a:ext cx="518457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rgbClr val="222222"/>
                </a:solidFill>
                <a:latin typeface="Trebuchet MS"/>
                <a:ea typeface="Trebuchet MS"/>
                <a:cs typeface="Trebuchet MS"/>
                <a:sym typeface="Trebuchet MS"/>
              </a:rPr>
              <a:t>Corbin, J.M. and Strauss, A., 1990. </a:t>
            </a:r>
            <a:r>
              <a:rPr b="1" lang="pt-BR" sz="1800">
                <a:solidFill>
                  <a:srgbClr val="222222"/>
                </a:solidFill>
                <a:latin typeface="Trebuchet MS"/>
                <a:ea typeface="Trebuchet MS"/>
                <a:cs typeface="Trebuchet MS"/>
                <a:sym typeface="Trebuchet MS"/>
              </a:rPr>
              <a:t>Grounded theory research: Procedures, canons, and evaluative criteria. </a:t>
            </a:r>
            <a:r>
              <a:rPr lang="pt-BR" sz="1800">
                <a:solidFill>
                  <a:srgbClr val="222222"/>
                </a:solidFill>
                <a:latin typeface="Trebuchet MS"/>
                <a:ea typeface="Trebuchet MS"/>
                <a:cs typeface="Trebuchet MS"/>
                <a:sym typeface="Trebuchet MS"/>
              </a:rPr>
              <a:t>Qualitative sociology, 13(1), pp.3-21.</a:t>
            </a:r>
            <a:endParaRPr sz="1800">
              <a:solidFill>
                <a:srgbClr val="000000"/>
              </a:solidFill>
              <a:latin typeface="Trebuchet MS"/>
              <a:ea typeface="Trebuchet MS"/>
              <a:cs typeface="Trebuchet MS"/>
              <a:sym typeface="Trebuchet MS"/>
            </a:endParaRPr>
          </a:p>
        </p:txBody>
      </p:sp>
      <p:grpSp>
        <p:nvGrpSpPr>
          <p:cNvPr id="2010" name="Google Shape;2010;p89"/>
          <p:cNvGrpSpPr/>
          <p:nvPr/>
        </p:nvGrpSpPr>
        <p:grpSpPr>
          <a:xfrm>
            <a:off x="6066720" y="5228862"/>
            <a:ext cx="756084" cy="756084"/>
            <a:chOff x="3071664" y="4232452"/>
            <a:chExt cx="756084" cy="756084"/>
          </a:xfrm>
        </p:grpSpPr>
        <p:sp>
          <p:nvSpPr>
            <p:cNvPr id="2011" name="Google Shape;2011;p89"/>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2012" name="Google Shape;2012;p89"/>
            <p:cNvPicPr preferRelativeResize="0"/>
            <p:nvPr/>
          </p:nvPicPr>
          <p:blipFill rotWithShape="1">
            <a:blip r:embed="rId3">
              <a:alphaModFix/>
            </a:blip>
            <a:srcRect b="0" l="0" r="0" t="0"/>
            <a:stretch/>
          </p:blipFill>
          <p:spPr>
            <a:xfrm>
              <a:off x="3161674" y="4308406"/>
              <a:ext cx="576064" cy="604176"/>
            </a:xfrm>
            <a:prstGeom prst="rect">
              <a:avLst/>
            </a:prstGeom>
            <a:noFill/>
            <a:ln>
              <a:noFill/>
            </a:ln>
          </p:spPr>
        </p:pic>
      </p:grpSp>
      <p:sp>
        <p:nvSpPr>
          <p:cNvPr id="2013" name="Google Shape;2013;p89"/>
          <p:cNvSpPr txBox="1"/>
          <p:nvPr/>
        </p:nvSpPr>
        <p:spPr>
          <a:xfrm>
            <a:off x="238686" y="778397"/>
            <a:ext cx="52705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b="0" i="0" lang="pt-BR" sz="9900" u="none" cap="none" strike="noStrike">
                <a:solidFill>
                  <a:srgbClr val="2172AC"/>
                </a:solidFill>
                <a:latin typeface="Montserrat"/>
                <a:ea typeface="Montserrat"/>
                <a:cs typeface="Montserrat"/>
                <a:sym typeface="Montserrat"/>
              </a:rPr>
              <a:t>5</a:t>
            </a:r>
            <a:endParaRPr b="0" i="0" sz="1400" u="none" cap="none" strike="noStrike">
              <a:solidFill>
                <a:srgbClr val="2172AC"/>
              </a:solidFill>
              <a:latin typeface="Arial"/>
              <a:ea typeface="Arial"/>
              <a:cs typeface="Arial"/>
              <a:sym typeface="Arial"/>
            </a:endParaRPr>
          </a:p>
        </p:txBody>
      </p:sp>
      <p:sp>
        <p:nvSpPr>
          <p:cNvPr id="2014" name="Google Shape;2014;p89"/>
          <p:cNvSpPr txBox="1"/>
          <p:nvPr/>
        </p:nvSpPr>
        <p:spPr>
          <a:xfrm>
            <a:off x="220950" y="2049016"/>
            <a:ext cx="52705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b="0" i="0" lang="pt-BR" sz="9900" u="none" cap="none" strike="noStrike">
                <a:solidFill>
                  <a:srgbClr val="2172AC"/>
                </a:solidFill>
                <a:latin typeface="Montserrat"/>
                <a:ea typeface="Montserrat"/>
                <a:cs typeface="Montserrat"/>
                <a:sym typeface="Montserrat"/>
              </a:rPr>
              <a:t>6</a:t>
            </a:r>
            <a:endParaRPr b="0" i="0" sz="1400" u="none" cap="none" strike="noStrike">
              <a:solidFill>
                <a:srgbClr val="2172AC"/>
              </a:solidFill>
              <a:latin typeface="Arial"/>
              <a:ea typeface="Arial"/>
              <a:cs typeface="Arial"/>
              <a:sym typeface="Arial"/>
            </a:endParaRPr>
          </a:p>
        </p:txBody>
      </p:sp>
      <p:sp>
        <p:nvSpPr>
          <p:cNvPr id="2015" name="Google Shape;2015;p89"/>
          <p:cNvSpPr/>
          <p:nvPr/>
        </p:nvSpPr>
        <p:spPr>
          <a:xfrm>
            <a:off x="4871864" y="4548825"/>
            <a:ext cx="91450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000000"/>
              </a:solidFill>
              <a:latin typeface="Trebuchet MS"/>
              <a:ea typeface="Trebuchet MS"/>
              <a:cs typeface="Trebuchet MS"/>
              <a:sym typeface="Trebuchet MS"/>
            </a:endParaRPr>
          </a:p>
        </p:txBody>
      </p:sp>
      <p:pic>
        <p:nvPicPr>
          <p:cNvPr descr="SelectiveCoding_DelveTool" id="2016" name="Google Shape;2016;p89"/>
          <p:cNvPicPr preferRelativeResize="0"/>
          <p:nvPr/>
        </p:nvPicPr>
        <p:blipFill rotWithShape="1">
          <a:blip r:embed="rId4">
            <a:alphaModFix/>
          </a:blip>
          <a:srcRect b="0" l="0" r="0" t="0"/>
          <a:stretch/>
        </p:blipFill>
        <p:spPr>
          <a:xfrm>
            <a:off x="5702085" y="1571121"/>
            <a:ext cx="6124694" cy="2623128"/>
          </a:xfrm>
          <a:prstGeom prst="rect">
            <a:avLst/>
          </a:prstGeom>
          <a:noFill/>
          <a:ln>
            <a:noFill/>
          </a:ln>
        </p:spPr>
      </p:pic>
      <p:sp>
        <p:nvSpPr>
          <p:cNvPr id="2017" name="Google Shape;2017;p89"/>
          <p:cNvSpPr/>
          <p:nvPr/>
        </p:nvSpPr>
        <p:spPr>
          <a:xfrm>
            <a:off x="906280" y="3722440"/>
            <a:ext cx="4613656"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200">
                <a:solidFill>
                  <a:srgbClr val="000000"/>
                </a:solidFill>
                <a:latin typeface="Trebuchet MS"/>
                <a:ea typeface="Trebuchet MS"/>
                <a:cs typeface="Trebuchet MS"/>
                <a:sym typeface="Trebuchet MS"/>
              </a:rPr>
              <a:t>Remove categories or codes that don’t have enough supporting data</a:t>
            </a:r>
            <a:endParaRPr sz="2200">
              <a:solidFill>
                <a:srgbClr val="000000"/>
              </a:solidFill>
              <a:latin typeface="Trebuchet MS"/>
              <a:ea typeface="Trebuchet MS"/>
              <a:cs typeface="Trebuchet MS"/>
              <a:sym typeface="Trebuchet MS"/>
            </a:endParaRPr>
          </a:p>
        </p:txBody>
      </p:sp>
      <p:sp>
        <p:nvSpPr>
          <p:cNvPr id="2018" name="Google Shape;2018;p89"/>
          <p:cNvSpPr txBox="1"/>
          <p:nvPr/>
        </p:nvSpPr>
        <p:spPr>
          <a:xfrm>
            <a:off x="233542" y="3345160"/>
            <a:ext cx="52705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b="0" i="0" lang="pt-BR" sz="9900" u="none" cap="none" strike="noStrike">
                <a:solidFill>
                  <a:srgbClr val="2172AC"/>
                </a:solidFill>
                <a:latin typeface="Montserrat"/>
                <a:ea typeface="Montserrat"/>
                <a:cs typeface="Montserrat"/>
                <a:sym typeface="Montserrat"/>
              </a:rPr>
              <a:t>7</a:t>
            </a:r>
            <a:endParaRPr b="0" i="0" sz="1400" u="none" cap="none" strike="noStrike">
              <a:solidFill>
                <a:srgbClr val="2172AC"/>
              </a:solidFill>
              <a:latin typeface="Arial"/>
              <a:ea typeface="Arial"/>
              <a:cs typeface="Arial"/>
              <a:sym typeface="Arial"/>
            </a:endParaRPr>
          </a:p>
        </p:txBody>
      </p:sp>
      <p:sp>
        <p:nvSpPr>
          <p:cNvPr id="2019" name="Google Shape;2019;p89"/>
          <p:cNvSpPr/>
          <p:nvPr/>
        </p:nvSpPr>
        <p:spPr>
          <a:xfrm>
            <a:off x="906280" y="4849306"/>
            <a:ext cx="4181608"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200">
                <a:solidFill>
                  <a:srgbClr val="000000"/>
                </a:solidFill>
                <a:latin typeface="Trebuchet MS"/>
                <a:ea typeface="Trebuchet MS"/>
                <a:cs typeface="Trebuchet MS"/>
                <a:sym typeface="Trebuchet MS"/>
              </a:rPr>
              <a:t>Read the transcript again, and code according to this overarching category</a:t>
            </a:r>
            <a:endParaRPr sz="2200">
              <a:solidFill>
                <a:srgbClr val="000000"/>
              </a:solidFill>
              <a:latin typeface="Trebuchet MS"/>
              <a:ea typeface="Trebuchet MS"/>
              <a:cs typeface="Trebuchet MS"/>
              <a:sym typeface="Trebuchet MS"/>
            </a:endParaRPr>
          </a:p>
        </p:txBody>
      </p:sp>
      <p:sp>
        <p:nvSpPr>
          <p:cNvPr id="2020" name="Google Shape;2020;p89"/>
          <p:cNvSpPr txBox="1"/>
          <p:nvPr/>
        </p:nvSpPr>
        <p:spPr>
          <a:xfrm>
            <a:off x="233542" y="4641304"/>
            <a:ext cx="52705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lang="pt-BR" sz="9900">
                <a:solidFill>
                  <a:srgbClr val="2172AC"/>
                </a:solidFill>
                <a:latin typeface="Montserrat"/>
                <a:ea typeface="Montserrat"/>
                <a:cs typeface="Montserrat"/>
                <a:sym typeface="Montserrat"/>
              </a:rPr>
              <a:t>8</a:t>
            </a:r>
            <a:endParaRPr b="0" i="0" sz="1400" u="none" cap="none" strike="noStrike">
              <a:solidFill>
                <a:srgbClr val="2172AC"/>
              </a:solidFill>
              <a:latin typeface="Arial"/>
              <a:ea typeface="Arial"/>
              <a:cs typeface="Arial"/>
              <a:sym typeface="Arial"/>
            </a:endParaRPr>
          </a:p>
        </p:txBody>
      </p:sp>
      <p:sp>
        <p:nvSpPr>
          <p:cNvPr id="2021" name="Google Shape;2021;p89"/>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022" name="Google Shape;2022;p89"/>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023" name="Google Shape;2023;p89"/>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9"/>
          <p:cNvSpPr/>
          <p:nvPr/>
        </p:nvSpPr>
        <p:spPr>
          <a:xfrm>
            <a:off x="1415480" y="3429000"/>
            <a:ext cx="583264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3600" cap="none">
                <a:solidFill>
                  <a:srgbClr val="FFFFFF"/>
                </a:solidFill>
                <a:latin typeface="Calibri"/>
                <a:ea typeface="Calibri"/>
                <a:cs typeface="Calibri"/>
                <a:sym typeface="Calibri"/>
              </a:rPr>
              <a:t>INTRODUCTION TO SURVEY RESEARCH</a:t>
            </a:r>
            <a:endParaRPr b="1" sz="3600" cap="none">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90"/>
          <p:cNvSpPr txBox="1"/>
          <p:nvPr>
            <p:ph idx="12"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pic>
        <p:nvPicPr>
          <p:cNvPr descr="https://d2gg9evh47fn9z.cloudfront.net/thumb_COLOURBOX11193704.jpg" id="2029" name="Google Shape;2029;p90"/>
          <p:cNvPicPr preferRelativeResize="0"/>
          <p:nvPr/>
        </p:nvPicPr>
        <p:blipFill rotWithShape="1">
          <a:blip r:embed="rId3">
            <a:alphaModFix/>
          </a:blip>
          <a:srcRect b="0" l="0" r="0" t="0"/>
          <a:stretch/>
        </p:blipFill>
        <p:spPr>
          <a:xfrm>
            <a:off x="3287688" y="2060848"/>
            <a:ext cx="5240541" cy="253838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p91"/>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Qualitative Analysis: Example</a:t>
            </a:r>
            <a:endParaRPr>
              <a:latin typeface="Trebuchet MS"/>
              <a:ea typeface="Trebuchet MS"/>
              <a:cs typeface="Trebuchet MS"/>
              <a:sym typeface="Trebuchet MS"/>
            </a:endParaRPr>
          </a:p>
        </p:txBody>
      </p:sp>
      <p:pic>
        <p:nvPicPr>
          <p:cNvPr id="2035" name="Google Shape;2035;p91"/>
          <p:cNvPicPr preferRelativeResize="0"/>
          <p:nvPr/>
        </p:nvPicPr>
        <p:blipFill rotWithShape="1">
          <a:blip r:embed="rId3">
            <a:alphaModFix/>
          </a:blip>
          <a:srcRect b="0" l="0" r="0" t="0"/>
          <a:stretch/>
        </p:blipFill>
        <p:spPr>
          <a:xfrm>
            <a:off x="1569368" y="836712"/>
            <a:ext cx="9053264" cy="4652372"/>
          </a:xfrm>
          <a:prstGeom prst="rect">
            <a:avLst/>
          </a:prstGeom>
          <a:noFill/>
          <a:ln>
            <a:noFill/>
          </a:ln>
        </p:spPr>
      </p:pic>
      <p:sp>
        <p:nvSpPr>
          <p:cNvPr id="2036" name="Google Shape;2036;p91"/>
          <p:cNvSpPr/>
          <p:nvPr/>
        </p:nvSpPr>
        <p:spPr>
          <a:xfrm>
            <a:off x="841466" y="5596146"/>
            <a:ext cx="10914218" cy="978162"/>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37" name="Google Shape;2037;p91"/>
          <p:cNvGrpSpPr/>
          <p:nvPr/>
        </p:nvGrpSpPr>
        <p:grpSpPr>
          <a:xfrm>
            <a:off x="463424" y="5596145"/>
            <a:ext cx="756084" cy="756084"/>
            <a:chOff x="3071664" y="4232452"/>
            <a:chExt cx="756084" cy="756084"/>
          </a:xfrm>
        </p:grpSpPr>
        <p:sp>
          <p:nvSpPr>
            <p:cNvPr id="2038" name="Google Shape;2038;p91"/>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2039" name="Google Shape;2039;p91"/>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2040" name="Google Shape;2040;p91"/>
          <p:cNvSpPr/>
          <p:nvPr/>
        </p:nvSpPr>
        <p:spPr>
          <a:xfrm>
            <a:off x="1238905" y="5615647"/>
            <a:ext cx="10513167" cy="95866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200">
                <a:solidFill>
                  <a:schemeClr val="dk1"/>
                </a:solidFill>
                <a:latin typeface="Trebuchet MS"/>
                <a:ea typeface="Trebuchet MS"/>
                <a:cs typeface="Trebuchet MS"/>
                <a:sym typeface="Trebuchet MS"/>
              </a:rPr>
              <a:t>Fernández, D. M.; Wagner, S.; Kalinowski, M.; Felderer, M.; Mafra, P.; Vetro, A.; Conte, T.; Christiansson, M.; Greer, D.; Lassenius, C.; Männistö, T.; Nayabi, M.; Oivo, M.; Penzenstadler, B.; Pfahl, D.; Prikladnicki, R.; Ruhe, G.; Schekelmann, A.; Sen, S.; Spínola, R. O.; Tuzcu, A.; de la Vara, J. L.; and Wieringa, R. </a:t>
            </a:r>
            <a:r>
              <a:rPr b="1" lang="pt-BR" sz="1200">
                <a:solidFill>
                  <a:schemeClr val="dk1"/>
                </a:solidFill>
                <a:latin typeface="Trebuchet MS"/>
                <a:ea typeface="Trebuchet MS"/>
                <a:cs typeface="Trebuchet MS"/>
                <a:sym typeface="Trebuchet MS"/>
              </a:rPr>
              <a:t>Naming the pain in requirements engineering - Contemporary problems, causes, and effects in practice</a:t>
            </a:r>
            <a:r>
              <a:rPr lang="pt-BR" sz="1200">
                <a:solidFill>
                  <a:schemeClr val="dk1"/>
                </a:solidFill>
                <a:latin typeface="Trebuchet MS"/>
                <a:ea typeface="Trebuchet MS"/>
                <a:cs typeface="Trebuchet MS"/>
                <a:sym typeface="Trebuchet MS"/>
              </a:rPr>
              <a:t>. Empirical Software Engineering, 22(5): 2298-2338. 2017.</a:t>
            </a:r>
            <a:endParaRPr/>
          </a:p>
        </p:txBody>
      </p:sp>
      <p:sp>
        <p:nvSpPr>
          <p:cNvPr id="2041" name="Google Shape;2041;p91"/>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042" name="Google Shape;2042;p91"/>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043" name="Google Shape;2043;p91"/>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92"/>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Qualitative Analysis: Example</a:t>
            </a:r>
            <a:endParaRPr>
              <a:latin typeface="Trebuchet MS"/>
              <a:ea typeface="Trebuchet MS"/>
              <a:cs typeface="Trebuchet MS"/>
              <a:sym typeface="Trebuchet MS"/>
            </a:endParaRPr>
          </a:p>
        </p:txBody>
      </p:sp>
      <p:pic>
        <p:nvPicPr>
          <p:cNvPr id="2049" name="Google Shape;2049;p92"/>
          <p:cNvPicPr preferRelativeResize="0"/>
          <p:nvPr/>
        </p:nvPicPr>
        <p:blipFill rotWithShape="1">
          <a:blip r:embed="rId3">
            <a:alphaModFix/>
          </a:blip>
          <a:srcRect b="0" l="0" r="0" t="0"/>
          <a:stretch/>
        </p:blipFill>
        <p:spPr>
          <a:xfrm>
            <a:off x="1942724" y="764704"/>
            <a:ext cx="8306552" cy="4802105"/>
          </a:xfrm>
          <a:prstGeom prst="rect">
            <a:avLst/>
          </a:prstGeom>
          <a:noFill/>
          <a:ln>
            <a:noFill/>
          </a:ln>
        </p:spPr>
      </p:pic>
      <p:sp>
        <p:nvSpPr>
          <p:cNvPr id="2050" name="Google Shape;2050;p92"/>
          <p:cNvSpPr/>
          <p:nvPr/>
        </p:nvSpPr>
        <p:spPr>
          <a:xfrm>
            <a:off x="841466" y="5596146"/>
            <a:ext cx="10914218" cy="978162"/>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51" name="Google Shape;2051;p92"/>
          <p:cNvGrpSpPr/>
          <p:nvPr/>
        </p:nvGrpSpPr>
        <p:grpSpPr>
          <a:xfrm>
            <a:off x="463424" y="5596145"/>
            <a:ext cx="756084" cy="756084"/>
            <a:chOff x="3071664" y="4232452"/>
            <a:chExt cx="756084" cy="756084"/>
          </a:xfrm>
        </p:grpSpPr>
        <p:sp>
          <p:nvSpPr>
            <p:cNvPr id="2052" name="Google Shape;2052;p92"/>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2053" name="Google Shape;2053;p92"/>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2054" name="Google Shape;2054;p92"/>
          <p:cNvSpPr/>
          <p:nvPr/>
        </p:nvSpPr>
        <p:spPr>
          <a:xfrm>
            <a:off x="1238905" y="5615647"/>
            <a:ext cx="10513167" cy="95866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200">
                <a:solidFill>
                  <a:schemeClr val="dk1"/>
                </a:solidFill>
                <a:latin typeface="Trebuchet MS"/>
                <a:ea typeface="Trebuchet MS"/>
                <a:cs typeface="Trebuchet MS"/>
                <a:sym typeface="Trebuchet MS"/>
              </a:rPr>
              <a:t>Fernández, D. M.; Wagner, S.; Kalinowski, M.; Felderer, M.; Mafra, P.; Vetro, A.; Conte, T.; Christiansson, M.; Greer, D.; Lassenius, C.; Männistö, T.; Nayabi, M.; Oivo, M.; Penzenstadler, B.; Pfahl, D.; Prikladnicki, R.; Ruhe, G.; Schekelmann, A.; Sen, S.; Spínola, R. O.; Tuzcu, A.; de la Vara, J. L.; and Wieringa, R. </a:t>
            </a:r>
            <a:r>
              <a:rPr b="1" lang="pt-BR" sz="1200">
                <a:solidFill>
                  <a:schemeClr val="dk1"/>
                </a:solidFill>
                <a:latin typeface="Trebuchet MS"/>
                <a:ea typeface="Trebuchet MS"/>
                <a:cs typeface="Trebuchet MS"/>
                <a:sym typeface="Trebuchet MS"/>
              </a:rPr>
              <a:t>Naming the pain in requirements engineering - Contemporary problems, causes, and effects in practice</a:t>
            </a:r>
            <a:r>
              <a:rPr lang="pt-BR" sz="1200">
                <a:solidFill>
                  <a:schemeClr val="dk1"/>
                </a:solidFill>
                <a:latin typeface="Trebuchet MS"/>
                <a:ea typeface="Trebuchet MS"/>
                <a:cs typeface="Trebuchet MS"/>
                <a:sym typeface="Trebuchet MS"/>
              </a:rPr>
              <a:t>. Empirical Software Engineering, 22(5): 2298-2338. 2017.</a:t>
            </a:r>
            <a:endParaRPr/>
          </a:p>
        </p:txBody>
      </p:sp>
      <p:sp>
        <p:nvSpPr>
          <p:cNvPr id="2055" name="Google Shape;2055;p92"/>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056" name="Google Shape;2056;p92"/>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057" name="Google Shape;2057;p92"/>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93"/>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Qualitative Analysis: Example</a:t>
            </a:r>
            <a:endParaRPr>
              <a:latin typeface="Trebuchet MS"/>
              <a:ea typeface="Trebuchet MS"/>
              <a:cs typeface="Trebuchet MS"/>
              <a:sym typeface="Trebuchet MS"/>
            </a:endParaRPr>
          </a:p>
        </p:txBody>
      </p:sp>
      <p:pic>
        <p:nvPicPr>
          <p:cNvPr id="2063" name="Google Shape;2063;p93"/>
          <p:cNvPicPr preferRelativeResize="0"/>
          <p:nvPr/>
        </p:nvPicPr>
        <p:blipFill rotWithShape="1">
          <a:blip r:embed="rId3">
            <a:alphaModFix/>
          </a:blip>
          <a:srcRect b="0" l="0" r="0" t="0"/>
          <a:stretch/>
        </p:blipFill>
        <p:spPr>
          <a:xfrm>
            <a:off x="1703513" y="836712"/>
            <a:ext cx="8136904" cy="4772245"/>
          </a:xfrm>
          <a:prstGeom prst="rect">
            <a:avLst/>
          </a:prstGeom>
          <a:noFill/>
          <a:ln>
            <a:noFill/>
          </a:ln>
        </p:spPr>
      </p:pic>
      <p:sp>
        <p:nvSpPr>
          <p:cNvPr id="2064" name="Google Shape;2064;p93"/>
          <p:cNvSpPr/>
          <p:nvPr/>
        </p:nvSpPr>
        <p:spPr>
          <a:xfrm>
            <a:off x="841466" y="5596146"/>
            <a:ext cx="10914218" cy="978162"/>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065" name="Google Shape;2065;p93"/>
          <p:cNvGrpSpPr/>
          <p:nvPr/>
        </p:nvGrpSpPr>
        <p:grpSpPr>
          <a:xfrm>
            <a:off x="463424" y="5596145"/>
            <a:ext cx="756084" cy="756084"/>
            <a:chOff x="3071664" y="4232452"/>
            <a:chExt cx="756084" cy="756084"/>
          </a:xfrm>
        </p:grpSpPr>
        <p:sp>
          <p:nvSpPr>
            <p:cNvPr id="2066" name="Google Shape;2066;p93"/>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2067" name="Google Shape;2067;p93"/>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2068" name="Google Shape;2068;p93"/>
          <p:cNvSpPr/>
          <p:nvPr/>
        </p:nvSpPr>
        <p:spPr>
          <a:xfrm>
            <a:off x="1238905" y="5615647"/>
            <a:ext cx="10513167" cy="95866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lang="pt-BR" sz="1200">
                <a:solidFill>
                  <a:schemeClr val="dk1"/>
                </a:solidFill>
                <a:latin typeface="Trebuchet MS"/>
                <a:ea typeface="Trebuchet MS"/>
                <a:cs typeface="Trebuchet MS"/>
                <a:sym typeface="Trebuchet MS"/>
              </a:rPr>
              <a:t>Fernández, D. M.; Wagner, S.; Kalinowski, M.; Felderer, M.; Mafra, P.; Vetro, A.; Conte, T.; Christiansson, M.; Greer, D.; Lassenius, C.; Männistö, T.; Nayabi, M.; Oivo, M.; Penzenstadler, B.; Pfahl, D.; Prikladnicki, R.; Ruhe, G.; Schekelmann, A.; Sen, S.; Spínola, R. O.; Tuzcu, A.; de la Vara, J. L.; and Wieringa, R. </a:t>
            </a:r>
            <a:r>
              <a:rPr b="1" lang="pt-BR" sz="1200">
                <a:solidFill>
                  <a:schemeClr val="dk1"/>
                </a:solidFill>
                <a:latin typeface="Trebuchet MS"/>
                <a:ea typeface="Trebuchet MS"/>
                <a:cs typeface="Trebuchet MS"/>
                <a:sym typeface="Trebuchet MS"/>
              </a:rPr>
              <a:t>Naming the pain in requirements engineering - Contemporary problems, causes, and effects in practice</a:t>
            </a:r>
            <a:r>
              <a:rPr lang="pt-BR" sz="1200">
                <a:solidFill>
                  <a:schemeClr val="dk1"/>
                </a:solidFill>
                <a:latin typeface="Trebuchet MS"/>
                <a:ea typeface="Trebuchet MS"/>
                <a:cs typeface="Trebuchet MS"/>
                <a:sym typeface="Trebuchet MS"/>
              </a:rPr>
              <a:t>. Empirical Software Engineering, 22(5): 2298-2338. 2017.</a:t>
            </a:r>
            <a:endParaRPr/>
          </a:p>
        </p:txBody>
      </p:sp>
      <p:sp>
        <p:nvSpPr>
          <p:cNvPr id="2069" name="Google Shape;2069;p93"/>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070" name="Google Shape;2070;p93"/>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071" name="Google Shape;2071;p93"/>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grpSp>
        <p:nvGrpSpPr>
          <p:cNvPr id="2077" name="Google Shape;2077;p94"/>
          <p:cNvGrpSpPr/>
          <p:nvPr/>
        </p:nvGrpSpPr>
        <p:grpSpPr>
          <a:xfrm>
            <a:off x="3501554" y="4242392"/>
            <a:ext cx="3271990" cy="2121678"/>
            <a:chOff x="1225373" y="1063180"/>
            <a:chExt cx="4677954" cy="2601341"/>
          </a:xfrm>
        </p:grpSpPr>
        <p:sp>
          <p:nvSpPr>
            <p:cNvPr id="2078" name="Google Shape;2078;p94"/>
            <p:cNvSpPr/>
            <p:nvPr/>
          </p:nvSpPr>
          <p:spPr>
            <a:xfrm rot="-283928">
              <a:off x="1235551" y="1253353"/>
              <a:ext cx="4628484" cy="437997"/>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79" name="Google Shape;2079;p94"/>
            <p:cNvSpPr/>
            <p:nvPr/>
          </p:nvSpPr>
          <p:spPr>
            <a:xfrm rot="-283928">
              <a:off x="1471737" y="1560134"/>
              <a:ext cx="4131870"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0" name="Google Shape;2080;p94"/>
            <p:cNvSpPr/>
            <p:nvPr/>
          </p:nvSpPr>
          <p:spPr>
            <a:xfrm rot="-283928">
              <a:off x="1299138" y="1950320"/>
              <a:ext cx="4390077"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1" name="Google Shape;2081;p94"/>
            <p:cNvSpPr/>
            <p:nvPr/>
          </p:nvSpPr>
          <p:spPr>
            <a:xfrm rot="-283928">
              <a:off x="1777513" y="2239144"/>
              <a:ext cx="4115951"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2" name="Google Shape;2082;p94"/>
            <p:cNvSpPr/>
            <p:nvPr/>
          </p:nvSpPr>
          <p:spPr>
            <a:xfrm rot="-283928">
              <a:off x="1652489" y="2579525"/>
              <a:ext cx="3960039"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3" name="Google Shape;2083;p94"/>
            <p:cNvSpPr/>
            <p:nvPr/>
          </p:nvSpPr>
          <p:spPr>
            <a:xfrm rot="-283928">
              <a:off x="1383202" y="2832289"/>
              <a:ext cx="4486871" cy="489567"/>
            </a:xfrm>
            <a:custGeom>
              <a:rect b="b" l="l" r="r" t="t"/>
              <a:pathLst>
                <a:path extrusionOk="0" h="294912" w="2256079">
                  <a:moveTo>
                    <a:pt x="2256079" y="20676"/>
                  </a:moveTo>
                  <a:cubicBezTo>
                    <a:pt x="2256079" y="29523"/>
                    <a:pt x="2254175" y="1649"/>
                    <a:pt x="2252842" y="20676"/>
                  </a:cubicBezTo>
                  <a:cubicBezTo>
                    <a:pt x="2251605" y="7262"/>
                    <a:pt x="2249035" y="29713"/>
                    <a:pt x="2246560" y="20676"/>
                  </a:cubicBezTo>
                  <a:cubicBezTo>
                    <a:pt x="2243990" y="32662"/>
                    <a:pt x="2240563" y="11162"/>
                    <a:pt x="2237041" y="20676"/>
                  </a:cubicBezTo>
                  <a:cubicBezTo>
                    <a:pt x="2233328" y="20676"/>
                    <a:pt x="2228854" y="-25844"/>
                    <a:pt x="2223999" y="20676"/>
                  </a:cubicBezTo>
                  <a:cubicBezTo>
                    <a:pt x="2219049" y="-5962"/>
                    <a:pt x="2213528" y="14968"/>
                    <a:pt x="2207530" y="20676"/>
                  </a:cubicBezTo>
                  <a:cubicBezTo>
                    <a:pt x="2201438" y="15348"/>
                    <a:pt x="2194870" y="30189"/>
                    <a:pt x="2187825" y="20676"/>
                  </a:cubicBezTo>
                  <a:cubicBezTo>
                    <a:pt x="2180686" y="-3774"/>
                    <a:pt x="2173071" y="77755"/>
                    <a:pt x="2164884" y="20676"/>
                  </a:cubicBezTo>
                  <a:cubicBezTo>
                    <a:pt x="2156792" y="5549"/>
                    <a:pt x="2148130" y="28952"/>
                    <a:pt x="2138991" y="20676"/>
                  </a:cubicBezTo>
                  <a:cubicBezTo>
                    <a:pt x="2134422" y="18297"/>
                    <a:pt x="2129472" y="23720"/>
                    <a:pt x="2124903" y="26764"/>
                  </a:cubicBezTo>
                  <a:cubicBezTo>
                    <a:pt x="2120048" y="31330"/>
                    <a:pt x="2115383" y="33899"/>
                    <a:pt x="2110053" y="20676"/>
                  </a:cubicBezTo>
                  <a:cubicBezTo>
                    <a:pt x="2099962" y="20676"/>
                    <a:pt x="2089396" y="32567"/>
                    <a:pt x="2078448" y="20676"/>
                  </a:cubicBezTo>
                  <a:cubicBezTo>
                    <a:pt x="2067406" y="13636"/>
                    <a:pt x="2055888" y="20676"/>
                    <a:pt x="2043989" y="20676"/>
                  </a:cubicBezTo>
                  <a:cubicBezTo>
                    <a:pt x="2031718" y="22055"/>
                    <a:pt x="2019324" y="22055"/>
                    <a:pt x="2007054" y="20676"/>
                  </a:cubicBezTo>
                  <a:cubicBezTo>
                    <a:pt x="1994393" y="17726"/>
                    <a:pt x="1981256" y="13826"/>
                    <a:pt x="1967739" y="19534"/>
                  </a:cubicBezTo>
                  <a:cubicBezTo>
                    <a:pt x="1953802" y="19933"/>
                    <a:pt x="1939847" y="19591"/>
                    <a:pt x="1925949" y="18488"/>
                  </a:cubicBezTo>
                  <a:lnTo>
                    <a:pt x="254452" y="18488"/>
                  </a:lnTo>
                  <a:cubicBezTo>
                    <a:pt x="235984" y="18488"/>
                    <a:pt x="217802" y="20961"/>
                    <a:pt x="199810" y="19534"/>
                  </a:cubicBezTo>
                  <a:cubicBezTo>
                    <a:pt x="181914" y="24291"/>
                    <a:pt x="164208" y="17251"/>
                    <a:pt x="146788" y="20105"/>
                  </a:cubicBezTo>
                  <a:cubicBezTo>
                    <a:pt x="129758" y="16908"/>
                    <a:pt x="112309" y="16651"/>
                    <a:pt x="95193" y="19344"/>
                  </a:cubicBezTo>
                  <a:cubicBezTo>
                    <a:pt x="78344" y="19344"/>
                    <a:pt x="61685" y="18488"/>
                    <a:pt x="45407" y="18488"/>
                  </a:cubicBezTo>
                  <a:lnTo>
                    <a:pt x="0" y="18488"/>
                  </a:lnTo>
                  <a:lnTo>
                    <a:pt x="0" y="268021"/>
                  </a:lnTo>
                  <a:cubicBezTo>
                    <a:pt x="14536" y="274652"/>
                    <a:pt x="31252" y="274652"/>
                    <a:pt x="45788" y="268021"/>
                  </a:cubicBezTo>
                  <a:cubicBezTo>
                    <a:pt x="61400" y="258508"/>
                    <a:pt x="76440" y="264406"/>
                    <a:pt x="92147" y="266879"/>
                  </a:cubicBezTo>
                  <a:cubicBezTo>
                    <a:pt x="107568" y="265719"/>
                    <a:pt x="123047" y="265376"/>
                    <a:pt x="138506" y="265833"/>
                  </a:cubicBezTo>
                  <a:lnTo>
                    <a:pt x="1877496" y="265833"/>
                  </a:lnTo>
                  <a:cubicBezTo>
                    <a:pt x="1893145" y="264501"/>
                    <a:pt x="1908872" y="264501"/>
                    <a:pt x="1924521" y="265833"/>
                  </a:cubicBezTo>
                  <a:cubicBezTo>
                    <a:pt x="1940228" y="264406"/>
                    <a:pt x="1955840" y="265833"/>
                    <a:pt x="1971547" y="265833"/>
                  </a:cubicBezTo>
                  <a:lnTo>
                    <a:pt x="2065502" y="265833"/>
                  </a:lnTo>
                  <a:cubicBezTo>
                    <a:pt x="2073403" y="265833"/>
                    <a:pt x="2081209" y="265833"/>
                    <a:pt x="2089015" y="265833"/>
                  </a:cubicBezTo>
                  <a:cubicBezTo>
                    <a:pt x="2096916" y="267355"/>
                    <a:pt x="2104722" y="260791"/>
                    <a:pt x="2112528" y="267736"/>
                  </a:cubicBezTo>
                  <a:cubicBezTo>
                    <a:pt x="2119029" y="273672"/>
                    <a:pt x="2128749" y="274376"/>
                    <a:pt x="2136040" y="269448"/>
                  </a:cubicBezTo>
                  <a:cubicBezTo>
                    <a:pt x="2143846" y="256034"/>
                    <a:pt x="2151747" y="281530"/>
                    <a:pt x="2159553" y="268211"/>
                  </a:cubicBezTo>
                  <a:cubicBezTo>
                    <a:pt x="2167359" y="237864"/>
                    <a:pt x="2175260" y="236532"/>
                    <a:pt x="2183066" y="270114"/>
                  </a:cubicBezTo>
                  <a:cubicBezTo>
                    <a:pt x="2190872" y="271826"/>
                    <a:pt x="2198678" y="279627"/>
                    <a:pt x="2206579" y="268306"/>
                  </a:cubicBezTo>
                  <a:cubicBezTo>
                    <a:pt x="2214385" y="285906"/>
                    <a:pt x="2223523" y="318156"/>
                    <a:pt x="2231329" y="268306"/>
                  </a:cubicBezTo>
                  <a:cubicBezTo>
                    <a:pt x="2239135" y="254512"/>
                    <a:pt x="2246560" y="277249"/>
                    <a:pt x="2256079" y="268306"/>
                  </a:cubicBezTo>
                  <a:lnTo>
                    <a:pt x="2256079" y="2096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4" name="Google Shape;2084;p94"/>
            <p:cNvSpPr/>
            <p:nvPr/>
          </p:nvSpPr>
          <p:spPr>
            <a:xfrm rot="-283928">
              <a:off x="1541442" y="3067009"/>
              <a:ext cx="4307807" cy="420538"/>
            </a:xfrm>
            <a:custGeom>
              <a:rect b="b" l="l" r="r" t="t"/>
              <a:pathLst>
                <a:path extrusionOk="0" h="257786" w="2027615">
                  <a:moveTo>
                    <a:pt x="2027616" y="6987"/>
                  </a:moveTo>
                  <a:cubicBezTo>
                    <a:pt x="2027616" y="-9947"/>
                    <a:pt x="2025616" y="9555"/>
                    <a:pt x="2024283" y="6987"/>
                  </a:cubicBezTo>
                  <a:cubicBezTo>
                    <a:pt x="2022951" y="19735"/>
                    <a:pt x="2020190" y="-10042"/>
                    <a:pt x="2017525" y="6987"/>
                  </a:cubicBezTo>
                  <a:cubicBezTo>
                    <a:pt x="2014859" y="11553"/>
                    <a:pt x="2011147" y="-7759"/>
                    <a:pt x="2007244" y="6987"/>
                  </a:cubicBezTo>
                  <a:cubicBezTo>
                    <a:pt x="2003246" y="1469"/>
                    <a:pt x="1998486" y="18022"/>
                    <a:pt x="1993250" y="6987"/>
                  </a:cubicBezTo>
                  <a:cubicBezTo>
                    <a:pt x="1988110" y="16500"/>
                    <a:pt x="1982208" y="-2526"/>
                    <a:pt x="1975830" y="6987"/>
                  </a:cubicBezTo>
                  <a:cubicBezTo>
                    <a:pt x="1969452" y="14693"/>
                    <a:pt x="1962408" y="-5856"/>
                    <a:pt x="1954888" y="5845"/>
                  </a:cubicBezTo>
                  <a:cubicBezTo>
                    <a:pt x="1947367" y="-1100"/>
                    <a:pt x="1939276" y="14312"/>
                    <a:pt x="1930708" y="4799"/>
                  </a:cubicBezTo>
                  <a:lnTo>
                    <a:pt x="44646" y="4799"/>
                  </a:lnTo>
                  <a:cubicBezTo>
                    <a:pt x="28558" y="-4714"/>
                    <a:pt x="9519" y="2040"/>
                    <a:pt x="0" y="6987"/>
                  </a:cubicBezTo>
                  <a:lnTo>
                    <a:pt x="0" y="254332"/>
                  </a:lnTo>
                  <a:cubicBezTo>
                    <a:pt x="9519" y="255188"/>
                    <a:pt x="29510" y="253381"/>
                    <a:pt x="44931" y="254332"/>
                  </a:cubicBezTo>
                  <a:cubicBezTo>
                    <a:pt x="60048" y="252620"/>
                    <a:pt x="75317" y="252620"/>
                    <a:pt x="90434" y="254332"/>
                  </a:cubicBezTo>
                  <a:cubicBezTo>
                    <a:pt x="105760" y="246246"/>
                    <a:pt x="120800" y="254332"/>
                    <a:pt x="136221" y="253191"/>
                  </a:cubicBezTo>
                  <a:cubicBezTo>
                    <a:pt x="151643" y="253191"/>
                    <a:pt x="166683" y="252144"/>
                    <a:pt x="182009" y="252144"/>
                  </a:cubicBezTo>
                  <a:lnTo>
                    <a:pt x="1679589" y="252144"/>
                  </a:lnTo>
                  <a:cubicBezTo>
                    <a:pt x="1702626" y="242631"/>
                    <a:pt x="1725662" y="257662"/>
                    <a:pt x="1748604" y="253191"/>
                  </a:cubicBezTo>
                  <a:cubicBezTo>
                    <a:pt x="1771641" y="251383"/>
                    <a:pt x="1794677" y="263941"/>
                    <a:pt x="1817714" y="253761"/>
                  </a:cubicBezTo>
                  <a:cubicBezTo>
                    <a:pt x="1840751" y="245295"/>
                    <a:pt x="1863788" y="254998"/>
                    <a:pt x="1886824" y="253761"/>
                  </a:cubicBezTo>
                  <a:cubicBezTo>
                    <a:pt x="1909861" y="237589"/>
                    <a:pt x="1934421" y="255379"/>
                    <a:pt x="1957268" y="253761"/>
                  </a:cubicBezTo>
                  <a:cubicBezTo>
                    <a:pt x="1980304" y="258803"/>
                    <a:pt x="1999058" y="247863"/>
                    <a:pt x="2027616" y="253761"/>
                  </a:cubicBezTo>
                  <a:lnTo>
                    <a:pt x="2027616" y="6416"/>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085" name="Google Shape;2085;p94"/>
          <p:cNvSpPr txBox="1"/>
          <p:nvPr/>
        </p:nvSpPr>
        <p:spPr>
          <a:xfrm rot="-280465">
            <a:off x="3750483" y="4430321"/>
            <a:ext cx="313130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Applying coding and analysis techniques from Grounded Theory can help to understand qualitative data gathered through open questions.</a:t>
            </a:r>
            <a:endParaRPr/>
          </a:p>
        </p:txBody>
      </p:sp>
      <p:grpSp>
        <p:nvGrpSpPr>
          <p:cNvPr id="2086" name="Google Shape;2086;p94"/>
          <p:cNvGrpSpPr/>
          <p:nvPr/>
        </p:nvGrpSpPr>
        <p:grpSpPr>
          <a:xfrm>
            <a:off x="1938919" y="1779970"/>
            <a:ext cx="4456815" cy="2341208"/>
            <a:chOff x="1225373" y="1156913"/>
            <a:chExt cx="3861966" cy="2510652"/>
          </a:xfrm>
        </p:grpSpPr>
        <p:sp>
          <p:nvSpPr>
            <p:cNvPr id="2087" name="Google Shape;2087;p94"/>
            <p:cNvSpPr/>
            <p:nvPr/>
          </p:nvSpPr>
          <p:spPr>
            <a:xfrm rot="-283928">
              <a:off x="1237481" y="1300382"/>
              <a:ext cx="3496241"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8" name="Google Shape;2088;p94"/>
            <p:cNvSpPr/>
            <p:nvPr/>
          </p:nvSpPr>
          <p:spPr>
            <a:xfrm rot="-283928">
              <a:off x="1472832" y="1585029"/>
              <a:ext cx="3489697"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9" name="Google Shape;2089;p94"/>
            <p:cNvSpPr/>
            <p:nvPr/>
          </p:nvSpPr>
          <p:spPr>
            <a:xfrm rot="-283928">
              <a:off x="1300406" y="1976635"/>
              <a:ext cx="3646189"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0" name="Google Shape;2090;p94"/>
            <p:cNvSpPr/>
            <p:nvPr/>
          </p:nvSpPr>
          <p:spPr>
            <a:xfrm rot="-283928">
              <a:off x="1544507" y="2277918"/>
              <a:ext cx="3522059"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1" name="Google Shape;2091;p94"/>
            <p:cNvSpPr/>
            <p:nvPr/>
          </p:nvSpPr>
          <p:spPr>
            <a:xfrm rot="-283928">
              <a:off x="1653621" y="2605433"/>
              <a:ext cx="3297525"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2" name="Google Shape;2092;p94"/>
            <p:cNvSpPr/>
            <p:nvPr/>
          </p:nvSpPr>
          <p:spPr>
            <a:xfrm rot="-283928">
              <a:off x="1384762" y="2868420"/>
              <a:ext cx="3689020" cy="481103"/>
            </a:xfrm>
            <a:custGeom>
              <a:rect b="b" l="l" r="r" t="t"/>
              <a:pathLst>
                <a:path extrusionOk="0" h="294912" w="2256079">
                  <a:moveTo>
                    <a:pt x="2256079" y="20676"/>
                  </a:moveTo>
                  <a:cubicBezTo>
                    <a:pt x="2256079" y="29523"/>
                    <a:pt x="2254175" y="1649"/>
                    <a:pt x="2252842" y="20676"/>
                  </a:cubicBezTo>
                  <a:cubicBezTo>
                    <a:pt x="2251605" y="7262"/>
                    <a:pt x="2249035" y="29713"/>
                    <a:pt x="2246560" y="20676"/>
                  </a:cubicBezTo>
                  <a:cubicBezTo>
                    <a:pt x="2243990" y="32662"/>
                    <a:pt x="2240563" y="11162"/>
                    <a:pt x="2237041" y="20676"/>
                  </a:cubicBezTo>
                  <a:cubicBezTo>
                    <a:pt x="2233328" y="20676"/>
                    <a:pt x="2228854" y="-25844"/>
                    <a:pt x="2223999" y="20676"/>
                  </a:cubicBezTo>
                  <a:cubicBezTo>
                    <a:pt x="2219049" y="-5962"/>
                    <a:pt x="2213528" y="14968"/>
                    <a:pt x="2207530" y="20676"/>
                  </a:cubicBezTo>
                  <a:cubicBezTo>
                    <a:pt x="2201438" y="15348"/>
                    <a:pt x="2194870" y="30189"/>
                    <a:pt x="2187825" y="20676"/>
                  </a:cubicBezTo>
                  <a:cubicBezTo>
                    <a:pt x="2180686" y="-3774"/>
                    <a:pt x="2173071" y="77755"/>
                    <a:pt x="2164884" y="20676"/>
                  </a:cubicBezTo>
                  <a:cubicBezTo>
                    <a:pt x="2156792" y="5549"/>
                    <a:pt x="2148130" y="28952"/>
                    <a:pt x="2138991" y="20676"/>
                  </a:cubicBezTo>
                  <a:cubicBezTo>
                    <a:pt x="2134422" y="18297"/>
                    <a:pt x="2129472" y="23720"/>
                    <a:pt x="2124903" y="26764"/>
                  </a:cubicBezTo>
                  <a:cubicBezTo>
                    <a:pt x="2120048" y="31330"/>
                    <a:pt x="2115383" y="33899"/>
                    <a:pt x="2110053" y="20676"/>
                  </a:cubicBezTo>
                  <a:cubicBezTo>
                    <a:pt x="2099962" y="20676"/>
                    <a:pt x="2089396" y="32567"/>
                    <a:pt x="2078448" y="20676"/>
                  </a:cubicBezTo>
                  <a:cubicBezTo>
                    <a:pt x="2067406" y="13636"/>
                    <a:pt x="2055888" y="20676"/>
                    <a:pt x="2043989" y="20676"/>
                  </a:cubicBezTo>
                  <a:cubicBezTo>
                    <a:pt x="2031718" y="22055"/>
                    <a:pt x="2019324" y="22055"/>
                    <a:pt x="2007054" y="20676"/>
                  </a:cubicBezTo>
                  <a:cubicBezTo>
                    <a:pt x="1994393" y="17726"/>
                    <a:pt x="1981256" y="13826"/>
                    <a:pt x="1967739" y="19534"/>
                  </a:cubicBezTo>
                  <a:cubicBezTo>
                    <a:pt x="1953802" y="19933"/>
                    <a:pt x="1939847" y="19591"/>
                    <a:pt x="1925949" y="18488"/>
                  </a:cubicBezTo>
                  <a:lnTo>
                    <a:pt x="254452" y="18488"/>
                  </a:lnTo>
                  <a:cubicBezTo>
                    <a:pt x="235984" y="18488"/>
                    <a:pt x="217802" y="20961"/>
                    <a:pt x="199810" y="19534"/>
                  </a:cubicBezTo>
                  <a:cubicBezTo>
                    <a:pt x="181914" y="24291"/>
                    <a:pt x="164208" y="17251"/>
                    <a:pt x="146788" y="20105"/>
                  </a:cubicBezTo>
                  <a:cubicBezTo>
                    <a:pt x="129758" y="16908"/>
                    <a:pt x="112309" y="16651"/>
                    <a:pt x="95193" y="19344"/>
                  </a:cubicBezTo>
                  <a:cubicBezTo>
                    <a:pt x="78344" y="19344"/>
                    <a:pt x="61685" y="18488"/>
                    <a:pt x="45407" y="18488"/>
                  </a:cubicBezTo>
                  <a:lnTo>
                    <a:pt x="0" y="18488"/>
                  </a:lnTo>
                  <a:lnTo>
                    <a:pt x="0" y="268021"/>
                  </a:lnTo>
                  <a:cubicBezTo>
                    <a:pt x="14536" y="274652"/>
                    <a:pt x="31252" y="274652"/>
                    <a:pt x="45788" y="268021"/>
                  </a:cubicBezTo>
                  <a:cubicBezTo>
                    <a:pt x="61400" y="258508"/>
                    <a:pt x="76440" y="264406"/>
                    <a:pt x="92147" y="266879"/>
                  </a:cubicBezTo>
                  <a:cubicBezTo>
                    <a:pt x="107568" y="265719"/>
                    <a:pt x="123047" y="265376"/>
                    <a:pt x="138506" y="265833"/>
                  </a:cubicBezTo>
                  <a:lnTo>
                    <a:pt x="1877496" y="265833"/>
                  </a:lnTo>
                  <a:cubicBezTo>
                    <a:pt x="1893145" y="264501"/>
                    <a:pt x="1908872" y="264501"/>
                    <a:pt x="1924521" y="265833"/>
                  </a:cubicBezTo>
                  <a:cubicBezTo>
                    <a:pt x="1940228" y="264406"/>
                    <a:pt x="1955840" y="265833"/>
                    <a:pt x="1971547" y="265833"/>
                  </a:cubicBezTo>
                  <a:lnTo>
                    <a:pt x="2065502" y="265833"/>
                  </a:lnTo>
                  <a:cubicBezTo>
                    <a:pt x="2073403" y="265833"/>
                    <a:pt x="2081209" y="265833"/>
                    <a:pt x="2089015" y="265833"/>
                  </a:cubicBezTo>
                  <a:cubicBezTo>
                    <a:pt x="2096916" y="267355"/>
                    <a:pt x="2104722" y="260791"/>
                    <a:pt x="2112528" y="267736"/>
                  </a:cubicBezTo>
                  <a:cubicBezTo>
                    <a:pt x="2119029" y="273672"/>
                    <a:pt x="2128749" y="274376"/>
                    <a:pt x="2136040" y="269448"/>
                  </a:cubicBezTo>
                  <a:cubicBezTo>
                    <a:pt x="2143846" y="256034"/>
                    <a:pt x="2151747" y="281530"/>
                    <a:pt x="2159553" y="268211"/>
                  </a:cubicBezTo>
                  <a:cubicBezTo>
                    <a:pt x="2167359" y="237864"/>
                    <a:pt x="2175260" y="236532"/>
                    <a:pt x="2183066" y="270114"/>
                  </a:cubicBezTo>
                  <a:cubicBezTo>
                    <a:pt x="2190872" y="271826"/>
                    <a:pt x="2198678" y="279627"/>
                    <a:pt x="2206579" y="268306"/>
                  </a:cubicBezTo>
                  <a:cubicBezTo>
                    <a:pt x="2214385" y="285906"/>
                    <a:pt x="2223523" y="318156"/>
                    <a:pt x="2231329" y="268306"/>
                  </a:cubicBezTo>
                  <a:cubicBezTo>
                    <a:pt x="2239135" y="254512"/>
                    <a:pt x="2246560" y="277249"/>
                    <a:pt x="2256079" y="268306"/>
                  </a:cubicBezTo>
                  <a:lnTo>
                    <a:pt x="2256079" y="2096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3" name="Google Shape;2093;p94"/>
            <p:cNvSpPr/>
            <p:nvPr/>
          </p:nvSpPr>
          <p:spPr>
            <a:xfrm rot="-283928">
              <a:off x="1543634" y="3123081"/>
              <a:ext cx="3022230" cy="420538"/>
            </a:xfrm>
            <a:custGeom>
              <a:rect b="b" l="l" r="r" t="t"/>
              <a:pathLst>
                <a:path extrusionOk="0" h="257786" w="2027615">
                  <a:moveTo>
                    <a:pt x="2027616" y="6987"/>
                  </a:moveTo>
                  <a:cubicBezTo>
                    <a:pt x="2027616" y="-9947"/>
                    <a:pt x="2025616" y="9555"/>
                    <a:pt x="2024283" y="6987"/>
                  </a:cubicBezTo>
                  <a:cubicBezTo>
                    <a:pt x="2022951" y="19735"/>
                    <a:pt x="2020190" y="-10042"/>
                    <a:pt x="2017525" y="6987"/>
                  </a:cubicBezTo>
                  <a:cubicBezTo>
                    <a:pt x="2014859" y="11553"/>
                    <a:pt x="2011147" y="-7759"/>
                    <a:pt x="2007244" y="6987"/>
                  </a:cubicBezTo>
                  <a:cubicBezTo>
                    <a:pt x="2003246" y="1469"/>
                    <a:pt x="1998486" y="18022"/>
                    <a:pt x="1993250" y="6987"/>
                  </a:cubicBezTo>
                  <a:cubicBezTo>
                    <a:pt x="1988110" y="16500"/>
                    <a:pt x="1982208" y="-2526"/>
                    <a:pt x="1975830" y="6987"/>
                  </a:cubicBezTo>
                  <a:cubicBezTo>
                    <a:pt x="1969452" y="14693"/>
                    <a:pt x="1962408" y="-5856"/>
                    <a:pt x="1954888" y="5845"/>
                  </a:cubicBezTo>
                  <a:cubicBezTo>
                    <a:pt x="1947367" y="-1100"/>
                    <a:pt x="1939276" y="14312"/>
                    <a:pt x="1930708" y="4799"/>
                  </a:cubicBezTo>
                  <a:lnTo>
                    <a:pt x="44646" y="4799"/>
                  </a:lnTo>
                  <a:cubicBezTo>
                    <a:pt x="28558" y="-4714"/>
                    <a:pt x="9519" y="2040"/>
                    <a:pt x="0" y="6987"/>
                  </a:cubicBezTo>
                  <a:lnTo>
                    <a:pt x="0" y="254332"/>
                  </a:lnTo>
                  <a:cubicBezTo>
                    <a:pt x="9519" y="255188"/>
                    <a:pt x="29510" y="253381"/>
                    <a:pt x="44931" y="254332"/>
                  </a:cubicBezTo>
                  <a:cubicBezTo>
                    <a:pt x="60048" y="252620"/>
                    <a:pt x="75317" y="252620"/>
                    <a:pt x="90434" y="254332"/>
                  </a:cubicBezTo>
                  <a:cubicBezTo>
                    <a:pt x="105760" y="246246"/>
                    <a:pt x="120800" y="254332"/>
                    <a:pt x="136221" y="253191"/>
                  </a:cubicBezTo>
                  <a:cubicBezTo>
                    <a:pt x="151643" y="253191"/>
                    <a:pt x="166683" y="252144"/>
                    <a:pt x="182009" y="252144"/>
                  </a:cubicBezTo>
                  <a:lnTo>
                    <a:pt x="1679589" y="252144"/>
                  </a:lnTo>
                  <a:cubicBezTo>
                    <a:pt x="1702626" y="242631"/>
                    <a:pt x="1725662" y="257662"/>
                    <a:pt x="1748604" y="253191"/>
                  </a:cubicBezTo>
                  <a:cubicBezTo>
                    <a:pt x="1771641" y="251383"/>
                    <a:pt x="1794677" y="263941"/>
                    <a:pt x="1817714" y="253761"/>
                  </a:cubicBezTo>
                  <a:cubicBezTo>
                    <a:pt x="1840751" y="245295"/>
                    <a:pt x="1863788" y="254998"/>
                    <a:pt x="1886824" y="253761"/>
                  </a:cubicBezTo>
                  <a:cubicBezTo>
                    <a:pt x="1909861" y="237589"/>
                    <a:pt x="1934421" y="255379"/>
                    <a:pt x="1957268" y="253761"/>
                  </a:cubicBezTo>
                  <a:cubicBezTo>
                    <a:pt x="1980304" y="258803"/>
                    <a:pt x="1999058" y="247863"/>
                    <a:pt x="2027616" y="253761"/>
                  </a:cubicBezTo>
                  <a:lnTo>
                    <a:pt x="2027616" y="6416"/>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094" name="Google Shape;2094;p94"/>
          <p:cNvSpPr txBox="1"/>
          <p:nvPr/>
        </p:nvSpPr>
        <p:spPr>
          <a:xfrm rot="-276463">
            <a:off x="2296707" y="1910987"/>
            <a:ext cx="4197434"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When preparing your survey, invest effort in avoiding confounding factors that may interfere in having respondents focusing mainly on the survey question when providing their answers (</a:t>
            </a:r>
            <a:r>
              <a:rPr i="1" lang="pt-BR" sz="1800">
                <a:solidFill>
                  <a:schemeClr val="dk1"/>
                </a:solidFill>
                <a:latin typeface="Trebuchet MS"/>
                <a:ea typeface="Trebuchet MS"/>
                <a:cs typeface="Trebuchet MS"/>
                <a:sym typeface="Trebuchet MS"/>
              </a:rPr>
              <a:t>e.g.</a:t>
            </a:r>
            <a:r>
              <a:rPr lang="pt-BR" sz="1800">
                <a:solidFill>
                  <a:schemeClr val="dk1"/>
                </a:solidFill>
                <a:latin typeface="Trebuchet MS"/>
                <a:ea typeface="Trebuchet MS"/>
                <a:cs typeface="Trebuchet MS"/>
                <a:sym typeface="Trebuchet MS"/>
              </a:rPr>
              <a:t>, language issues). Assess the instrument validity.</a:t>
            </a:r>
            <a:endParaRPr/>
          </a:p>
        </p:txBody>
      </p:sp>
      <p:grpSp>
        <p:nvGrpSpPr>
          <p:cNvPr id="2095" name="Google Shape;2095;p94"/>
          <p:cNvGrpSpPr/>
          <p:nvPr/>
        </p:nvGrpSpPr>
        <p:grpSpPr>
          <a:xfrm>
            <a:off x="7047325" y="3860705"/>
            <a:ext cx="4938555" cy="2320752"/>
            <a:chOff x="1225373" y="1176512"/>
            <a:chExt cx="3852068" cy="2488715"/>
          </a:xfrm>
        </p:grpSpPr>
        <p:sp>
          <p:nvSpPr>
            <p:cNvPr id="2096" name="Google Shape;2096;p94"/>
            <p:cNvSpPr/>
            <p:nvPr/>
          </p:nvSpPr>
          <p:spPr>
            <a:xfrm rot="-283928">
              <a:off x="1237843" y="1311222"/>
              <a:ext cx="3283886"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7" name="Google Shape;2097;p94"/>
            <p:cNvSpPr/>
            <p:nvPr/>
          </p:nvSpPr>
          <p:spPr>
            <a:xfrm rot="-283928">
              <a:off x="1473111" y="1592959"/>
              <a:ext cx="3325602"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8" name="Google Shape;2098;p94"/>
            <p:cNvSpPr/>
            <p:nvPr/>
          </p:nvSpPr>
          <p:spPr>
            <a:xfrm rot="-283928">
              <a:off x="1300406" y="1976635"/>
              <a:ext cx="3646189"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9" name="Google Shape;2099;p94"/>
            <p:cNvSpPr/>
            <p:nvPr/>
          </p:nvSpPr>
          <p:spPr>
            <a:xfrm rot="-283928">
              <a:off x="1544507" y="2277918"/>
              <a:ext cx="3522059"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0" name="Google Shape;2100;p94"/>
            <p:cNvSpPr/>
            <p:nvPr/>
          </p:nvSpPr>
          <p:spPr>
            <a:xfrm rot="-283928">
              <a:off x="1653841" y="2610514"/>
              <a:ext cx="3168894" cy="419399"/>
            </a:xfrm>
            <a:custGeom>
              <a:rect b="b" l="l" r="r" t="t"/>
              <a:pathLst>
                <a:path extrusionOk="0" h="257088" w="1894345">
                  <a:moveTo>
                    <a:pt x="1894345" y="3111"/>
                  </a:moveTo>
                  <a:cubicBezTo>
                    <a:pt x="1894345" y="3111"/>
                    <a:pt x="1892346" y="5299"/>
                    <a:pt x="1890918" y="3111"/>
                  </a:cubicBezTo>
                  <a:cubicBezTo>
                    <a:pt x="1889395" y="4348"/>
                    <a:pt x="1886539" y="3111"/>
                    <a:pt x="1883683" y="3111"/>
                  </a:cubicBezTo>
                  <a:cubicBezTo>
                    <a:pt x="1880827" y="3111"/>
                    <a:pt x="1876925" y="257"/>
                    <a:pt x="1872736" y="3111"/>
                  </a:cubicBezTo>
                  <a:cubicBezTo>
                    <a:pt x="1868452" y="-1741"/>
                    <a:pt x="1863217" y="2255"/>
                    <a:pt x="1857886" y="3111"/>
                  </a:cubicBezTo>
                  <a:cubicBezTo>
                    <a:pt x="1852269" y="9199"/>
                    <a:pt x="1846082" y="8724"/>
                    <a:pt x="1838847" y="3111"/>
                  </a:cubicBezTo>
                  <a:cubicBezTo>
                    <a:pt x="1832088" y="1969"/>
                    <a:pt x="1824664" y="4538"/>
                    <a:pt x="1816667" y="3111"/>
                  </a:cubicBezTo>
                  <a:cubicBezTo>
                    <a:pt x="1808671" y="-3168"/>
                    <a:pt x="1800104" y="1779"/>
                    <a:pt x="1790965" y="3111"/>
                  </a:cubicBezTo>
                  <a:cubicBezTo>
                    <a:pt x="1781827" y="4443"/>
                    <a:pt x="1771926" y="-695"/>
                    <a:pt x="1762407" y="1969"/>
                  </a:cubicBezTo>
                  <a:cubicBezTo>
                    <a:pt x="1752126" y="1969"/>
                    <a:pt x="1741370" y="923"/>
                    <a:pt x="1730137" y="923"/>
                  </a:cubicBezTo>
                  <a:lnTo>
                    <a:pt x="0" y="923"/>
                  </a:lnTo>
                  <a:lnTo>
                    <a:pt x="0" y="248268"/>
                  </a:lnTo>
                  <a:lnTo>
                    <a:pt x="1799913" y="248268"/>
                  </a:lnTo>
                  <a:cubicBezTo>
                    <a:pt x="1807528" y="248268"/>
                    <a:pt x="1815240" y="248268"/>
                    <a:pt x="1822855" y="249124"/>
                  </a:cubicBezTo>
                  <a:cubicBezTo>
                    <a:pt x="1830489" y="250190"/>
                    <a:pt x="1838209" y="250437"/>
                    <a:pt x="1845891" y="249885"/>
                  </a:cubicBezTo>
                  <a:cubicBezTo>
                    <a:pt x="1851946" y="256687"/>
                    <a:pt x="1861636" y="258932"/>
                    <a:pt x="1870070" y="255498"/>
                  </a:cubicBezTo>
                  <a:cubicBezTo>
                    <a:pt x="1877781" y="235045"/>
                    <a:pt x="1884826" y="251217"/>
                    <a:pt x="1894345" y="250456"/>
                  </a:cubicBezTo>
                  <a:lnTo>
                    <a:pt x="1894345" y="311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1" name="Google Shape;2101;p94"/>
            <p:cNvSpPr/>
            <p:nvPr/>
          </p:nvSpPr>
          <p:spPr>
            <a:xfrm rot="-283928">
              <a:off x="1385668" y="2895568"/>
              <a:ext cx="3157195" cy="481103"/>
            </a:xfrm>
            <a:custGeom>
              <a:rect b="b" l="l" r="r" t="t"/>
              <a:pathLst>
                <a:path extrusionOk="0" h="294912" w="2256079">
                  <a:moveTo>
                    <a:pt x="2256079" y="20676"/>
                  </a:moveTo>
                  <a:cubicBezTo>
                    <a:pt x="2256079" y="29523"/>
                    <a:pt x="2254175" y="1649"/>
                    <a:pt x="2252842" y="20676"/>
                  </a:cubicBezTo>
                  <a:cubicBezTo>
                    <a:pt x="2251605" y="7262"/>
                    <a:pt x="2249035" y="29713"/>
                    <a:pt x="2246560" y="20676"/>
                  </a:cubicBezTo>
                  <a:cubicBezTo>
                    <a:pt x="2243990" y="32662"/>
                    <a:pt x="2240563" y="11162"/>
                    <a:pt x="2237041" y="20676"/>
                  </a:cubicBezTo>
                  <a:cubicBezTo>
                    <a:pt x="2233328" y="20676"/>
                    <a:pt x="2228854" y="-25844"/>
                    <a:pt x="2223999" y="20676"/>
                  </a:cubicBezTo>
                  <a:cubicBezTo>
                    <a:pt x="2219049" y="-5962"/>
                    <a:pt x="2213528" y="14968"/>
                    <a:pt x="2207530" y="20676"/>
                  </a:cubicBezTo>
                  <a:cubicBezTo>
                    <a:pt x="2201438" y="15348"/>
                    <a:pt x="2194870" y="30189"/>
                    <a:pt x="2187825" y="20676"/>
                  </a:cubicBezTo>
                  <a:cubicBezTo>
                    <a:pt x="2180686" y="-3774"/>
                    <a:pt x="2173071" y="77755"/>
                    <a:pt x="2164884" y="20676"/>
                  </a:cubicBezTo>
                  <a:cubicBezTo>
                    <a:pt x="2156792" y="5549"/>
                    <a:pt x="2148130" y="28952"/>
                    <a:pt x="2138991" y="20676"/>
                  </a:cubicBezTo>
                  <a:cubicBezTo>
                    <a:pt x="2134422" y="18297"/>
                    <a:pt x="2129472" y="23720"/>
                    <a:pt x="2124903" y="26764"/>
                  </a:cubicBezTo>
                  <a:cubicBezTo>
                    <a:pt x="2120048" y="31330"/>
                    <a:pt x="2115383" y="33899"/>
                    <a:pt x="2110053" y="20676"/>
                  </a:cubicBezTo>
                  <a:cubicBezTo>
                    <a:pt x="2099962" y="20676"/>
                    <a:pt x="2089396" y="32567"/>
                    <a:pt x="2078448" y="20676"/>
                  </a:cubicBezTo>
                  <a:cubicBezTo>
                    <a:pt x="2067406" y="13636"/>
                    <a:pt x="2055888" y="20676"/>
                    <a:pt x="2043989" y="20676"/>
                  </a:cubicBezTo>
                  <a:cubicBezTo>
                    <a:pt x="2031718" y="22055"/>
                    <a:pt x="2019324" y="22055"/>
                    <a:pt x="2007054" y="20676"/>
                  </a:cubicBezTo>
                  <a:cubicBezTo>
                    <a:pt x="1994393" y="17726"/>
                    <a:pt x="1981256" y="13826"/>
                    <a:pt x="1967739" y="19534"/>
                  </a:cubicBezTo>
                  <a:cubicBezTo>
                    <a:pt x="1953802" y="19933"/>
                    <a:pt x="1939847" y="19591"/>
                    <a:pt x="1925949" y="18488"/>
                  </a:cubicBezTo>
                  <a:lnTo>
                    <a:pt x="254452" y="18488"/>
                  </a:lnTo>
                  <a:cubicBezTo>
                    <a:pt x="235984" y="18488"/>
                    <a:pt x="217802" y="20961"/>
                    <a:pt x="199810" y="19534"/>
                  </a:cubicBezTo>
                  <a:cubicBezTo>
                    <a:pt x="181914" y="24291"/>
                    <a:pt x="164208" y="17251"/>
                    <a:pt x="146788" y="20105"/>
                  </a:cubicBezTo>
                  <a:cubicBezTo>
                    <a:pt x="129758" y="16908"/>
                    <a:pt x="112309" y="16651"/>
                    <a:pt x="95193" y="19344"/>
                  </a:cubicBezTo>
                  <a:cubicBezTo>
                    <a:pt x="78344" y="19344"/>
                    <a:pt x="61685" y="18488"/>
                    <a:pt x="45407" y="18488"/>
                  </a:cubicBezTo>
                  <a:lnTo>
                    <a:pt x="0" y="18488"/>
                  </a:lnTo>
                  <a:lnTo>
                    <a:pt x="0" y="268021"/>
                  </a:lnTo>
                  <a:cubicBezTo>
                    <a:pt x="14536" y="274652"/>
                    <a:pt x="31252" y="274652"/>
                    <a:pt x="45788" y="268021"/>
                  </a:cubicBezTo>
                  <a:cubicBezTo>
                    <a:pt x="61400" y="258508"/>
                    <a:pt x="76440" y="264406"/>
                    <a:pt x="92147" y="266879"/>
                  </a:cubicBezTo>
                  <a:cubicBezTo>
                    <a:pt x="107568" y="265719"/>
                    <a:pt x="123047" y="265376"/>
                    <a:pt x="138506" y="265833"/>
                  </a:cubicBezTo>
                  <a:lnTo>
                    <a:pt x="1877496" y="265833"/>
                  </a:lnTo>
                  <a:cubicBezTo>
                    <a:pt x="1893145" y="264501"/>
                    <a:pt x="1908872" y="264501"/>
                    <a:pt x="1924521" y="265833"/>
                  </a:cubicBezTo>
                  <a:cubicBezTo>
                    <a:pt x="1940228" y="264406"/>
                    <a:pt x="1955840" y="265833"/>
                    <a:pt x="1971547" y="265833"/>
                  </a:cubicBezTo>
                  <a:lnTo>
                    <a:pt x="2065502" y="265833"/>
                  </a:lnTo>
                  <a:cubicBezTo>
                    <a:pt x="2073403" y="265833"/>
                    <a:pt x="2081209" y="265833"/>
                    <a:pt x="2089015" y="265833"/>
                  </a:cubicBezTo>
                  <a:cubicBezTo>
                    <a:pt x="2096916" y="267355"/>
                    <a:pt x="2104722" y="260791"/>
                    <a:pt x="2112528" y="267736"/>
                  </a:cubicBezTo>
                  <a:cubicBezTo>
                    <a:pt x="2119029" y="273672"/>
                    <a:pt x="2128749" y="274376"/>
                    <a:pt x="2136040" y="269448"/>
                  </a:cubicBezTo>
                  <a:cubicBezTo>
                    <a:pt x="2143846" y="256034"/>
                    <a:pt x="2151747" y="281530"/>
                    <a:pt x="2159553" y="268211"/>
                  </a:cubicBezTo>
                  <a:cubicBezTo>
                    <a:pt x="2167359" y="237864"/>
                    <a:pt x="2175260" y="236532"/>
                    <a:pt x="2183066" y="270114"/>
                  </a:cubicBezTo>
                  <a:cubicBezTo>
                    <a:pt x="2190872" y="271826"/>
                    <a:pt x="2198678" y="279627"/>
                    <a:pt x="2206579" y="268306"/>
                  </a:cubicBezTo>
                  <a:cubicBezTo>
                    <a:pt x="2214385" y="285906"/>
                    <a:pt x="2223523" y="318156"/>
                    <a:pt x="2231329" y="268306"/>
                  </a:cubicBezTo>
                  <a:cubicBezTo>
                    <a:pt x="2239135" y="254512"/>
                    <a:pt x="2246560" y="277249"/>
                    <a:pt x="2256079" y="268306"/>
                  </a:cubicBezTo>
                  <a:lnTo>
                    <a:pt x="2256079" y="2096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2" name="Google Shape;2102;p94"/>
            <p:cNvSpPr/>
            <p:nvPr/>
          </p:nvSpPr>
          <p:spPr>
            <a:xfrm rot="-283928">
              <a:off x="1543376" y="3114506"/>
              <a:ext cx="3173429" cy="420538"/>
            </a:xfrm>
            <a:custGeom>
              <a:rect b="b" l="l" r="r" t="t"/>
              <a:pathLst>
                <a:path extrusionOk="0" h="257786" w="2027615">
                  <a:moveTo>
                    <a:pt x="2027616" y="6987"/>
                  </a:moveTo>
                  <a:cubicBezTo>
                    <a:pt x="2027616" y="-9947"/>
                    <a:pt x="2025616" y="9555"/>
                    <a:pt x="2024283" y="6987"/>
                  </a:cubicBezTo>
                  <a:cubicBezTo>
                    <a:pt x="2022951" y="19735"/>
                    <a:pt x="2020190" y="-10042"/>
                    <a:pt x="2017525" y="6987"/>
                  </a:cubicBezTo>
                  <a:cubicBezTo>
                    <a:pt x="2014859" y="11553"/>
                    <a:pt x="2011147" y="-7759"/>
                    <a:pt x="2007244" y="6987"/>
                  </a:cubicBezTo>
                  <a:cubicBezTo>
                    <a:pt x="2003246" y="1469"/>
                    <a:pt x="1998486" y="18022"/>
                    <a:pt x="1993250" y="6987"/>
                  </a:cubicBezTo>
                  <a:cubicBezTo>
                    <a:pt x="1988110" y="16500"/>
                    <a:pt x="1982208" y="-2526"/>
                    <a:pt x="1975830" y="6987"/>
                  </a:cubicBezTo>
                  <a:cubicBezTo>
                    <a:pt x="1969452" y="14693"/>
                    <a:pt x="1962408" y="-5856"/>
                    <a:pt x="1954888" y="5845"/>
                  </a:cubicBezTo>
                  <a:cubicBezTo>
                    <a:pt x="1947367" y="-1100"/>
                    <a:pt x="1939276" y="14312"/>
                    <a:pt x="1930708" y="4799"/>
                  </a:cubicBezTo>
                  <a:lnTo>
                    <a:pt x="44646" y="4799"/>
                  </a:lnTo>
                  <a:cubicBezTo>
                    <a:pt x="28558" y="-4714"/>
                    <a:pt x="9519" y="2040"/>
                    <a:pt x="0" y="6987"/>
                  </a:cubicBezTo>
                  <a:lnTo>
                    <a:pt x="0" y="254332"/>
                  </a:lnTo>
                  <a:cubicBezTo>
                    <a:pt x="9519" y="255188"/>
                    <a:pt x="29510" y="253381"/>
                    <a:pt x="44931" y="254332"/>
                  </a:cubicBezTo>
                  <a:cubicBezTo>
                    <a:pt x="60048" y="252620"/>
                    <a:pt x="75317" y="252620"/>
                    <a:pt x="90434" y="254332"/>
                  </a:cubicBezTo>
                  <a:cubicBezTo>
                    <a:pt x="105760" y="246246"/>
                    <a:pt x="120800" y="254332"/>
                    <a:pt x="136221" y="253191"/>
                  </a:cubicBezTo>
                  <a:cubicBezTo>
                    <a:pt x="151643" y="253191"/>
                    <a:pt x="166683" y="252144"/>
                    <a:pt x="182009" y="252144"/>
                  </a:cubicBezTo>
                  <a:lnTo>
                    <a:pt x="1679589" y="252144"/>
                  </a:lnTo>
                  <a:cubicBezTo>
                    <a:pt x="1702626" y="242631"/>
                    <a:pt x="1725662" y="257662"/>
                    <a:pt x="1748604" y="253191"/>
                  </a:cubicBezTo>
                  <a:cubicBezTo>
                    <a:pt x="1771641" y="251383"/>
                    <a:pt x="1794677" y="263941"/>
                    <a:pt x="1817714" y="253761"/>
                  </a:cubicBezTo>
                  <a:cubicBezTo>
                    <a:pt x="1840751" y="245295"/>
                    <a:pt x="1863788" y="254998"/>
                    <a:pt x="1886824" y="253761"/>
                  </a:cubicBezTo>
                  <a:cubicBezTo>
                    <a:pt x="1909861" y="237589"/>
                    <a:pt x="1934421" y="255379"/>
                    <a:pt x="1957268" y="253761"/>
                  </a:cubicBezTo>
                  <a:cubicBezTo>
                    <a:pt x="1980304" y="258803"/>
                    <a:pt x="1999058" y="247863"/>
                    <a:pt x="2027616" y="253761"/>
                  </a:cubicBezTo>
                  <a:lnTo>
                    <a:pt x="2027616" y="6416"/>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103" name="Google Shape;2103;p94"/>
          <p:cNvGrpSpPr/>
          <p:nvPr/>
        </p:nvGrpSpPr>
        <p:grpSpPr>
          <a:xfrm>
            <a:off x="6925505" y="1546320"/>
            <a:ext cx="5148260" cy="1799142"/>
            <a:chOff x="1369741" y="1133247"/>
            <a:chExt cx="3960074" cy="1699411"/>
          </a:xfrm>
        </p:grpSpPr>
        <p:sp>
          <p:nvSpPr>
            <p:cNvPr id="2104" name="Google Shape;2104;p94"/>
            <p:cNvSpPr/>
            <p:nvPr/>
          </p:nvSpPr>
          <p:spPr>
            <a:xfrm rot="-283928">
              <a:off x="1392545" y="1280278"/>
              <a:ext cx="3582597" cy="437996"/>
            </a:xfrm>
            <a:custGeom>
              <a:rect b="b" l="l" r="r" t="t"/>
              <a:pathLst>
                <a:path extrusionOk="0" h="268488" w="2160885">
                  <a:moveTo>
                    <a:pt x="2160886" y="8571"/>
                  </a:moveTo>
                  <a:cubicBezTo>
                    <a:pt x="2160886" y="14089"/>
                    <a:pt x="2159363" y="8571"/>
                    <a:pt x="2158792" y="8571"/>
                  </a:cubicBezTo>
                  <a:cubicBezTo>
                    <a:pt x="2158220" y="8571"/>
                    <a:pt x="2156888" y="12852"/>
                    <a:pt x="2155841" y="8571"/>
                  </a:cubicBezTo>
                  <a:cubicBezTo>
                    <a:pt x="2154794" y="7810"/>
                    <a:pt x="2153175" y="8571"/>
                    <a:pt x="2151557" y="8571"/>
                  </a:cubicBezTo>
                  <a:cubicBezTo>
                    <a:pt x="2150034" y="12567"/>
                    <a:pt x="2148035" y="8571"/>
                    <a:pt x="2145941" y="8571"/>
                  </a:cubicBezTo>
                  <a:cubicBezTo>
                    <a:pt x="2143941" y="5622"/>
                    <a:pt x="2141562" y="13423"/>
                    <a:pt x="2138991" y="8571"/>
                  </a:cubicBezTo>
                  <a:cubicBezTo>
                    <a:pt x="2136421" y="1531"/>
                    <a:pt x="2133565" y="8000"/>
                    <a:pt x="2130614" y="8571"/>
                  </a:cubicBezTo>
                  <a:cubicBezTo>
                    <a:pt x="2127568" y="11710"/>
                    <a:pt x="2124236" y="7429"/>
                    <a:pt x="2121095" y="8571"/>
                  </a:cubicBezTo>
                  <a:cubicBezTo>
                    <a:pt x="2117544" y="6863"/>
                    <a:pt x="2113413" y="6863"/>
                    <a:pt x="2109862" y="8571"/>
                  </a:cubicBezTo>
                  <a:cubicBezTo>
                    <a:pt x="2105826" y="9970"/>
                    <a:pt x="2101428" y="9970"/>
                    <a:pt x="2097392" y="8571"/>
                  </a:cubicBezTo>
                  <a:cubicBezTo>
                    <a:pt x="2092889" y="9906"/>
                    <a:pt x="2088091" y="9906"/>
                    <a:pt x="2083589" y="8571"/>
                  </a:cubicBezTo>
                  <a:cubicBezTo>
                    <a:pt x="2078734" y="8571"/>
                    <a:pt x="2074069" y="10854"/>
                    <a:pt x="2068453" y="8571"/>
                  </a:cubicBezTo>
                  <a:cubicBezTo>
                    <a:pt x="2063122" y="6904"/>
                    <a:pt x="2057410" y="6904"/>
                    <a:pt x="2052080" y="8571"/>
                  </a:cubicBezTo>
                  <a:cubicBezTo>
                    <a:pt x="2046407" y="6621"/>
                    <a:pt x="2040238" y="6621"/>
                    <a:pt x="2034564" y="8571"/>
                  </a:cubicBezTo>
                  <a:cubicBezTo>
                    <a:pt x="2028472" y="10379"/>
                    <a:pt x="2022189" y="6763"/>
                    <a:pt x="2015526" y="8571"/>
                  </a:cubicBezTo>
                  <a:cubicBezTo>
                    <a:pt x="2008862" y="10379"/>
                    <a:pt x="2002389" y="1056"/>
                    <a:pt x="1995630" y="7429"/>
                  </a:cubicBezTo>
                  <a:cubicBezTo>
                    <a:pt x="1988605" y="8024"/>
                    <a:pt x="1981523" y="7672"/>
                    <a:pt x="1974593" y="6383"/>
                  </a:cubicBezTo>
                  <a:lnTo>
                    <a:pt x="1798961" y="6383"/>
                  </a:lnTo>
                  <a:cubicBezTo>
                    <a:pt x="1789442" y="6383"/>
                    <a:pt x="1779923" y="6383"/>
                    <a:pt x="1770403" y="7429"/>
                  </a:cubicBezTo>
                  <a:cubicBezTo>
                    <a:pt x="1760589" y="5682"/>
                    <a:pt x="1750536" y="5876"/>
                    <a:pt x="1740798" y="8000"/>
                  </a:cubicBezTo>
                  <a:cubicBezTo>
                    <a:pt x="1730774" y="10038"/>
                    <a:pt x="1720455" y="10038"/>
                    <a:pt x="1710431" y="8000"/>
                  </a:cubicBezTo>
                  <a:cubicBezTo>
                    <a:pt x="1700151" y="10949"/>
                    <a:pt x="1689775" y="6288"/>
                    <a:pt x="1679303" y="8000"/>
                  </a:cubicBezTo>
                  <a:cubicBezTo>
                    <a:pt x="1668708" y="9142"/>
                    <a:pt x="1658009" y="9142"/>
                    <a:pt x="1647414" y="8000"/>
                  </a:cubicBezTo>
                  <a:cubicBezTo>
                    <a:pt x="1636752" y="7429"/>
                    <a:pt x="1625900" y="8000"/>
                    <a:pt x="1614953" y="8000"/>
                  </a:cubicBezTo>
                  <a:cubicBezTo>
                    <a:pt x="1603977" y="10093"/>
                    <a:pt x="1592706" y="10093"/>
                    <a:pt x="1581730" y="8000"/>
                  </a:cubicBezTo>
                  <a:cubicBezTo>
                    <a:pt x="1570593" y="10427"/>
                    <a:pt x="1559074" y="10427"/>
                    <a:pt x="1547937" y="8000"/>
                  </a:cubicBezTo>
                  <a:cubicBezTo>
                    <a:pt x="1536599" y="10283"/>
                    <a:pt x="1524910" y="10283"/>
                    <a:pt x="1513572" y="8000"/>
                  </a:cubicBezTo>
                  <a:cubicBezTo>
                    <a:pt x="1501958" y="11044"/>
                    <a:pt x="1490345" y="6954"/>
                    <a:pt x="1478541" y="6859"/>
                  </a:cubicBezTo>
                  <a:cubicBezTo>
                    <a:pt x="1466832" y="12947"/>
                    <a:pt x="1455028" y="5812"/>
                    <a:pt x="1443129" y="5812"/>
                  </a:cubicBezTo>
                  <a:lnTo>
                    <a:pt x="1228944" y="5812"/>
                  </a:lnTo>
                  <a:cubicBezTo>
                    <a:pt x="1218854" y="5812"/>
                    <a:pt x="1208763" y="7334"/>
                    <a:pt x="1198578" y="6859"/>
                  </a:cubicBezTo>
                  <a:cubicBezTo>
                    <a:pt x="1188392" y="6383"/>
                    <a:pt x="1178302" y="6859"/>
                    <a:pt x="1168021" y="7429"/>
                  </a:cubicBezTo>
                  <a:cubicBezTo>
                    <a:pt x="1147554" y="7493"/>
                    <a:pt x="1127088" y="7493"/>
                    <a:pt x="1106621" y="7429"/>
                  </a:cubicBezTo>
                  <a:cubicBezTo>
                    <a:pt x="1096340" y="1626"/>
                    <a:pt x="1085964" y="13233"/>
                    <a:pt x="1075683" y="7429"/>
                  </a:cubicBezTo>
                  <a:cubicBezTo>
                    <a:pt x="1065431" y="5431"/>
                    <a:pt x="1054893" y="5431"/>
                    <a:pt x="1044650" y="7429"/>
                  </a:cubicBezTo>
                  <a:cubicBezTo>
                    <a:pt x="1034350" y="5669"/>
                    <a:pt x="1023822" y="5669"/>
                    <a:pt x="1013522" y="7429"/>
                  </a:cubicBezTo>
                  <a:cubicBezTo>
                    <a:pt x="1003194" y="9285"/>
                    <a:pt x="992627" y="9285"/>
                    <a:pt x="982299" y="7429"/>
                  </a:cubicBezTo>
                  <a:cubicBezTo>
                    <a:pt x="971923" y="3053"/>
                    <a:pt x="961451" y="7429"/>
                    <a:pt x="951075" y="7429"/>
                  </a:cubicBezTo>
                  <a:cubicBezTo>
                    <a:pt x="940604" y="4385"/>
                    <a:pt x="930228" y="-752"/>
                    <a:pt x="919757" y="7429"/>
                  </a:cubicBezTo>
                  <a:cubicBezTo>
                    <a:pt x="909381" y="5907"/>
                    <a:pt x="898909" y="10759"/>
                    <a:pt x="888438" y="7429"/>
                  </a:cubicBezTo>
                  <a:cubicBezTo>
                    <a:pt x="877967" y="4100"/>
                    <a:pt x="867591" y="10949"/>
                    <a:pt x="857120" y="7429"/>
                  </a:cubicBezTo>
                  <a:cubicBezTo>
                    <a:pt x="846744" y="13613"/>
                    <a:pt x="836272" y="7429"/>
                    <a:pt x="825801" y="7429"/>
                  </a:cubicBezTo>
                  <a:cubicBezTo>
                    <a:pt x="815606" y="10379"/>
                    <a:pt x="804773" y="10379"/>
                    <a:pt x="794578" y="7429"/>
                  </a:cubicBezTo>
                  <a:cubicBezTo>
                    <a:pt x="784106" y="6288"/>
                    <a:pt x="773730" y="14374"/>
                    <a:pt x="763354" y="7429"/>
                  </a:cubicBezTo>
                  <a:cubicBezTo>
                    <a:pt x="752978" y="8619"/>
                    <a:pt x="742507" y="8619"/>
                    <a:pt x="732131" y="7429"/>
                  </a:cubicBezTo>
                  <a:cubicBezTo>
                    <a:pt x="721755" y="1531"/>
                    <a:pt x="711379" y="6573"/>
                    <a:pt x="701098" y="7429"/>
                  </a:cubicBezTo>
                  <a:cubicBezTo>
                    <a:pt x="690722" y="12757"/>
                    <a:pt x="680346" y="7429"/>
                    <a:pt x="670065" y="7429"/>
                  </a:cubicBezTo>
                  <a:cubicBezTo>
                    <a:pt x="659879" y="9427"/>
                    <a:pt x="649408" y="9427"/>
                    <a:pt x="639222" y="7429"/>
                  </a:cubicBezTo>
                  <a:cubicBezTo>
                    <a:pt x="628942" y="14945"/>
                    <a:pt x="618661" y="10569"/>
                    <a:pt x="608380" y="7429"/>
                  </a:cubicBezTo>
                  <a:cubicBezTo>
                    <a:pt x="598099" y="4290"/>
                    <a:pt x="588008" y="11520"/>
                    <a:pt x="577823" y="7429"/>
                  </a:cubicBezTo>
                  <a:cubicBezTo>
                    <a:pt x="567637" y="-562"/>
                    <a:pt x="557451" y="4480"/>
                    <a:pt x="547361" y="7429"/>
                  </a:cubicBezTo>
                  <a:cubicBezTo>
                    <a:pt x="537280" y="6716"/>
                    <a:pt x="527170" y="6716"/>
                    <a:pt x="517090" y="7429"/>
                  </a:cubicBezTo>
                  <a:cubicBezTo>
                    <a:pt x="507465" y="3391"/>
                    <a:pt x="496632" y="3391"/>
                    <a:pt x="487008" y="7429"/>
                  </a:cubicBezTo>
                  <a:cubicBezTo>
                    <a:pt x="477717" y="2246"/>
                    <a:pt x="466409" y="2246"/>
                    <a:pt x="457118" y="7429"/>
                  </a:cubicBezTo>
                  <a:cubicBezTo>
                    <a:pt x="447598" y="3624"/>
                    <a:pt x="437318" y="9808"/>
                    <a:pt x="427513" y="7429"/>
                  </a:cubicBezTo>
                  <a:cubicBezTo>
                    <a:pt x="417993" y="3244"/>
                    <a:pt x="407808" y="6668"/>
                    <a:pt x="398098" y="7429"/>
                  </a:cubicBezTo>
                  <a:cubicBezTo>
                    <a:pt x="388579" y="1721"/>
                    <a:pt x="378583" y="7429"/>
                    <a:pt x="368874" y="7429"/>
                  </a:cubicBezTo>
                  <a:cubicBezTo>
                    <a:pt x="359383" y="6311"/>
                    <a:pt x="349807" y="6311"/>
                    <a:pt x="340316" y="7429"/>
                  </a:cubicBezTo>
                  <a:cubicBezTo>
                    <a:pt x="330796" y="-3511"/>
                    <a:pt x="321277" y="-1037"/>
                    <a:pt x="311758" y="6288"/>
                  </a:cubicBezTo>
                  <a:cubicBezTo>
                    <a:pt x="302238" y="6288"/>
                    <a:pt x="292719" y="5241"/>
                    <a:pt x="283200" y="5241"/>
                  </a:cubicBezTo>
                  <a:lnTo>
                    <a:pt x="129558" y="5241"/>
                  </a:lnTo>
                  <a:cubicBezTo>
                    <a:pt x="123856" y="6111"/>
                    <a:pt x="118087" y="6461"/>
                    <a:pt x="112328" y="6288"/>
                  </a:cubicBezTo>
                  <a:cubicBezTo>
                    <a:pt x="106617" y="9"/>
                    <a:pt x="101000" y="8190"/>
                    <a:pt x="95288" y="6859"/>
                  </a:cubicBezTo>
                  <a:cubicBezTo>
                    <a:pt x="89672" y="9427"/>
                    <a:pt x="84056" y="6002"/>
                    <a:pt x="78534" y="6859"/>
                  </a:cubicBezTo>
                  <a:cubicBezTo>
                    <a:pt x="72918" y="14469"/>
                    <a:pt x="67397" y="-2655"/>
                    <a:pt x="61876" y="6859"/>
                  </a:cubicBezTo>
                  <a:cubicBezTo>
                    <a:pt x="56355" y="-7126"/>
                    <a:pt x="50928" y="7525"/>
                    <a:pt x="45407" y="7810"/>
                  </a:cubicBezTo>
                  <a:cubicBezTo>
                    <a:pt x="39981" y="1246"/>
                    <a:pt x="34650" y="-1703"/>
                    <a:pt x="29224" y="5907"/>
                  </a:cubicBezTo>
                  <a:cubicBezTo>
                    <a:pt x="24312" y="5622"/>
                    <a:pt x="19381" y="5622"/>
                    <a:pt x="14469" y="5907"/>
                  </a:cubicBezTo>
                  <a:cubicBezTo>
                    <a:pt x="9605" y="5983"/>
                    <a:pt x="4760" y="6525"/>
                    <a:pt x="0" y="7525"/>
                  </a:cubicBezTo>
                  <a:lnTo>
                    <a:pt x="0" y="264383"/>
                  </a:lnTo>
                  <a:cubicBezTo>
                    <a:pt x="0" y="264383"/>
                    <a:pt x="9519" y="268093"/>
                    <a:pt x="14374" y="262766"/>
                  </a:cubicBezTo>
                  <a:cubicBezTo>
                    <a:pt x="19610" y="265049"/>
                    <a:pt x="23894" y="261434"/>
                    <a:pt x="29415" y="262005"/>
                  </a:cubicBezTo>
                  <a:cubicBezTo>
                    <a:pt x="34650" y="260197"/>
                    <a:pt x="39505" y="272374"/>
                    <a:pt x="44741" y="264383"/>
                  </a:cubicBezTo>
                  <a:cubicBezTo>
                    <a:pt x="48977" y="268125"/>
                    <a:pt x="54841" y="269420"/>
                    <a:pt x="60257" y="267808"/>
                  </a:cubicBezTo>
                  <a:cubicBezTo>
                    <a:pt x="65493" y="267808"/>
                    <a:pt x="70633" y="264288"/>
                    <a:pt x="75869" y="266476"/>
                  </a:cubicBezTo>
                  <a:cubicBezTo>
                    <a:pt x="80990" y="265266"/>
                    <a:pt x="86217" y="264565"/>
                    <a:pt x="91481" y="264383"/>
                  </a:cubicBezTo>
                  <a:cubicBezTo>
                    <a:pt x="96716" y="263337"/>
                    <a:pt x="101857" y="266571"/>
                    <a:pt x="107092" y="264383"/>
                  </a:cubicBezTo>
                  <a:cubicBezTo>
                    <a:pt x="112147" y="262846"/>
                    <a:pt x="117468" y="262424"/>
                    <a:pt x="122704" y="263146"/>
                  </a:cubicBezTo>
                  <a:cubicBezTo>
                    <a:pt x="127940" y="263146"/>
                    <a:pt x="133175" y="261910"/>
                    <a:pt x="138411" y="261910"/>
                  </a:cubicBezTo>
                  <a:lnTo>
                    <a:pt x="467208" y="261910"/>
                  </a:lnTo>
                  <a:cubicBezTo>
                    <a:pt x="475005" y="262922"/>
                    <a:pt x="482868" y="263272"/>
                    <a:pt x="490721" y="262956"/>
                  </a:cubicBezTo>
                  <a:cubicBezTo>
                    <a:pt x="498527" y="260197"/>
                    <a:pt x="506333" y="266381"/>
                    <a:pt x="514234" y="263527"/>
                  </a:cubicBezTo>
                  <a:cubicBezTo>
                    <a:pt x="522040" y="262195"/>
                    <a:pt x="529845" y="257248"/>
                    <a:pt x="537651" y="262766"/>
                  </a:cubicBezTo>
                  <a:cubicBezTo>
                    <a:pt x="545552" y="258485"/>
                    <a:pt x="553358" y="261910"/>
                    <a:pt x="561164" y="261910"/>
                  </a:cubicBezTo>
                  <a:lnTo>
                    <a:pt x="1923474" y="261910"/>
                  </a:lnTo>
                  <a:cubicBezTo>
                    <a:pt x="1928710" y="261910"/>
                    <a:pt x="1933945" y="262576"/>
                    <a:pt x="1939181" y="262956"/>
                  </a:cubicBezTo>
                  <a:cubicBezTo>
                    <a:pt x="1944226" y="264593"/>
                    <a:pt x="1949633" y="264790"/>
                    <a:pt x="1954793" y="263527"/>
                  </a:cubicBezTo>
                  <a:cubicBezTo>
                    <a:pt x="1957353" y="262862"/>
                    <a:pt x="1960038" y="262862"/>
                    <a:pt x="1962598" y="263527"/>
                  </a:cubicBezTo>
                  <a:cubicBezTo>
                    <a:pt x="1965187" y="264142"/>
                    <a:pt x="1967853" y="264335"/>
                    <a:pt x="1970500" y="264098"/>
                  </a:cubicBezTo>
                  <a:cubicBezTo>
                    <a:pt x="1973069" y="263589"/>
                    <a:pt x="1975688" y="263365"/>
                    <a:pt x="1978305" y="263432"/>
                  </a:cubicBezTo>
                  <a:cubicBezTo>
                    <a:pt x="1980875" y="263432"/>
                    <a:pt x="1983541" y="262671"/>
                    <a:pt x="1986111" y="263432"/>
                  </a:cubicBezTo>
                  <a:cubicBezTo>
                    <a:pt x="1988681" y="260388"/>
                    <a:pt x="1991347" y="260007"/>
                    <a:pt x="1993917" y="262195"/>
                  </a:cubicBezTo>
                  <a:cubicBezTo>
                    <a:pt x="1996582" y="256582"/>
                    <a:pt x="1999152" y="266762"/>
                    <a:pt x="2001818" y="262956"/>
                  </a:cubicBezTo>
                  <a:cubicBezTo>
                    <a:pt x="2004388" y="266191"/>
                    <a:pt x="2006958" y="261434"/>
                    <a:pt x="2009624" y="263527"/>
                  </a:cubicBezTo>
                  <a:cubicBezTo>
                    <a:pt x="2012194" y="261529"/>
                    <a:pt x="2014859" y="266000"/>
                    <a:pt x="2017430" y="263527"/>
                  </a:cubicBezTo>
                  <a:cubicBezTo>
                    <a:pt x="2020000" y="263527"/>
                    <a:pt x="2022665" y="261910"/>
                    <a:pt x="2025236" y="261720"/>
                  </a:cubicBezTo>
                  <a:cubicBezTo>
                    <a:pt x="2027901" y="265430"/>
                    <a:pt x="2030471" y="255251"/>
                    <a:pt x="2033136" y="261720"/>
                  </a:cubicBezTo>
                  <a:cubicBezTo>
                    <a:pt x="2035707" y="256487"/>
                    <a:pt x="2038277" y="261720"/>
                    <a:pt x="2040942" y="261720"/>
                  </a:cubicBezTo>
                  <a:cubicBezTo>
                    <a:pt x="2043513" y="266000"/>
                    <a:pt x="2046178" y="264764"/>
                    <a:pt x="2048748" y="261720"/>
                  </a:cubicBezTo>
                  <a:cubicBezTo>
                    <a:pt x="2051319" y="263432"/>
                    <a:pt x="2053984" y="267428"/>
                    <a:pt x="2056554" y="260578"/>
                  </a:cubicBezTo>
                  <a:cubicBezTo>
                    <a:pt x="2059219" y="260578"/>
                    <a:pt x="2061790" y="259246"/>
                    <a:pt x="2064455" y="262481"/>
                  </a:cubicBezTo>
                  <a:cubicBezTo>
                    <a:pt x="2067025" y="268569"/>
                    <a:pt x="2069596" y="267142"/>
                    <a:pt x="2072261" y="262481"/>
                  </a:cubicBezTo>
                  <a:cubicBezTo>
                    <a:pt x="2074831" y="264288"/>
                    <a:pt x="2077497" y="261339"/>
                    <a:pt x="2080067" y="263051"/>
                  </a:cubicBezTo>
                  <a:cubicBezTo>
                    <a:pt x="2082723" y="262721"/>
                    <a:pt x="2085340" y="262115"/>
                    <a:pt x="2087872" y="261244"/>
                  </a:cubicBezTo>
                  <a:cubicBezTo>
                    <a:pt x="2090586" y="260294"/>
                    <a:pt x="2093613" y="260958"/>
                    <a:pt x="2095678" y="262956"/>
                  </a:cubicBezTo>
                  <a:cubicBezTo>
                    <a:pt x="2100914" y="265715"/>
                    <a:pt x="2106150" y="262956"/>
                    <a:pt x="2111386" y="262956"/>
                  </a:cubicBezTo>
                  <a:cubicBezTo>
                    <a:pt x="2116716" y="263785"/>
                    <a:pt x="2122180" y="262919"/>
                    <a:pt x="2126997" y="260483"/>
                  </a:cubicBezTo>
                  <a:cubicBezTo>
                    <a:pt x="2132613" y="259077"/>
                    <a:pt x="2138525" y="259409"/>
                    <a:pt x="2143941" y="261434"/>
                  </a:cubicBezTo>
                  <a:cubicBezTo>
                    <a:pt x="2149634" y="261308"/>
                    <a:pt x="2155317" y="261818"/>
                    <a:pt x="2160886" y="262956"/>
                  </a:cubicBezTo>
                  <a:lnTo>
                    <a:pt x="2160886" y="6098"/>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5" name="Google Shape;2105;p94"/>
            <p:cNvSpPr/>
            <p:nvPr/>
          </p:nvSpPr>
          <p:spPr>
            <a:xfrm rot="-283928">
              <a:off x="1472368" y="1571178"/>
              <a:ext cx="3762068" cy="428277"/>
            </a:xfrm>
            <a:custGeom>
              <a:rect b="b" l="l" r="r" t="t"/>
              <a:pathLst>
                <a:path extrusionOk="0" h="262530" w="1989538">
                  <a:moveTo>
                    <a:pt x="1989538" y="2279"/>
                  </a:moveTo>
                  <a:cubicBezTo>
                    <a:pt x="1989538" y="2279"/>
                    <a:pt x="1987539" y="2279"/>
                    <a:pt x="1986111" y="2279"/>
                  </a:cubicBezTo>
                  <a:cubicBezTo>
                    <a:pt x="1984683" y="2279"/>
                    <a:pt x="1982018" y="2279"/>
                    <a:pt x="1979257" y="2279"/>
                  </a:cubicBezTo>
                  <a:cubicBezTo>
                    <a:pt x="1976496" y="-956"/>
                    <a:pt x="1972689" y="5513"/>
                    <a:pt x="1968596" y="2279"/>
                  </a:cubicBezTo>
                  <a:cubicBezTo>
                    <a:pt x="1966596" y="2279"/>
                    <a:pt x="1964217" y="4847"/>
                    <a:pt x="1961932" y="3515"/>
                  </a:cubicBezTo>
                  <a:cubicBezTo>
                    <a:pt x="1959552" y="4942"/>
                    <a:pt x="1956886" y="2184"/>
                    <a:pt x="1954221" y="2279"/>
                  </a:cubicBezTo>
                  <a:cubicBezTo>
                    <a:pt x="1951556" y="-956"/>
                    <a:pt x="1948700" y="-5"/>
                    <a:pt x="1945749" y="1327"/>
                  </a:cubicBezTo>
                  <a:cubicBezTo>
                    <a:pt x="1942655" y="2190"/>
                    <a:pt x="1939438" y="2512"/>
                    <a:pt x="1936230" y="2279"/>
                  </a:cubicBezTo>
                  <a:cubicBezTo>
                    <a:pt x="1932851" y="3076"/>
                    <a:pt x="1929328" y="3076"/>
                    <a:pt x="1925949" y="2279"/>
                  </a:cubicBezTo>
                  <a:cubicBezTo>
                    <a:pt x="1922237" y="2524"/>
                    <a:pt x="1918524" y="2524"/>
                    <a:pt x="1914811" y="2279"/>
                  </a:cubicBezTo>
                  <a:cubicBezTo>
                    <a:pt x="1911004" y="1613"/>
                    <a:pt x="1907005" y="-670"/>
                    <a:pt x="1902817" y="1327"/>
                  </a:cubicBezTo>
                  <a:cubicBezTo>
                    <a:pt x="1898552" y="513"/>
                    <a:pt x="1894155" y="841"/>
                    <a:pt x="1890061" y="2279"/>
                  </a:cubicBezTo>
                  <a:cubicBezTo>
                    <a:pt x="1885682" y="-2288"/>
                    <a:pt x="1881113" y="4942"/>
                    <a:pt x="1876449" y="2279"/>
                  </a:cubicBezTo>
                  <a:cubicBezTo>
                    <a:pt x="1871689" y="1185"/>
                    <a:pt x="1866739" y="1185"/>
                    <a:pt x="1861979" y="2279"/>
                  </a:cubicBezTo>
                  <a:cubicBezTo>
                    <a:pt x="1857600" y="471"/>
                    <a:pt x="1853126" y="5989"/>
                    <a:pt x="1848557" y="2279"/>
                  </a:cubicBezTo>
                  <a:cubicBezTo>
                    <a:pt x="1843911" y="1706"/>
                    <a:pt x="1839209" y="1706"/>
                    <a:pt x="1834563" y="2279"/>
                  </a:cubicBezTo>
                  <a:cubicBezTo>
                    <a:pt x="1829804" y="3991"/>
                    <a:pt x="1825044" y="-1146"/>
                    <a:pt x="1819904" y="1137"/>
                  </a:cubicBezTo>
                  <a:cubicBezTo>
                    <a:pt x="1814925" y="167"/>
                    <a:pt x="1809842" y="-184"/>
                    <a:pt x="1804768" y="91"/>
                  </a:cubicBezTo>
                  <a:lnTo>
                    <a:pt x="0" y="91"/>
                  </a:lnTo>
                  <a:lnTo>
                    <a:pt x="0" y="259137"/>
                  </a:lnTo>
                  <a:cubicBezTo>
                    <a:pt x="14688" y="263989"/>
                    <a:pt x="30605" y="263590"/>
                    <a:pt x="45026" y="257996"/>
                  </a:cubicBezTo>
                  <a:cubicBezTo>
                    <a:pt x="60448" y="259042"/>
                    <a:pt x="74631" y="256949"/>
                    <a:pt x="90053" y="256949"/>
                  </a:cubicBezTo>
                  <a:lnTo>
                    <a:pt x="1771070" y="256949"/>
                  </a:lnTo>
                  <a:cubicBezTo>
                    <a:pt x="1776210" y="256949"/>
                    <a:pt x="1781350" y="253144"/>
                    <a:pt x="1786491" y="257996"/>
                  </a:cubicBezTo>
                  <a:cubicBezTo>
                    <a:pt x="1791507" y="259461"/>
                    <a:pt x="1796801" y="259661"/>
                    <a:pt x="1801912" y="258567"/>
                  </a:cubicBezTo>
                  <a:cubicBezTo>
                    <a:pt x="1807052" y="255808"/>
                    <a:pt x="1812193" y="261896"/>
                    <a:pt x="1817334" y="261135"/>
                  </a:cubicBezTo>
                  <a:cubicBezTo>
                    <a:pt x="1822474" y="264275"/>
                    <a:pt x="1827615" y="261135"/>
                    <a:pt x="1832755" y="261135"/>
                  </a:cubicBezTo>
                  <a:cubicBezTo>
                    <a:pt x="1837895" y="260089"/>
                    <a:pt x="1843036" y="251051"/>
                    <a:pt x="1848176" y="258567"/>
                  </a:cubicBezTo>
                  <a:cubicBezTo>
                    <a:pt x="1853317" y="262562"/>
                    <a:pt x="1858457" y="255142"/>
                    <a:pt x="1863597" y="258567"/>
                  </a:cubicBezTo>
                  <a:cubicBezTo>
                    <a:pt x="1868852" y="258319"/>
                    <a:pt x="1874107" y="259156"/>
                    <a:pt x="1879019" y="261040"/>
                  </a:cubicBezTo>
                  <a:cubicBezTo>
                    <a:pt x="1884159" y="263799"/>
                    <a:pt x="1889300" y="260279"/>
                    <a:pt x="1894440" y="258757"/>
                  </a:cubicBezTo>
                  <a:cubicBezTo>
                    <a:pt x="1899581" y="257235"/>
                    <a:pt x="1904721" y="261706"/>
                    <a:pt x="1909861" y="258757"/>
                  </a:cubicBezTo>
                  <a:cubicBezTo>
                    <a:pt x="1915002" y="260564"/>
                    <a:pt x="1920142" y="255808"/>
                    <a:pt x="1925283" y="259708"/>
                  </a:cubicBezTo>
                  <a:cubicBezTo>
                    <a:pt x="1930423" y="258852"/>
                    <a:pt x="1935563" y="263514"/>
                    <a:pt x="1940704" y="258852"/>
                  </a:cubicBezTo>
                  <a:cubicBezTo>
                    <a:pt x="1945759" y="261449"/>
                    <a:pt x="1951898" y="260650"/>
                    <a:pt x="1956125" y="256854"/>
                  </a:cubicBezTo>
                  <a:cubicBezTo>
                    <a:pt x="1961009" y="252906"/>
                    <a:pt x="1967996" y="252906"/>
                    <a:pt x="1972879" y="256854"/>
                  </a:cubicBezTo>
                  <a:cubicBezTo>
                    <a:pt x="1978020" y="264084"/>
                    <a:pt x="1980019" y="253810"/>
                    <a:pt x="1989538" y="258471"/>
                  </a:cubicBezTo>
                  <a:lnTo>
                    <a:pt x="1989538" y="1613"/>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6" name="Google Shape;2106;p94"/>
            <p:cNvSpPr/>
            <p:nvPr/>
          </p:nvSpPr>
          <p:spPr>
            <a:xfrm rot="-283928">
              <a:off x="1380648" y="1953249"/>
              <a:ext cx="3938261" cy="427134"/>
            </a:xfrm>
            <a:custGeom>
              <a:rect b="b" l="l" r="r" t="t"/>
              <a:pathLst>
                <a:path extrusionOk="0" h="261829" w="1999057">
                  <a:moveTo>
                    <a:pt x="1999058" y="3935"/>
                  </a:moveTo>
                  <a:cubicBezTo>
                    <a:pt x="1999058" y="-1773"/>
                    <a:pt x="1997058" y="10118"/>
                    <a:pt x="1995630" y="3935"/>
                  </a:cubicBezTo>
                  <a:cubicBezTo>
                    <a:pt x="1994203" y="3078"/>
                    <a:pt x="1991537" y="-61"/>
                    <a:pt x="1988681" y="3935"/>
                  </a:cubicBezTo>
                  <a:cubicBezTo>
                    <a:pt x="1985921" y="985"/>
                    <a:pt x="1982113" y="3935"/>
                    <a:pt x="1978020" y="3935"/>
                  </a:cubicBezTo>
                  <a:cubicBezTo>
                    <a:pt x="1973926" y="5457"/>
                    <a:pt x="1969072" y="11450"/>
                    <a:pt x="1963645" y="3935"/>
                  </a:cubicBezTo>
                  <a:cubicBezTo>
                    <a:pt x="1958315" y="700"/>
                    <a:pt x="1952222" y="-2439"/>
                    <a:pt x="1945654" y="2793"/>
                  </a:cubicBezTo>
                  <a:cubicBezTo>
                    <a:pt x="1938543" y="1375"/>
                    <a:pt x="1931261" y="1014"/>
                    <a:pt x="1924045" y="1747"/>
                  </a:cubicBezTo>
                  <a:lnTo>
                    <a:pt x="253500" y="1747"/>
                  </a:lnTo>
                  <a:cubicBezTo>
                    <a:pt x="235032" y="1747"/>
                    <a:pt x="216850" y="1747"/>
                    <a:pt x="198859" y="2793"/>
                  </a:cubicBezTo>
                  <a:cubicBezTo>
                    <a:pt x="180962" y="5932"/>
                    <a:pt x="163256" y="1651"/>
                    <a:pt x="145836" y="3364"/>
                  </a:cubicBezTo>
                  <a:cubicBezTo>
                    <a:pt x="128778" y="1081"/>
                    <a:pt x="111490" y="1081"/>
                    <a:pt x="94432" y="3364"/>
                  </a:cubicBezTo>
                  <a:cubicBezTo>
                    <a:pt x="78392" y="5171"/>
                    <a:pt x="62209" y="5171"/>
                    <a:pt x="46169" y="3364"/>
                  </a:cubicBezTo>
                  <a:cubicBezTo>
                    <a:pt x="30804" y="2203"/>
                    <a:pt x="15364" y="2203"/>
                    <a:pt x="0" y="3364"/>
                  </a:cubicBezTo>
                  <a:lnTo>
                    <a:pt x="0" y="258986"/>
                  </a:lnTo>
                  <a:lnTo>
                    <a:pt x="90338" y="258986"/>
                  </a:lnTo>
                  <a:cubicBezTo>
                    <a:pt x="105760" y="258986"/>
                    <a:pt x="121276" y="260127"/>
                    <a:pt x="136793" y="260032"/>
                  </a:cubicBezTo>
                  <a:cubicBezTo>
                    <a:pt x="152214" y="265074"/>
                    <a:pt x="167730" y="257654"/>
                    <a:pt x="183152" y="260032"/>
                  </a:cubicBezTo>
                  <a:cubicBezTo>
                    <a:pt x="198573" y="258272"/>
                    <a:pt x="214137" y="258082"/>
                    <a:pt x="229606" y="259461"/>
                  </a:cubicBezTo>
                  <a:lnTo>
                    <a:pt x="1999058" y="259461"/>
                  </a:lnTo>
                  <a:lnTo>
                    <a:pt x="1999058" y="3935"/>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7" name="Google Shape;2107;p94"/>
            <p:cNvSpPr/>
            <p:nvPr/>
          </p:nvSpPr>
          <p:spPr>
            <a:xfrm rot="-283928">
              <a:off x="1528269" y="2276088"/>
              <a:ext cx="3589976" cy="409185"/>
            </a:xfrm>
            <a:custGeom>
              <a:rect b="b" l="l" r="r" t="t"/>
              <a:pathLst>
                <a:path extrusionOk="0" h="250827" w="1713858">
                  <a:moveTo>
                    <a:pt x="1713478" y="2531"/>
                  </a:moveTo>
                  <a:cubicBezTo>
                    <a:pt x="1713478" y="5955"/>
                    <a:pt x="1711383" y="2531"/>
                    <a:pt x="1709765" y="2531"/>
                  </a:cubicBezTo>
                  <a:cubicBezTo>
                    <a:pt x="1708052" y="-894"/>
                    <a:pt x="1705006" y="1389"/>
                    <a:pt x="1701769" y="2531"/>
                  </a:cubicBezTo>
                  <a:cubicBezTo>
                    <a:pt x="1698628" y="1960"/>
                    <a:pt x="1694344" y="4053"/>
                    <a:pt x="1689584" y="2531"/>
                  </a:cubicBezTo>
                  <a:cubicBezTo>
                    <a:pt x="1684825" y="3101"/>
                    <a:pt x="1679303" y="-2511"/>
                    <a:pt x="1673116" y="1389"/>
                  </a:cubicBezTo>
                  <a:cubicBezTo>
                    <a:pt x="1666214" y="1627"/>
                    <a:pt x="1659303" y="1275"/>
                    <a:pt x="1652459" y="342"/>
                  </a:cubicBezTo>
                  <a:lnTo>
                    <a:pt x="0" y="342"/>
                  </a:lnTo>
                  <a:lnTo>
                    <a:pt x="0" y="249876"/>
                  </a:lnTo>
                  <a:cubicBezTo>
                    <a:pt x="9519" y="252920"/>
                    <a:pt x="28558" y="247688"/>
                    <a:pt x="43503" y="247688"/>
                  </a:cubicBezTo>
                  <a:lnTo>
                    <a:pt x="1665024" y="247688"/>
                  </a:lnTo>
                  <a:cubicBezTo>
                    <a:pt x="1680446" y="247688"/>
                    <a:pt x="1694820" y="248639"/>
                    <a:pt x="1713859" y="249876"/>
                  </a:cubicBezTo>
                  <a:lnTo>
                    <a:pt x="1713859" y="2531"/>
                  </a:lnTo>
                  <a:close/>
                </a:path>
              </a:pathLst>
            </a:custGeom>
            <a:solidFill>
              <a:srgbClr val="99CCFF">
                <a:alpha val="66666"/>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108" name="Google Shape;2108;p94"/>
          <p:cNvSpPr txBox="1"/>
          <p:nvPr/>
        </p:nvSpPr>
        <p:spPr>
          <a:xfrm rot="-275638">
            <a:off x="7095460" y="1814277"/>
            <a:ext cx="500155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When reporting the qualitative analysis of your survey, explicitly state your research method, providing </a:t>
            </a:r>
            <a:r>
              <a:rPr lang="pt-BR" sz="1800" u="sng">
                <a:solidFill>
                  <a:schemeClr val="dk1"/>
                </a:solidFill>
                <a:latin typeface="Trebuchet MS"/>
                <a:ea typeface="Trebuchet MS"/>
                <a:cs typeface="Trebuchet MS"/>
                <a:sym typeface="Trebuchet MS"/>
              </a:rPr>
              <a:t>details on eventual deviations</a:t>
            </a:r>
            <a:r>
              <a:rPr lang="pt-BR" sz="1800">
                <a:solidFill>
                  <a:schemeClr val="dk1"/>
                </a:solidFill>
                <a:latin typeface="Trebuchet MS"/>
                <a:ea typeface="Trebuchet MS"/>
                <a:cs typeface="Trebuchet MS"/>
                <a:sym typeface="Trebuchet MS"/>
              </a:rPr>
              <a:t>.</a:t>
            </a:r>
            <a:endParaRPr/>
          </a:p>
        </p:txBody>
      </p:sp>
      <p:sp>
        <p:nvSpPr>
          <p:cNvPr id="2109" name="Google Shape;2109;p94"/>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Qualitative Analysis</a:t>
            </a:r>
            <a:endParaRPr>
              <a:latin typeface="Trebuchet MS"/>
              <a:ea typeface="Trebuchet MS"/>
              <a:cs typeface="Trebuchet MS"/>
              <a:sym typeface="Trebuchet MS"/>
            </a:endParaRPr>
          </a:p>
        </p:txBody>
      </p:sp>
      <p:sp>
        <p:nvSpPr>
          <p:cNvPr id="2110" name="Google Shape;2110;p94"/>
          <p:cNvSpPr txBox="1"/>
          <p:nvPr>
            <p:ph idx="4294967295" type="sldNum"/>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27366E"/>
              </a:buClr>
              <a:buSzPts val="1000"/>
              <a:buFont typeface="Verdana"/>
              <a:buNone/>
            </a:pPr>
            <a:fld id="{00000000-1234-1234-1234-123412341234}" type="slidenum">
              <a:rPr b="1" i="0" lang="pt-BR" sz="1000" u="none" cap="none" strike="noStrike">
                <a:solidFill>
                  <a:srgbClr val="27366E"/>
                </a:solidFill>
                <a:latin typeface="Verdana"/>
                <a:ea typeface="Verdana"/>
                <a:cs typeface="Verdana"/>
                <a:sym typeface="Verdana"/>
              </a:rPr>
              <a:t>‹#›</a:t>
            </a:fld>
            <a:endParaRPr b="1" i="0" sz="1000" u="none" cap="none" strike="noStrike">
              <a:solidFill>
                <a:srgbClr val="27366E"/>
              </a:solidFill>
              <a:latin typeface="Verdana"/>
              <a:ea typeface="Verdana"/>
              <a:cs typeface="Verdana"/>
              <a:sym typeface="Verdana"/>
            </a:endParaRPr>
          </a:p>
        </p:txBody>
      </p:sp>
      <p:sp>
        <p:nvSpPr>
          <p:cNvPr id="2111" name="Google Shape;2111;p94"/>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112" name="Google Shape;2112;p94"/>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2113" name="Google Shape;2113;p94"/>
          <p:cNvSpPr/>
          <p:nvPr/>
        </p:nvSpPr>
        <p:spPr>
          <a:xfrm>
            <a:off x="3853175" y="1527653"/>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A</a:t>
            </a:r>
            <a:endParaRPr/>
          </a:p>
        </p:txBody>
      </p:sp>
      <p:grpSp>
        <p:nvGrpSpPr>
          <p:cNvPr id="2114" name="Google Shape;2114;p94"/>
          <p:cNvGrpSpPr/>
          <p:nvPr/>
        </p:nvGrpSpPr>
        <p:grpSpPr>
          <a:xfrm rot="5233628">
            <a:off x="-92938" y="2821421"/>
            <a:ext cx="3715052" cy="3114428"/>
            <a:chOff x="3435403" y="2139941"/>
            <a:chExt cx="3078168" cy="2580511"/>
          </a:xfrm>
        </p:grpSpPr>
        <p:sp>
          <p:nvSpPr>
            <p:cNvPr id="2115" name="Google Shape;2115;p94"/>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6" name="Google Shape;2116;p94"/>
            <p:cNvSpPr/>
            <p:nvPr/>
          </p:nvSpPr>
          <p:spPr>
            <a:xfrm>
              <a:off x="5553208" y="2238750"/>
              <a:ext cx="849098" cy="839589"/>
            </a:xfrm>
            <a:custGeom>
              <a:rect b="b" l="l" r="r" t="t"/>
              <a:pathLst>
                <a:path extrusionOk="0" h="839589" w="849098">
                  <a:moveTo>
                    <a:pt x="841698" y="175658"/>
                  </a:moveTo>
                  <a:lnTo>
                    <a:pt x="715282" y="13171"/>
                  </a:lnTo>
                  <a:cubicBezTo>
                    <a:pt x="705467" y="-368"/>
                    <a:pt x="686848" y="-4022"/>
                    <a:pt x="672635" y="4799"/>
                  </a:cubicBezTo>
                  <a:cubicBezTo>
                    <a:pt x="453691" y="150162"/>
                    <a:pt x="268540" y="306941"/>
                    <a:pt x="0" y="178702"/>
                  </a:cubicBezTo>
                  <a:lnTo>
                    <a:pt x="514043" y="839590"/>
                  </a:lnTo>
                  <a:cubicBezTo>
                    <a:pt x="455976" y="548103"/>
                    <a:pt x="644268" y="395890"/>
                    <a:pt x="839318" y="219038"/>
                  </a:cubicBezTo>
                  <a:cubicBezTo>
                    <a:pt x="851379" y="207443"/>
                    <a:pt x="852417" y="188502"/>
                    <a:pt x="841698" y="175658"/>
                  </a:cubicBezTo>
                  <a:close/>
                </a:path>
              </a:pathLst>
            </a:custGeom>
            <a:no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7" name="Google Shape;2117;p94"/>
            <p:cNvSpPr/>
            <p:nvPr/>
          </p:nvSpPr>
          <p:spPr>
            <a:xfrm>
              <a:off x="6229175" y="2139941"/>
              <a:ext cx="284396" cy="328122"/>
            </a:xfrm>
            <a:custGeom>
              <a:rect b="b" l="l" r="r" t="t"/>
              <a:pathLst>
                <a:path extrusionOk="0" h="328122" w="284396">
                  <a:moveTo>
                    <a:pt x="110995" y="328122"/>
                  </a:moveTo>
                  <a:lnTo>
                    <a:pt x="269206" y="205211"/>
                  </a:lnTo>
                  <a:cubicBezTo>
                    <a:pt x="282534" y="194936"/>
                    <a:pt x="286627" y="168014"/>
                    <a:pt x="283295" y="151556"/>
                  </a:cubicBezTo>
                  <a:lnTo>
                    <a:pt x="257783" y="14279"/>
                  </a:lnTo>
                  <a:cubicBezTo>
                    <a:pt x="254547" y="-2179"/>
                    <a:pt x="243695" y="-3891"/>
                    <a:pt x="230368" y="6478"/>
                  </a:cubicBezTo>
                  <a:lnTo>
                    <a:pt x="0" y="185423"/>
                  </a:ln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8" name="Google Shape;2118;p94"/>
            <p:cNvSpPr/>
            <p:nvPr/>
          </p:nvSpPr>
          <p:spPr>
            <a:xfrm>
              <a:off x="5558158" y="2256776"/>
              <a:ext cx="857987" cy="839354"/>
            </a:xfrm>
            <a:custGeom>
              <a:rect b="b" l="l" r="r" t="t"/>
              <a:pathLst>
                <a:path extrusionOk="0" h="839354" w="857987">
                  <a:moveTo>
                    <a:pt x="724135" y="12935"/>
                  </a:moveTo>
                  <a:lnTo>
                    <a:pt x="850551" y="175422"/>
                  </a:lnTo>
                  <a:cubicBezTo>
                    <a:pt x="861318" y="188250"/>
                    <a:pt x="860280" y="207228"/>
                    <a:pt x="848172" y="218803"/>
                  </a:cubicBezTo>
                  <a:cubicBezTo>
                    <a:pt x="653120" y="395274"/>
                    <a:pt x="464828" y="547677"/>
                    <a:pt x="522991" y="839354"/>
                  </a:cubicBezTo>
                  <a:lnTo>
                    <a:pt x="0" y="166384"/>
                  </a:lnTo>
                  <a:cubicBezTo>
                    <a:pt x="268540" y="294624"/>
                    <a:pt x="462734" y="149926"/>
                    <a:pt x="681964" y="4659"/>
                  </a:cubicBezTo>
                  <a:cubicBezTo>
                    <a:pt x="696043" y="-3932"/>
                    <a:pt x="714358" y="-338"/>
                    <a:pt x="724135" y="12935"/>
                  </a:cubicBezTo>
                  <a:close/>
                </a:path>
              </a:pathLst>
            </a:custGeom>
            <a:solidFill>
              <a:srgbClr val="201F23"/>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9" name="Google Shape;2119;p94"/>
            <p:cNvSpPr/>
            <p:nvPr/>
          </p:nvSpPr>
          <p:spPr>
            <a:xfrm>
              <a:off x="5976947" y="2334116"/>
              <a:ext cx="454294" cy="760206"/>
            </a:xfrm>
            <a:custGeom>
              <a:rect b="b" l="l" r="r" t="t"/>
              <a:pathLst>
                <a:path extrusionOk="0" h="760206" w="454294">
                  <a:moveTo>
                    <a:pt x="62413" y="760207"/>
                  </a:moveTo>
                  <a:lnTo>
                    <a:pt x="116483" y="736043"/>
                  </a:lnTo>
                  <a:cubicBezTo>
                    <a:pt x="92208" y="603808"/>
                    <a:pt x="119243" y="502492"/>
                    <a:pt x="175122" y="413638"/>
                  </a:cubicBezTo>
                  <a:cubicBezTo>
                    <a:pt x="231000" y="324784"/>
                    <a:pt x="315627" y="248677"/>
                    <a:pt x="406441" y="167339"/>
                  </a:cubicBezTo>
                  <a:lnTo>
                    <a:pt x="433666" y="142699"/>
                  </a:lnTo>
                  <a:cubicBezTo>
                    <a:pt x="458007" y="120412"/>
                    <a:pt x="461225" y="83219"/>
                    <a:pt x="441091" y="57080"/>
                  </a:cubicBezTo>
                  <a:lnTo>
                    <a:pt x="396636" y="0"/>
                  </a:lnTo>
                  <a:lnTo>
                    <a:pt x="348468" y="37387"/>
                  </a:lnTo>
                  <a:lnTo>
                    <a:pt x="324479" y="56414"/>
                  </a:lnTo>
                  <a:lnTo>
                    <a:pt x="319434" y="63358"/>
                  </a:lnTo>
                  <a:cubicBezTo>
                    <a:pt x="225955" y="147551"/>
                    <a:pt x="134855" y="229365"/>
                    <a:pt x="74121" y="327352"/>
                  </a:cubicBezTo>
                  <a:cubicBezTo>
                    <a:pt x="13388" y="425339"/>
                    <a:pt x="-17264" y="539498"/>
                    <a:pt x="10056" y="688381"/>
                  </a:cubicBezTo>
                  <a:lnTo>
                    <a:pt x="11199" y="695326"/>
                  </a:lnTo>
                  <a:close/>
                </a:path>
              </a:pathLst>
            </a:custGeom>
            <a:solidFill>
              <a:srgbClr val="6D6E71">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0" name="Google Shape;2120;p94"/>
            <p:cNvSpPr/>
            <p:nvPr/>
          </p:nvSpPr>
          <p:spPr>
            <a:xfrm>
              <a:off x="5980933" y="2336684"/>
              <a:ext cx="446854" cy="756496"/>
            </a:xfrm>
            <a:custGeom>
              <a:rect b="b" l="l" r="r" t="t"/>
              <a:pathLst>
                <a:path extrusionOk="0" h="756496" w="446854">
                  <a:moveTo>
                    <a:pt x="392745" y="0"/>
                  </a:moveTo>
                  <a:lnTo>
                    <a:pt x="414068" y="27493"/>
                  </a:lnTo>
                  <a:cubicBezTo>
                    <a:pt x="414068" y="28064"/>
                    <a:pt x="436153" y="56033"/>
                    <a:pt x="435963" y="57080"/>
                  </a:cubicBezTo>
                  <a:cubicBezTo>
                    <a:pt x="439466" y="62064"/>
                    <a:pt x="442188" y="67548"/>
                    <a:pt x="444054" y="73347"/>
                  </a:cubicBezTo>
                  <a:cubicBezTo>
                    <a:pt x="451413" y="97734"/>
                    <a:pt x="443997" y="124174"/>
                    <a:pt x="425015" y="141177"/>
                  </a:cubicBezTo>
                  <a:lnTo>
                    <a:pt x="397981" y="165531"/>
                  </a:lnTo>
                  <a:cubicBezTo>
                    <a:pt x="371327" y="189600"/>
                    <a:pt x="345148" y="213098"/>
                    <a:pt x="320113" y="236786"/>
                  </a:cubicBezTo>
                  <a:cubicBezTo>
                    <a:pt x="269955" y="282174"/>
                    <a:pt x="224539" y="332536"/>
                    <a:pt x="184557" y="387096"/>
                  </a:cubicBezTo>
                  <a:cubicBezTo>
                    <a:pt x="179131" y="394801"/>
                    <a:pt x="173896" y="402697"/>
                    <a:pt x="168850" y="410688"/>
                  </a:cubicBezTo>
                  <a:cubicBezTo>
                    <a:pt x="138389" y="457996"/>
                    <a:pt x="117580" y="510858"/>
                    <a:pt x="107641" y="566231"/>
                  </a:cubicBezTo>
                  <a:cubicBezTo>
                    <a:pt x="98817" y="620723"/>
                    <a:pt x="99721" y="676347"/>
                    <a:pt x="110307" y="730525"/>
                  </a:cubicBezTo>
                  <a:cubicBezTo>
                    <a:pt x="110307" y="731572"/>
                    <a:pt x="59949" y="755355"/>
                    <a:pt x="60140" y="756496"/>
                  </a:cubicBezTo>
                  <a:lnTo>
                    <a:pt x="38626" y="728813"/>
                  </a:lnTo>
                  <a:cubicBezTo>
                    <a:pt x="38626" y="727861"/>
                    <a:pt x="10639" y="691426"/>
                    <a:pt x="10544" y="690760"/>
                  </a:cubicBezTo>
                  <a:cubicBezTo>
                    <a:pt x="10449" y="690094"/>
                    <a:pt x="9497" y="684005"/>
                    <a:pt x="9497" y="683910"/>
                  </a:cubicBezTo>
                  <a:cubicBezTo>
                    <a:pt x="-1336" y="627172"/>
                    <a:pt x="-2916" y="569056"/>
                    <a:pt x="4833" y="511815"/>
                  </a:cubicBezTo>
                  <a:cubicBezTo>
                    <a:pt x="14618" y="445855"/>
                    <a:pt x="38236" y="382704"/>
                    <a:pt x="74133" y="326496"/>
                  </a:cubicBezTo>
                  <a:cubicBezTo>
                    <a:pt x="109507" y="271688"/>
                    <a:pt x="151021" y="221098"/>
                    <a:pt x="197885" y="175710"/>
                  </a:cubicBezTo>
                  <a:cubicBezTo>
                    <a:pt x="235962" y="137657"/>
                    <a:pt x="276514" y="101221"/>
                    <a:pt x="317828" y="64024"/>
                  </a:cubicBezTo>
                  <a:lnTo>
                    <a:pt x="322873" y="57270"/>
                  </a:lnTo>
                  <a:cubicBezTo>
                    <a:pt x="323825" y="56319"/>
                    <a:pt x="346291" y="38909"/>
                    <a:pt x="346767" y="38243"/>
                  </a:cubicBezTo>
                  <a:lnTo>
                    <a:pt x="352097" y="34058"/>
                  </a:lnTo>
                  <a:cubicBezTo>
                    <a:pt x="353240" y="33201"/>
                    <a:pt x="393411" y="856"/>
                    <a:pt x="392745" y="0"/>
                  </a:cubicBezTo>
                  <a:close/>
                </a:path>
              </a:pathLst>
            </a:custGeom>
            <a:solidFill>
              <a:srgbClr val="6D6E71">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1" name="Google Shape;2121;p94"/>
            <p:cNvSpPr/>
            <p:nvPr/>
          </p:nvSpPr>
          <p:spPr>
            <a:xfrm>
              <a:off x="5984424" y="2339728"/>
              <a:ext cx="440107" cy="751834"/>
            </a:xfrm>
            <a:custGeom>
              <a:rect b="b" l="l" r="r" t="t"/>
              <a:pathLst>
                <a:path extrusionOk="0" h="751834" w="440107">
                  <a:moveTo>
                    <a:pt x="389349" y="0"/>
                  </a:moveTo>
                  <a:lnTo>
                    <a:pt x="410577" y="27208"/>
                  </a:lnTo>
                  <a:cubicBezTo>
                    <a:pt x="411434" y="28350"/>
                    <a:pt x="431710" y="55748"/>
                    <a:pt x="431234" y="56985"/>
                  </a:cubicBezTo>
                  <a:cubicBezTo>
                    <a:pt x="434423" y="61923"/>
                    <a:pt x="436774" y="67356"/>
                    <a:pt x="438183" y="73062"/>
                  </a:cubicBezTo>
                  <a:cubicBezTo>
                    <a:pt x="444095" y="97368"/>
                    <a:pt x="436156" y="122952"/>
                    <a:pt x="417527" y="139655"/>
                  </a:cubicBezTo>
                  <a:lnTo>
                    <a:pt x="390682" y="163914"/>
                  </a:lnTo>
                  <a:cubicBezTo>
                    <a:pt x="364218" y="187792"/>
                    <a:pt x="338231" y="211480"/>
                    <a:pt x="313480" y="234598"/>
                  </a:cubicBezTo>
                  <a:cubicBezTo>
                    <a:pt x="263771" y="279721"/>
                    <a:pt x="218772" y="329763"/>
                    <a:pt x="179163" y="383956"/>
                  </a:cubicBezTo>
                  <a:cubicBezTo>
                    <a:pt x="173737" y="391757"/>
                    <a:pt x="168596" y="399558"/>
                    <a:pt x="163646" y="407454"/>
                  </a:cubicBezTo>
                  <a:cubicBezTo>
                    <a:pt x="133565" y="454305"/>
                    <a:pt x="112870" y="506549"/>
                    <a:pt x="102723" y="561284"/>
                  </a:cubicBezTo>
                  <a:cubicBezTo>
                    <a:pt x="93727" y="615281"/>
                    <a:pt x="94269" y="670438"/>
                    <a:pt x="104341" y="724246"/>
                  </a:cubicBezTo>
                  <a:cubicBezTo>
                    <a:pt x="104341" y="726339"/>
                    <a:pt x="57601" y="749647"/>
                    <a:pt x="57982" y="751835"/>
                  </a:cubicBezTo>
                  <a:lnTo>
                    <a:pt x="36659" y="724437"/>
                  </a:lnTo>
                  <a:cubicBezTo>
                    <a:pt x="36659" y="722629"/>
                    <a:pt x="10195" y="687715"/>
                    <a:pt x="10004" y="686383"/>
                  </a:cubicBezTo>
                  <a:cubicBezTo>
                    <a:pt x="9814" y="685052"/>
                    <a:pt x="8957" y="679819"/>
                    <a:pt x="8957" y="679534"/>
                  </a:cubicBezTo>
                  <a:cubicBezTo>
                    <a:pt x="-1533" y="623255"/>
                    <a:pt x="-2818" y="565650"/>
                    <a:pt x="5150" y="508961"/>
                  </a:cubicBezTo>
                  <a:cubicBezTo>
                    <a:pt x="15212" y="443531"/>
                    <a:pt x="38848" y="380926"/>
                    <a:pt x="74545" y="325164"/>
                  </a:cubicBezTo>
                  <a:cubicBezTo>
                    <a:pt x="109995" y="270733"/>
                    <a:pt x="151509" y="220498"/>
                    <a:pt x="198296" y="175425"/>
                  </a:cubicBezTo>
                  <a:cubicBezTo>
                    <a:pt x="236374" y="137848"/>
                    <a:pt x="276450" y="101412"/>
                    <a:pt x="317574" y="64405"/>
                  </a:cubicBezTo>
                  <a:lnTo>
                    <a:pt x="322714" y="57650"/>
                  </a:lnTo>
                  <a:cubicBezTo>
                    <a:pt x="324047" y="56414"/>
                    <a:pt x="345465" y="39766"/>
                    <a:pt x="346322" y="38624"/>
                  </a:cubicBezTo>
                  <a:lnTo>
                    <a:pt x="351653" y="34438"/>
                  </a:lnTo>
                  <a:cubicBezTo>
                    <a:pt x="353081" y="33392"/>
                    <a:pt x="390682" y="1903"/>
                    <a:pt x="389349" y="0"/>
                  </a:cubicBezTo>
                  <a:close/>
                </a:path>
              </a:pathLst>
            </a:custGeom>
            <a:solidFill>
              <a:srgbClr val="6D6E71">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2" name="Google Shape;2122;p94"/>
            <p:cNvSpPr/>
            <p:nvPr/>
          </p:nvSpPr>
          <p:spPr>
            <a:xfrm>
              <a:off x="5988522" y="2343153"/>
              <a:ext cx="433146" cy="747648"/>
            </a:xfrm>
            <a:custGeom>
              <a:rect b="b" l="l" r="r" t="t"/>
              <a:pathLst>
                <a:path extrusionOk="0" h="747648" w="433146">
                  <a:moveTo>
                    <a:pt x="385346" y="0"/>
                  </a:moveTo>
                  <a:lnTo>
                    <a:pt x="406384" y="27018"/>
                  </a:lnTo>
                  <a:cubicBezTo>
                    <a:pt x="413780" y="36429"/>
                    <a:pt x="420463" y="46383"/>
                    <a:pt x="426374" y="56794"/>
                  </a:cubicBezTo>
                  <a:cubicBezTo>
                    <a:pt x="429183" y="61763"/>
                    <a:pt x="431144" y="67165"/>
                    <a:pt x="432181" y="72777"/>
                  </a:cubicBezTo>
                  <a:cubicBezTo>
                    <a:pt x="436179" y="96782"/>
                    <a:pt x="427593" y="121163"/>
                    <a:pt x="409430" y="137372"/>
                  </a:cubicBezTo>
                  <a:lnTo>
                    <a:pt x="382776" y="161440"/>
                  </a:lnTo>
                  <a:cubicBezTo>
                    <a:pt x="356503" y="185129"/>
                    <a:pt x="330800" y="208436"/>
                    <a:pt x="306621" y="231744"/>
                  </a:cubicBezTo>
                  <a:cubicBezTo>
                    <a:pt x="257273" y="276564"/>
                    <a:pt x="212618" y="326289"/>
                    <a:pt x="173351" y="380151"/>
                  </a:cubicBezTo>
                  <a:cubicBezTo>
                    <a:pt x="167925" y="387857"/>
                    <a:pt x="162784" y="395562"/>
                    <a:pt x="157929" y="403458"/>
                  </a:cubicBezTo>
                  <a:cubicBezTo>
                    <a:pt x="128058" y="450136"/>
                    <a:pt x="107496" y="502145"/>
                    <a:pt x="97387" y="556622"/>
                  </a:cubicBezTo>
                  <a:cubicBezTo>
                    <a:pt x="88286" y="610175"/>
                    <a:pt x="88610" y="664905"/>
                    <a:pt x="98339" y="718348"/>
                  </a:cubicBezTo>
                  <a:cubicBezTo>
                    <a:pt x="98339" y="721487"/>
                    <a:pt x="55121" y="744319"/>
                    <a:pt x="55787" y="747649"/>
                  </a:cubicBezTo>
                  <a:lnTo>
                    <a:pt x="34654" y="720441"/>
                  </a:lnTo>
                  <a:cubicBezTo>
                    <a:pt x="34083" y="717777"/>
                    <a:pt x="9714" y="684386"/>
                    <a:pt x="9428" y="681817"/>
                  </a:cubicBezTo>
                  <a:cubicBezTo>
                    <a:pt x="9428" y="681817"/>
                    <a:pt x="8476" y="675443"/>
                    <a:pt x="8476" y="675063"/>
                  </a:cubicBezTo>
                  <a:cubicBezTo>
                    <a:pt x="-1690" y="619248"/>
                    <a:pt x="-2718" y="562155"/>
                    <a:pt x="5430" y="506012"/>
                  </a:cubicBezTo>
                  <a:cubicBezTo>
                    <a:pt x="15435" y="441235"/>
                    <a:pt x="38843" y="379255"/>
                    <a:pt x="74159" y="324022"/>
                  </a:cubicBezTo>
                  <a:cubicBezTo>
                    <a:pt x="109657" y="269919"/>
                    <a:pt x="151171" y="220005"/>
                    <a:pt x="197911" y="175235"/>
                  </a:cubicBezTo>
                  <a:cubicBezTo>
                    <a:pt x="235321" y="137847"/>
                    <a:pt x="275684" y="101602"/>
                    <a:pt x="316521" y="64785"/>
                  </a:cubicBezTo>
                  <a:cubicBezTo>
                    <a:pt x="316521" y="64785"/>
                    <a:pt x="321281" y="58507"/>
                    <a:pt x="321662" y="58221"/>
                  </a:cubicBezTo>
                  <a:cubicBezTo>
                    <a:pt x="322043" y="57936"/>
                    <a:pt x="343747" y="40717"/>
                    <a:pt x="345079" y="39195"/>
                  </a:cubicBezTo>
                  <a:lnTo>
                    <a:pt x="350315" y="34914"/>
                  </a:lnTo>
                  <a:cubicBezTo>
                    <a:pt x="352314" y="33201"/>
                    <a:pt x="387345" y="2473"/>
                    <a:pt x="385346" y="0"/>
                  </a:cubicBezTo>
                  <a:close/>
                </a:path>
              </a:pathLst>
            </a:custGeom>
            <a:solidFill>
              <a:srgbClr val="6D6E71">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3" name="Google Shape;2123;p94"/>
            <p:cNvSpPr/>
            <p:nvPr/>
          </p:nvSpPr>
          <p:spPr>
            <a:xfrm>
              <a:off x="5992028" y="2346388"/>
              <a:ext cx="426343" cy="744033"/>
            </a:xfrm>
            <a:custGeom>
              <a:rect b="b" l="l" r="r" t="t"/>
              <a:pathLst>
                <a:path extrusionOk="0" h="744033" w="426343">
                  <a:moveTo>
                    <a:pt x="381936" y="0"/>
                  </a:moveTo>
                  <a:lnTo>
                    <a:pt x="402783" y="26827"/>
                  </a:lnTo>
                  <a:cubicBezTo>
                    <a:pt x="409942" y="36131"/>
                    <a:pt x="416129" y="46140"/>
                    <a:pt x="421251" y="56699"/>
                  </a:cubicBezTo>
                  <a:cubicBezTo>
                    <a:pt x="423716" y="61626"/>
                    <a:pt x="425325" y="66933"/>
                    <a:pt x="426010" y="72396"/>
                  </a:cubicBezTo>
                  <a:cubicBezTo>
                    <a:pt x="428257" y="96342"/>
                    <a:pt x="419042" y="119941"/>
                    <a:pt x="401165" y="136040"/>
                  </a:cubicBezTo>
                  <a:lnTo>
                    <a:pt x="374701" y="159918"/>
                  </a:lnTo>
                  <a:cubicBezTo>
                    <a:pt x="348713" y="183416"/>
                    <a:pt x="323297" y="206533"/>
                    <a:pt x="298547" y="229651"/>
                  </a:cubicBezTo>
                  <a:cubicBezTo>
                    <a:pt x="249789" y="274225"/>
                    <a:pt x="205676" y="323631"/>
                    <a:pt x="166894" y="377107"/>
                  </a:cubicBezTo>
                  <a:cubicBezTo>
                    <a:pt x="161564" y="384812"/>
                    <a:pt x="156518" y="392518"/>
                    <a:pt x="151664" y="400319"/>
                  </a:cubicBezTo>
                  <a:cubicBezTo>
                    <a:pt x="122068" y="446750"/>
                    <a:pt x="101640" y="498419"/>
                    <a:pt x="91501" y="552532"/>
                  </a:cubicBezTo>
                  <a:cubicBezTo>
                    <a:pt x="82249" y="605629"/>
                    <a:pt x="82249" y="659923"/>
                    <a:pt x="91501" y="713021"/>
                  </a:cubicBezTo>
                  <a:cubicBezTo>
                    <a:pt x="91501" y="717111"/>
                    <a:pt x="51996" y="739563"/>
                    <a:pt x="52853" y="744034"/>
                  </a:cubicBezTo>
                  <a:lnTo>
                    <a:pt x="32577" y="716350"/>
                  </a:lnTo>
                  <a:cubicBezTo>
                    <a:pt x="32006" y="712830"/>
                    <a:pt x="9254" y="680961"/>
                    <a:pt x="8874" y="677536"/>
                  </a:cubicBezTo>
                  <a:cubicBezTo>
                    <a:pt x="8874" y="677536"/>
                    <a:pt x="8017" y="671352"/>
                    <a:pt x="7922" y="670877"/>
                  </a:cubicBezTo>
                  <a:cubicBezTo>
                    <a:pt x="-1845" y="615486"/>
                    <a:pt x="-2588" y="558880"/>
                    <a:pt x="5732" y="503253"/>
                  </a:cubicBezTo>
                  <a:cubicBezTo>
                    <a:pt x="16204" y="439058"/>
                    <a:pt x="39830" y="377717"/>
                    <a:pt x="75128" y="323071"/>
                  </a:cubicBezTo>
                  <a:cubicBezTo>
                    <a:pt x="110311" y="269371"/>
                    <a:pt x="151407" y="219782"/>
                    <a:pt x="197642" y="175235"/>
                  </a:cubicBezTo>
                  <a:cubicBezTo>
                    <a:pt x="234862" y="138133"/>
                    <a:pt x="274939" y="102078"/>
                    <a:pt x="315586" y="65547"/>
                  </a:cubicBezTo>
                  <a:cubicBezTo>
                    <a:pt x="316062" y="65547"/>
                    <a:pt x="320251" y="59458"/>
                    <a:pt x="320727" y="58982"/>
                  </a:cubicBezTo>
                  <a:cubicBezTo>
                    <a:pt x="322916" y="57080"/>
                    <a:pt x="342240" y="41954"/>
                    <a:pt x="343954" y="39956"/>
                  </a:cubicBezTo>
                  <a:lnTo>
                    <a:pt x="349190" y="35770"/>
                  </a:lnTo>
                  <a:cubicBezTo>
                    <a:pt x="352140" y="33201"/>
                    <a:pt x="384792" y="3330"/>
                    <a:pt x="381936" y="0"/>
                  </a:cubicBezTo>
                  <a:close/>
                </a:path>
              </a:pathLst>
            </a:custGeom>
            <a:solidFill>
              <a:srgbClr val="6D6E71">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4" name="Google Shape;2124;p94"/>
            <p:cNvSpPr/>
            <p:nvPr/>
          </p:nvSpPr>
          <p:spPr>
            <a:xfrm>
              <a:off x="5995439" y="2349242"/>
              <a:ext cx="420236" cy="739182"/>
            </a:xfrm>
            <a:custGeom>
              <a:rect b="b" l="l" r="r" t="t"/>
              <a:pathLst>
                <a:path extrusionOk="0" h="739182" w="420236">
                  <a:moveTo>
                    <a:pt x="378716" y="0"/>
                  </a:moveTo>
                  <a:lnTo>
                    <a:pt x="399277" y="26542"/>
                  </a:lnTo>
                  <a:cubicBezTo>
                    <a:pt x="401467" y="29396"/>
                    <a:pt x="417745" y="53370"/>
                    <a:pt x="416698" y="56604"/>
                  </a:cubicBezTo>
                  <a:cubicBezTo>
                    <a:pt x="418821" y="61511"/>
                    <a:pt x="420020" y="66769"/>
                    <a:pt x="420220" y="72111"/>
                  </a:cubicBezTo>
                  <a:cubicBezTo>
                    <a:pt x="420696" y="95561"/>
                    <a:pt x="410891" y="118048"/>
                    <a:pt x="393375" y="133662"/>
                  </a:cubicBezTo>
                  <a:lnTo>
                    <a:pt x="367197" y="157350"/>
                  </a:lnTo>
                  <a:cubicBezTo>
                    <a:pt x="341400" y="180657"/>
                    <a:pt x="316174" y="203584"/>
                    <a:pt x="291994" y="226702"/>
                  </a:cubicBezTo>
                  <a:cubicBezTo>
                    <a:pt x="243722" y="271015"/>
                    <a:pt x="200057" y="320100"/>
                    <a:pt x="161675" y="373206"/>
                  </a:cubicBezTo>
                  <a:cubicBezTo>
                    <a:pt x="156439" y="380817"/>
                    <a:pt x="151394" y="388427"/>
                    <a:pt x="146634" y="396228"/>
                  </a:cubicBezTo>
                  <a:cubicBezTo>
                    <a:pt x="117306" y="442207"/>
                    <a:pt x="97020" y="493349"/>
                    <a:pt x="86853" y="546919"/>
                  </a:cubicBezTo>
                  <a:cubicBezTo>
                    <a:pt x="77448" y="599666"/>
                    <a:pt x="77248" y="653644"/>
                    <a:pt x="86282" y="706457"/>
                  </a:cubicBezTo>
                  <a:cubicBezTo>
                    <a:pt x="86758" y="711689"/>
                    <a:pt x="50394" y="733665"/>
                    <a:pt x="51346" y="739182"/>
                  </a:cubicBezTo>
                  <a:lnTo>
                    <a:pt x="30594" y="712545"/>
                  </a:lnTo>
                  <a:cubicBezTo>
                    <a:pt x="29833" y="708074"/>
                    <a:pt x="8795" y="677726"/>
                    <a:pt x="8319" y="673541"/>
                  </a:cubicBezTo>
                  <a:cubicBezTo>
                    <a:pt x="8319" y="672875"/>
                    <a:pt x="7462" y="667547"/>
                    <a:pt x="7462" y="666881"/>
                  </a:cubicBezTo>
                  <a:cubicBezTo>
                    <a:pt x="-1981" y="611953"/>
                    <a:pt x="-2467" y="555860"/>
                    <a:pt x="6034" y="500779"/>
                  </a:cubicBezTo>
                  <a:cubicBezTo>
                    <a:pt x="16658" y="437189"/>
                    <a:pt x="40285" y="376468"/>
                    <a:pt x="75430" y="322405"/>
                  </a:cubicBezTo>
                  <a:cubicBezTo>
                    <a:pt x="110480" y="269059"/>
                    <a:pt x="151375" y="219791"/>
                    <a:pt x="197373" y="175520"/>
                  </a:cubicBezTo>
                  <a:cubicBezTo>
                    <a:pt x="234403" y="138704"/>
                    <a:pt x="274193" y="102839"/>
                    <a:pt x="314650" y="66403"/>
                  </a:cubicBezTo>
                  <a:cubicBezTo>
                    <a:pt x="315222" y="65832"/>
                    <a:pt x="319220" y="60600"/>
                    <a:pt x="319886" y="60029"/>
                  </a:cubicBezTo>
                  <a:cubicBezTo>
                    <a:pt x="322361" y="57746"/>
                    <a:pt x="340638" y="43285"/>
                    <a:pt x="342828" y="41002"/>
                  </a:cubicBezTo>
                  <a:lnTo>
                    <a:pt x="348063" y="36721"/>
                  </a:lnTo>
                  <a:cubicBezTo>
                    <a:pt x="352062" y="33582"/>
                    <a:pt x="381952" y="4566"/>
                    <a:pt x="378716" y="0"/>
                  </a:cubicBezTo>
                  <a:close/>
                </a:path>
              </a:pathLst>
            </a:custGeom>
            <a:solidFill>
              <a:srgbClr val="6D6E71">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5" name="Google Shape;2125;p94"/>
            <p:cNvSpPr/>
            <p:nvPr/>
          </p:nvSpPr>
          <p:spPr>
            <a:xfrm>
              <a:off x="5999554" y="2352857"/>
              <a:ext cx="413837" cy="734425"/>
            </a:xfrm>
            <a:custGeom>
              <a:rect b="b" l="l" r="r" t="t"/>
              <a:pathLst>
                <a:path extrusionOk="0" h="734425" w="413837">
                  <a:moveTo>
                    <a:pt x="374696" y="0"/>
                  </a:moveTo>
                  <a:lnTo>
                    <a:pt x="395162" y="26352"/>
                  </a:lnTo>
                  <a:cubicBezTo>
                    <a:pt x="397732" y="29681"/>
                    <a:pt x="412678" y="52608"/>
                    <a:pt x="411345" y="56414"/>
                  </a:cubicBezTo>
                  <a:cubicBezTo>
                    <a:pt x="413125" y="61350"/>
                    <a:pt x="413972" y="66579"/>
                    <a:pt x="413820" y="71825"/>
                  </a:cubicBezTo>
                  <a:cubicBezTo>
                    <a:pt x="412601" y="94817"/>
                    <a:pt x="402340" y="116395"/>
                    <a:pt x="385262" y="131854"/>
                  </a:cubicBezTo>
                  <a:lnTo>
                    <a:pt x="359274" y="155352"/>
                  </a:lnTo>
                  <a:cubicBezTo>
                    <a:pt x="333762" y="178469"/>
                    <a:pt x="308726" y="201206"/>
                    <a:pt x="284833" y="224133"/>
                  </a:cubicBezTo>
                  <a:cubicBezTo>
                    <a:pt x="236989" y="268193"/>
                    <a:pt x="193733" y="316992"/>
                    <a:pt x="155751" y="369781"/>
                  </a:cubicBezTo>
                  <a:cubicBezTo>
                    <a:pt x="150611" y="377297"/>
                    <a:pt x="145661" y="384908"/>
                    <a:pt x="140806" y="392613"/>
                  </a:cubicBezTo>
                  <a:cubicBezTo>
                    <a:pt x="111867" y="438293"/>
                    <a:pt x="91753" y="488985"/>
                    <a:pt x="81500" y="542067"/>
                  </a:cubicBezTo>
                  <a:cubicBezTo>
                    <a:pt x="72086" y="594252"/>
                    <a:pt x="71667" y="647662"/>
                    <a:pt x="80263" y="699987"/>
                  </a:cubicBezTo>
                  <a:cubicBezTo>
                    <a:pt x="80929" y="706266"/>
                    <a:pt x="47992" y="727766"/>
                    <a:pt x="49230" y="734426"/>
                  </a:cubicBezTo>
                  <a:lnTo>
                    <a:pt x="28668" y="707979"/>
                  </a:lnTo>
                  <a:cubicBezTo>
                    <a:pt x="27716" y="702746"/>
                    <a:pt x="8487" y="673826"/>
                    <a:pt x="7916" y="668784"/>
                  </a:cubicBezTo>
                  <a:cubicBezTo>
                    <a:pt x="7916" y="668023"/>
                    <a:pt x="7059" y="662981"/>
                    <a:pt x="6964" y="662220"/>
                  </a:cubicBezTo>
                  <a:cubicBezTo>
                    <a:pt x="-2127" y="607751"/>
                    <a:pt x="-2317" y="552170"/>
                    <a:pt x="6393" y="497640"/>
                  </a:cubicBezTo>
                  <a:cubicBezTo>
                    <a:pt x="17254" y="434692"/>
                    <a:pt x="40834" y="374615"/>
                    <a:pt x="75694" y="321073"/>
                  </a:cubicBezTo>
                  <a:cubicBezTo>
                    <a:pt x="110439" y="268142"/>
                    <a:pt x="150915" y="219202"/>
                    <a:pt x="196399" y="175140"/>
                  </a:cubicBezTo>
                  <a:cubicBezTo>
                    <a:pt x="233143" y="138513"/>
                    <a:pt x="272553" y="102839"/>
                    <a:pt x="312915" y="66593"/>
                  </a:cubicBezTo>
                  <a:cubicBezTo>
                    <a:pt x="313677" y="66022"/>
                    <a:pt x="317484" y="60980"/>
                    <a:pt x="318246" y="60314"/>
                  </a:cubicBezTo>
                  <a:cubicBezTo>
                    <a:pt x="321197" y="57746"/>
                    <a:pt x="338427" y="44047"/>
                    <a:pt x="340997" y="41288"/>
                  </a:cubicBezTo>
                  <a:lnTo>
                    <a:pt x="346138" y="37102"/>
                  </a:lnTo>
                  <a:cubicBezTo>
                    <a:pt x="351278" y="33201"/>
                    <a:pt x="378503" y="5042"/>
                    <a:pt x="374696" y="0"/>
                  </a:cubicBezTo>
                  <a:close/>
                </a:path>
              </a:pathLst>
            </a:custGeom>
            <a:solidFill>
              <a:srgbClr val="6D6E71">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6" name="Google Shape;2126;p94"/>
            <p:cNvSpPr/>
            <p:nvPr/>
          </p:nvSpPr>
          <p:spPr>
            <a:xfrm>
              <a:off x="6003034" y="2356186"/>
              <a:ext cx="408248" cy="729954"/>
            </a:xfrm>
            <a:custGeom>
              <a:rect b="b" l="l" r="r" t="t"/>
              <a:pathLst>
                <a:path extrusionOk="0" h="729954" w="408248">
                  <a:moveTo>
                    <a:pt x="371310" y="0"/>
                  </a:moveTo>
                  <a:lnTo>
                    <a:pt x="391587" y="26066"/>
                  </a:lnTo>
                  <a:cubicBezTo>
                    <a:pt x="394633" y="29967"/>
                    <a:pt x="408245" y="51752"/>
                    <a:pt x="406722" y="56224"/>
                  </a:cubicBezTo>
                  <a:cubicBezTo>
                    <a:pt x="408093" y="61140"/>
                    <a:pt x="408550" y="66269"/>
                    <a:pt x="408055" y="71350"/>
                  </a:cubicBezTo>
                  <a:cubicBezTo>
                    <a:pt x="404990" y="93916"/>
                    <a:pt x="393986" y="114655"/>
                    <a:pt x="377022" y="129856"/>
                  </a:cubicBezTo>
                  <a:lnTo>
                    <a:pt x="351320" y="153164"/>
                  </a:lnTo>
                  <a:cubicBezTo>
                    <a:pt x="325903" y="176091"/>
                    <a:pt x="301153" y="198733"/>
                    <a:pt x="277450" y="221469"/>
                  </a:cubicBezTo>
                  <a:cubicBezTo>
                    <a:pt x="230091" y="265240"/>
                    <a:pt x="187312" y="313723"/>
                    <a:pt x="149796" y="366166"/>
                  </a:cubicBezTo>
                  <a:cubicBezTo>
                    <a:pt x="144655" y="373682"/>
                    <a:pt x="139706" y="381197"/>
                    <a:pt x="134946" y="388903"/>
                  </a:cubicBezTo>
                  <a:cubicBezTo>
                    <a:pt x="106283" y="434244"/>
                    <a:pt x="86273" y="484497"/>
                    <a:pt x="75926" y="537120"/>
                  </a:cubicBezTo>
                  <a:cubicBezTo>
                    <a:pt x="66492" y="588873"/>
                    <a:pt x="65883" y="641847"/>
                    <a:pt x="74117" y="693804"/>
                  </a:cubicBezTo>
                  <a:cubicBezTo>
                    <a:pt x="74784" y="701129"/>
                    <a:pt x="45559" y="722344"/>
                    <a:pt x="46892" y="729954"/>
                  </a:cubicBezTo>
                  <a:lnTo>
                    <a:pt x="26521" y="703698"/>
                  </a:lnTo>
                  <a:cubicBezTo>
                    <a:pt x="25378" y="697609"/>
                    <a:pt x="7482" y="670211"/>
                    <a:pt x="7482" y="664313"/>
                  </a:cubicBezTo>
                  <a:cubicBezTo>
                    <a:pt x="7482" y="663456"/>
                    <a:pt x="6625" y="658700"/>
                    <a:pt x="6625" y="657844"/>
                  </a:cubicBezTo>
                  <a:cubicBezTo>
                    <a:pt x="-2208" y="603818"/>
                    <a:pt x="-2208" y="548717"/>
                    <a:pt x="6625" y="494691"/>
                  </a:cubicBezTo>
                  <a:cubicBezTo>
                    <a:pt x="17677" y="432357"/>
                    <a:pt x="41247" y="372907"/>
                    <a:pt x="75926" y="319932"/>
                  </a:cubicBezTo>
                  <a:cubicBezTo>
                    <a:pt x="110776" y="267313"/>
                    <a:pt x="151319" y="218691"/>
                    <a:pt x="196821" y="174949"/>
                  </a:cubicBezTo>
                  <a:cubicBezTo>
                    <a:pt x="233376" y="138609"/>
                    <a:pt x="272976" y="103124"/>
                    <a:pt x="312671" y="67164"/>
                  </a:cubicBezTo>
                  <a:cubicBezTo>
                    <a:pt x="313528" y="66403"/>
                    <a:pt x="317145" y="61741"/>
                    <a:pt x="318002" y="60980"/>
                  </a:cubicBezTo>
                  <a:cubicBezTo>
                    <a:pt x="321334" y="57936"/>
                    <a:pt x="337517" y="45093"/>
                    <a:pt x="340563" y="41954"/>
                  </a:cubicBezTo>
                  <a:cubicBezTo>
                    <a:pt x="341229" y="41288"/>
                    <a:pt x="345037" y="38339"/>
                    <a:pt x="345703" y="37673"/>
                  </a:cubicBezTo>
                  <a:cubicBezTo>
                    <a:pt x="351034" y="33106"/>
                    <a:pt x="375785" y="5803"/>
                    <a:pt x="371310" y="0"/>
                  </a:cubicBezTo>
                  <a:close/>
                </a:path>
              </a:pathLst>
            </a:custGeom>
            <a:solidFill>
              <a:srgbClr val="6D6E71">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7" name="Google Shape;2127;p94"/>
            <p:cNvSpPr/>
            <p:nvPr/>
          </p:nvSpPr>
          <p:spPr>
            <a:xfrm>
              <a:off x="6006485" y="2359421"/>
              <a:ext cx="402819" cy="725483"/>
            </a:xfrm>
            <a:custGeom>
              <a:rect b="b" l="l" r="r" t="t"/>
              <a:pathLst>
                <a:path extrusionOk="0" h="725483" w="402819">
                  <a:moveTo>
                    <a:pt x="367955" y="0"/>
                  </a:moveTo>
                  <a:lnTo>
                    <a:pt x="388040" y="25781"/>
                  </a:lnTo>
                  <a:cubicBezTo>
                    <a:pt x="391563" y="30252"/>
                    <a:pt x="403748" y="50991"/>
                    <a:pt x="402034" y="56128"/>
                  </a:cubicBezTo>
                  <a:cubicBezTo>
                    <a:pt x="403081" y="61052"/>
                    <a:pt x="403081" y="66140"/>
                    <a:pt x="402034" y="71064"/>
                  </a:cubicBezTo>
                  <a:cubicBezTo>
                    <a:pt x="397313" y="93072"/>
                    <a:pt x="385794" y="113040"/>
                    <a:pt x="369097" y="128144"/>
                  </a:cubicBezTo>
                  <a:lnTo>
                    <a:pt x="343681" y="151547"/>
                  </a:lnTo>
                  <a:cubicBezTo>
                    <a:pt x="318550" y="174379"/>
                    <a:pt x="293990" y="196830"/>
                    <a:pt x="270572" y="219471"/>
                  </a:cubicBezTo>
                  <a:cubicBezTo>
                    <a:pt x="223642" y="262785"/>
                    <a:pt x="181281" y="310792"/>
                    <a:pt x="144156" y="362742"/>
                  </a:cubicBezTo>
                  <a:cubicBezTo>
                    <a:pt x="139110" y="370162"/>
                    <a:pt x="134160" y="377677"/>
                    <a:pt x="129496" y="385288"/>
                  </a:cubicBezTo>
                  <a:cubicBezTo>
                    <a:pt x="101176" y="430243"/>
                    <a:pt x="81299" y="479989"/>
                    <a:pt x="70857" y="532078"/>
                  </a:cubicBezTo>
                  <a:cubicBezTo>
                    <a:pt x="61280" y="583353"/>
                    <a:pt x="60443" y="635876"/>
                    <a:pt x="68382" y="687430"/>
                  </a:cubicBezTo>
                  <a:cubicBezTo>
                    <a:pt x="69143" y="695706"/>
                    <a:pt x="43346" y="715970"/>
                    <a:pt x="44964" y="725483"/>
                  </a:cubicBezTo>
                  <a:lnTo>
                    <a:pt x="24688" y="699512"/>
                  </a:lnTo>
                  <a:cubicBezTo>
                    <a:pt x="23451" y="692472"/>
                    <a:pt x="7649" y="666596"/>
                    <a:pt x="6887" y="659841"/>
                  </a:cubicBezTo>
                  <a:cubicBezTo>
                    <a:pt x="6887" y="658890"/>
                    <a:pt x="6125" y="654419"/>
                    <a:pt x="6030" y="653468"/>
                  </a:cubicBezTo>
                  <a:cubicBezTo>
                    <a:pt x="-2347" y="599855"/>
                    <a:pt x="-1995" y="545242"/>
                    <a:pt x="7077" y="491742"/>
                  </a:cubicBezTo>
                  <a:cubicBezTo>
                    <a:pt x="18339" y="430031"/>
                    <a:pt x="41909" y="371214"/>
                    <a:pt x="76378" y="318790"/>
                  </a:cubicBezTo>
                  <a:cubicBezTo>
                    <a:pt x="111123" y="266548"/>
                    <a:pt x="151466" y="218251"/>
                    <a:pt x="196702" y="174759"/>
                  </a:cubicBezTo>
                  <a:cubicBezTo>
                    <a:pt x="232971" y="138609"/>
                    <a:pt x="272095" y="103409"/>
                    <a:pt x="311886" y="67544"/>
                  </a:cubicBezTo>
                  <a:cubicBezTo>
                    <a:pt x="312838" y="66688"/>
                    <a:pt x="316360" y="62407"/>
                    <a:pt x="317312" y="61551"/>
                  </a:cubicBezTo>
                  <a:cubicBezTo>
                    <a:pt x="321025" y="58126"/>
                    <a:pt x="336351" y="45949"/>
                    <a:pt x="339587" y="42524"/>
                  </a:cubicBezTo>
                  <a:cubicBezTo>
                    <a:pt x="340349" y="41763"/>
                    <a:pt x="343871" y="38909"/>
                    <a:pt x="344728" y="38243"/>
                  </a:cubicBezTo>
                  <a:cubicBezTo>
                    <a:pt x="351296" y="33201"/>
                    <a:pt x="373095" y="6564"/>
                    <a:pt x="367955" y="0"/>
                  </a:cubicBezTo>
                  <a:close/>
                </a:path>
              </a:pathLst>
            </a:custGeom>
            <a:solidFill>
              <a:srgbClr val="6D6E71">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8" name="Google Shape;2128;p94"/>
            <p:cNvSpPr/>
            <p:nvPr/>
          </p:nvSpPr>
          <p:spPr>
            <a:xfrm>
              <a:off x="6010316" y="2362655"/>
              <a:ext cx="397424" cy="721106"/>
            </a:xfrm>
            <a:custGeom>
              <a:rect b="b" l="l" r="r" t="t"/>
              <a:pathLst>
                <a:path extrusionOk="0" h="721106" w="397424">
                  <a:moveTo>
                    <a:pt x="364219" y="0"/>
                  </a:moveTo>
                  <a:lnTo>
                    <a:pt x="384209" y="25591"/>
                  </a:lnTo>
                  <a:cubicBezTo>
                    <a:pt x="388112" y="30633"/>
                    <a:pt x="398964" y="50230"/>
                    <a:pt x="396965" y="55938"/>
                  </a:cubicBezTo>
                  <a:cubicBezTo>
                    <a:pt x="397793" y="60887"/>
                    <a:pt x="397498" y="65958"/>
                    <a:pt x="396108" y="70779"/>
                  </a:cubicBezTo>
                  <a:cubicBezTo>
                    <a:pt x="389625" y="92046"/>
                    <a:pt x="377526" y="111172"/>
                    <a:pt x="361077" y="126146"/>
                  </a:cubicBezTo>
                  <a:lnTo>
                    <a:pt x="335661" y="149073"/>
                  </a:lnTo>
                  <a:cubicBezTo>
                    <a:pt x="310815" y="171620"/>
                    <a:pt x="286446" y="193976"/>
                    <a:pt x="263218" y="216427"/>
                  </a:cubicBezTo>
                  <a:cubicBezTo>
                    <a:pt x="216783" y="259626"/>
                    <a:pt x="174870" y="307439"/>
                    <a:pt x="138135" y="359126"/>
                  </a:cubicBezTo>
                  <a:cubicBezTo>
                    <a:pt x="133184" y="366452"/>
                    <a:pt x="128615" y="373872"/>
                    <a:pt x="123665" y="381388"/>
                  </a:cubicBezTo>
                  <a:cubicBezTo>
                    <a:pt x="95593" y="426121"/>
                    <a:pt x="75859" y="475562"/>
                    <a:pt x="65407" y="527321"/>
                  </a:cubicBezTo>
                  <a:cubicBezTo>
                    <a:pt x="55631" y="578168"/>
                    <a:pt x="54441" y="630292"/>
                    <a:pt x="61885" y="681532"/>
                  </a:cubicBezTo>
                  <a:cubicBezTo>
                    <a:pt x="62742" y="691045"/>
                    <a:pt x="40466" y="711213"/>
                    <a:pt x="42846" y="721107"/>
                  </a:cubicBezTo>
                  <a:lnTo>
                    <a:pt x="22761" y="695421"/>
                  </a:lnTo>
                  <a:cubicBezTo>
                    <a:pt x="21332" y="687525"/>
                    <a:pt x="7244" y="663171"/>
                    <a:pt x="6387" y="655560"/>
                  </a:cubicBezTo>
                  <a:cubicBezTo>
                    <a:pt x="6387" y="654514"/>
                    <a:pt x="5721" y="650423"/>
                    <a:pt x="5530" y="649282"/>
                  </a:cubicBezTo>
                  <a:cubicBezTo>
                    <a:pt x="-2437" y="596156"/>
                    <a:pt x="-1790" y="542095"/>
                    <a:pt x="7434" y="489173"/>
                  </a:cubicBezTo>
                  <a:cubicBezTo>
                    <a:pt x="18943" y="428065"/>
                    <a:pt x="42503" y="369856"/>
                    <a:pt x="76735" y="317934"/>
                  </a:cubicBezTo>
                  <a:cubicBezTo>
                    <a:pt x="111357" y="266172"/>
                    <a:pt x="151519" y="218324"/>
                    <a:pt x="196488" y="175235"/>
                  </a:cubicBezTo>
                  <a:cubicBezTo>
                    <a:pt x="232566" y="139274"/>
                    <a:pt x="271405" y="104266"/>
                    <a:pt x="310720" y="68591"/>
                  </a:cubicBezTo>
                  <a:cubicBezTo>
                    <a:pt x="311767" y="67639"/>
                    <a:pt x="315099" y="63644"/>
                    <a:pt x="316146" y="62693"/>
                  </a:cubicBezTo>
                  <a:cubicBezTo>
                    <a:pt x="320239" y="58982"/>
                    <a:pt x="334423" y="47566"/>
                    <a:pt x="338231" y="43666"/>
                  </a:cubicBezTo>
                  <a:cubicBezTo>
                    <a:pt x="339183" y="42905"/>
                    <a:pt x="342419" y="40241"/>
                    <a:pt x="343276" y="39385"/>
                  </a:cubicBezTo>
                  <a:cubicBezTo>
                    <a:pt x="350415" y="33201"/>
                    <a:pt x="370025" y="7420"/>
                    <a:pt x="364219" y="0"/>
                  </a:cubicBezTo>
                  <a:close/>
                </a:path>
              </a:pathLst>
            </a:custGeom>
            <a:solidFill>
              <a:srgbClr val="6D6E71">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9" name="Google Shape;2129;p94"/>
            <p:cNvSpPr/>
            <p:nvPr/>
          </p:nvSpPr>
          <p:spPr>
            <a:xfrm>
              <a:off x="6013731" y="2365890"/>
              <a:ext cx="392727" cy="716350"/>
            </a:xfrm>
            <a:custGeom>
              <a:rect b="b" l="l" r="r" t="t"/>
              <a:pathLst>
                <a:path extrusionOk="0" h="716350" w="392727">
                  <a:moveTo>
                    <a:pt x="360899" y="0"/>
                  </a:moveTo>
                  <a:lnTo>
                    <a:pt x="380699" y="25400"/>
                  </a:lnTo>
                  <a:cubicBezTo>
                    <a:pt x="384983" y="30918"/>
                    <a:pt x="394598" y="49469"/>
                    <a:pt x="392408" y="55843"/>
                  </a:cubicBezTo>
                  <a:cubicBezTo>
                    <a:pt x="392817" y="60814"/>
                    <a:pt x="392132" y="65814"/>
                    <a:pt x="390409" y="70493"/>
                  </a:cubicBezTo>
                  <a:cubicBezTo>
                    <a:pt x="382270" y="90993"/>
                    <a:pt x="369581" y="109373"/>
                    <a:pt x="353284" y="124244"/>
                  </a:cubicBezTo>
                  <a:lnTo>
                    <a:pt x="328153" y="146980"/>
                  </a:lnTo>
                  <a:cubicBezTo>
                    <a:pt x="303498" y="169432"/>
                    <a:pt x="279414" y="191598"/>
                    <a:pt x="256377" y="213573"/>
                  </a:cubicBezTo>
                  <a:cubicBezTo>
                    <a:pt x="210389" y="256511"/>
                    <a:pt x="168923" y="304040"/>
                    <a:pt x="132626" y="355416"/>
                  </a:cubicBezTo>
                  <a:cubicBezTo>
                    <a:pt x="127581" y="362742"/>
                    <a:pt x="123107" y="370162"/>
                    <a:pt x="118252" y="377582"/>
                  </a:cubicBezTo>
                  <a:cubicBezTo>
                    <a:pt x="90494" y="421987"/>
                    <a:pt x="70893" y="470988"/>
                    <a:pt x="60374" y="522279"/>
                  </a:cubicBezTo>
                  <a:cubicBezTo>
                    <a:pt x="50617" y="572640"/>
                    <a:pt x="49303" y="624270"/>
                    <a:pt x="56471" y="675063"/>
                  </a:cubicBezTo>
                  <a:cubicBezTo>
                    <a:pt x="57423" y="685527"/>
                    <a:pt x="38670" y="705315"/>
                    <a:pt x="40669" y="716350"/>
                  </a:cubicBezTo>
                  <a:lnTo>
                    <a:pt x="20869" y="690855"/>
                  </a:lnTo>
                  <a:cubicBezTo>
                    <a:pt x="19251" y="682102"/>
                    <a:pt x="6876" y="659271"/>
                    <a:pt x="5924" y="650899"/>
                  </a:cubicBezTo>
                  <a:cubicBezTo>
                    <a:pt x="5924" y="649662"/>
                    <a:pt x="5257" y="645857"/>
                    <a:pt x="5162" y="644620"/>
                  </a:cubicBezTo>
                  <a:cubicBezTo>
                    <a:pt x="-2520" y="591929"/>
                    <a:pt x="-1625" y="538343"/>
                    <a:pt x="7828" y="485939"/>
                  </a:cubicBezTo>
                  <a:cubicBezTo>
                    <a:pt x="19708" y="425588"/>
                    <a:pt x="43392" y="368173"/>
                    <a:pt x="77509" y="316983"/>
                  </a:cubicBezTo>
                  <a:cubicBezTo>
                    <a:pt x="112045" y="265489"/>
                    <a:pt x="151998" y="217841"/>
                    <a:pt x="196691" y="174854"/>
                  </a:cubicBezTo>
                  <a:cubicBezTo>
                    <a:pt x="232674" y="139179"/>
                    <a:pt x="271322" y="104361"/>
                    <a:pt x="310923" y="68971"/>
                  </a:cubicBezTo>
                  <a:cubicBezTo>
                    <a:pt x="312065" y="67830"/>
                    <a:pt x="315206" y="64215"/>
                    <a:pt x="316349" y="63168"/>
                  </a:cubicBezTo>
                  <a:cubicBezTo>
                    <a:pt x="320918" y="59077"/>
                    <a:pt x="333960" y="48423"/>
                    <a:pt x="338243" y="44142"/>
                  </a:cubicBezTo>
                  <a:lnTo>
                    <a:pt x="343289" y="39861"/>
                  </a:lnTo>
                  <a:cubicBezTo>
                    <a:pt x="350333" y="33201"/>
                    <a:pt x="367372" y="8277"/>
                    <a:pt x="360899" y="0"/>
                  </a:cubicBezTo>
                  <a:close/>
                </a:path>
              </a:pathLst>
            </a:custGeom>
            <a:solidFill>
              <a:srgbClr val="6D6E71">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0" name="Google Shape;2130;p94"/>
            <p:cNvSpPr/>
            <p:nvPr/>
          </p:nvSpPr>
          <p:spPr>
            <a:xfrm>
              <a:off x="6017111" y="2369125"/>
              <a:ext cx="387766" cy="712354"/>
            </a:xfrm>
            <a:custGeom>
              <a:rect b="b" l="l" r="r" t="t"/>
              <a:pathLst>
                <a:path extrusionOk="0" h="712354" w="387766">
                  <a:moveTo>
                    <a:pt x="357710" y="0"/>
                  </a:moveTo>
                  <a:lnTo>
                    <a:pt x="376749" y="25210"/>
                  </a:lnTo>
                  <a:cubicBezTo>
                    <a:pt x="381508" y="31299"/>
                    <a:pt x="389790" y="48708"/>
                    <a:pt x="387315" y="55748"/>
                  </a:cubicBezTo>
                  <a:cubicBezTo>
                    <a:pt x="387439" y="60719"/>
                    <a:pt x="386363" y="65648"/>
                    <a:pt x="384174" y="70113"/>
                  </a:cubicBezTo>
                  <a:cubicBezTo>
                    <a:pt x="374511" y="89839"/>
                    <a:pt x="361242" y="107585"/>
                    <a:pt x="345049" y="122436"/>
                  </a:cubicBezTo>
                  <a:lnTo>
                    <a:pt x="320108" y="144982"/>
                  </a:lnTo>
                  <a:cubicBezTo>
                    <a:pt x="295644" y="167148"/>
                    <a:pt x="271845" y="189219"/>
                    <a:pt x="248999" y="211575"/>
                  </a:cubicBezTo>
                  <a:cubicBezTo>
                    <a:pt x="203525" y="254309"/>
                    <a:pt x="162507" y="301547"/>
                    <a:pt x="126581" y="352562"/>
                  </a:cubicBezTo>
                  <a:cubicBezTo>
                    <a:pt x="121631" y="359792"/>
                    <a:pt x="117061" y="367118"/>
                    <a:pt x="112397" y="374538"/>
                  </a:cubicBezTo>
                  <a:cubicBezTo>
                    <a:pt x="85048" y="418575"/>
                    <a:pt x="65657" y="467067"/>
                    <a:pt x="55091" y="517808"/>
                  </a:cubicBezTo>
                  <a:cubicBezTo>
                    <a:pt x="45333" y="567740"/>
                    <a:pt x="43791" y="618927"/>
                    <a:pt x="50521" y="669355"/>
                  </a:cubicBezTo>
                  <a:cubicBezTo>
                    <a:pt x="51664" y="680771"/>
                    <a:pt x="36433" y="700178"/>
                    <a:pt x="38622" y="712355"/>
                  </a:cubicBezTo>
                  <a:lnTo>
                    <a:pt x="19012" y="687049"/>
                  </a:lnTo>
                  <a:cubicBezTo>
                    <a:pt x="17204" y="677536"/>
                    <a:pt x="6542" y="656131"/>
                    <a:pt x="5495" y="646903"/>
                  </a:cubicBezTo>
                  <a:cubicBezTo>
                    <a:pt x="5495" y="645571"/>
                    <a:pt x="4924" y="642052"/>
                    <a:pt x="4733" y="640720"/>
                  </a:cubicBezTo>
                  <a:cubicBezTo>
                    <a:pt x="-2596" y="588487"/>
                    <a:pt x="-1407" y="535412"/>
                    <a:pt x="8255" y="483560"/>
                  </a:cubicBezTo>
                  <a:cubicBezTo>
                    <a:pt x="20155" y="423738"/>
                    <a:pt x="43667" y="366823"/>
                    <a:pt x="77461" y="316031"/>
                  </a:cubicBezTo>
                  <a:cubicBezTo>
                    <a:pt x="111864" y="264892"/>
                    <a:pt x="151626" y="217565"/>
                    <a:pt x="196072" y="174854"/>
                  </a:cubicBezTo>
                  <a:cubicBezTo>
                    <a:pt x="231769" y="139465"/>
                    <a:pt x="270227" y="104836"/>
                    <a:pt x="309352" y="69542"/>
                  </a:cubicBezTo>
                  <a:cubicBezTo>
                    <a:pt x="310684" y="68401"/>
                    <a:pt x="313540" y="65071"/>
                    <a:pt x="314873" y="63834"/>
                  </a:cubicBezTo>
                  <a:cubicBezTo>
                    <a:pt x="319728" y="59458"/>
                    <a:pt x="331817" y="49469"/>
                    <a:pt x="336482" y="45283"/>
                  </a:cubicBezTo>
                  <a:lnTo>
                    <a:pt x="341527" y="40907"/>
                  </a:lnTo>
                  <a:cubicBezTo>
                    <a:pt x="350190" y="33201"/>
                    <a:pt x="364754" y="9133"/>
                    <a:pt x="357710" y="0"/>
                  </a:cubicBezTo>
                  <a:close/>
                </a:path>
              </a:pathLst>
            </a:custGeom>
            <a:solidFill>
              <a:srgbClr val="6D6E71">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1" name="Google Shape;2131;p94"/>
            <p:cNvSpPr/>
            <p:nvPr/>
          </p:nvSpPr>
          <p:spPr>
            <a:xfrm>
              <a:off x="6021047" y="2372359"/>
              <a:ext cx="382948" cy="707978"/>
            </a:xfrm>
            <a:custGeom>
              <a:rect b="b" l="l" r="r" t="t"/>
              <a:pathLst>
                <a:path extrusionOk="0" h="707978" w="382948">
                  <a:moveTo>
                    <a:pt x="353868" y="0"/>
                  </a:moveTo>
                  <a:lnTo>
                    <a:pt x="372907" y="24925"/>
                  </a:lnTo>
                  <a:cubicBezTo>
                    <a:pt x="378047" y="31584"/>
                    <a:pt x="384901" y="47947"/>
                    <a:pt x="382426" y="55558"/>
                  </a:cubicBezTo>
                  <a:cubicBezTo>
                    <a:pt x="382141" y="60584"/>
                    <a:pt x="380675" y="65473"/>
                    <a:pt x="378143" y="69828"/>
                  </a:cubicBezTo>
                  <a:cubicBezTo>
                    <a:pt x="366938" y="88640"/>
                    <a:pt x="353050" y="105721"/>
                    <a:pt x="336924" y="120533"/>
                  </a:cubicBezTo>
                  <a:lnTo>
                    <a:pt x="312269" y="142890"/>
                  </a:lnTo>
                  <a:cubicBezTo>
                    <a:pt x="287995" y="164960"/>
                    <a:pt x="264672" y="186841"/>
                    <a:pt x="241731" y="208817"/>
                  </a:cubicBezTo>
                  <a:cubicBezTo>
                    <a:pt x="196743" y="251325"/>
                    <a:pt x="156171" y="298274"/>
                    <a:pt x="120645" y="348947"/>
                  </a:cubicBezTo>
                  <a:cubicBezTo>
                    <a:pt x="115790" y="356082"/>
                    <a:pt x="111126" y="363407"/>
                    <a:pt x="106651" y="370733"/>
                  </a:cubicBezTo>
                  <a:cubicBezTo>
                    <a:pt x="79541" y="414489"/>
                    <a:pt x="60216" y="462608"/>
                    <a:pt x="49536" y="512956"/>
                  </a:cubicBezTo>
                  <a:cubicBezTo>
                    <a:pt x="39636" y="562411"/>
                    <a:pt x="37875" y="613147"/>
                    <a:pt x="44300" y="663171"/>
                  </a:cubicBezTo>
                  <a:cubicBezTo>
                    <a:pt x="45442" y="675729"/>
                    <a:pt x="33734" y="694660"/>
                    <a:pt x="36209" y="707979"/>
                  </a:cubicBezTo>
                  <a:lnTo>
                    <a:pt x="17170" y="682959"/>
                  </a:lnTo>
                  <a:cubicBezTo>
                    <a:pt x="15171" y="672399"/>
                    <a:pt x="6318" y="652611"/>
                    <a:pt x="5176" y="642527"/>
                  </a:cubicBezTo>
                  <a:cubicBezTo>
                    <a:pt x="5176" y="641100"/>
                    <a:pt x="4509" y="637866"/>
                    <a:pt x="4414" y="636439"/>
                  </a:cubicBezTo>
                  <a:cubicBezTo>
                    <a:pt x="-2621" y="584774"/>
                    <a:pt x="-1240" y="532310"/>
                    <a:pt x="8507" y="481087"/>
                  </a:cubicBezTo>
                  <a:cubicBezTo>
                    <a:pt x="20597" y="421853"/>
                    <a:pt x="44100" y="365535"/>
                    <a:pt x="77713" y="315270"/>
                  </a:cubicBezTo>
                  <a:cubicBezTo>
                    <a:pt x="112011" y="264534"/>
                    <a:pt x="151573" y="217563"/>
                    <a:pt x="195752" y="175140"/>
                  </a:cubicBezTo>
                  <a:cubicBezTo>
                    <a:pt x="231260" y="139940"/>
                    <a:pt x="269432" y="105502"/>
                    <a:pt x="308366" y="70493"/>
                  </a:cubicBezTo>
                  <a:cubicBezTo>
                    <a:pt x="309794" y="69162"/>
                    <a:pt x="312459" y="66117"/>
                    <a:pt x="313887" y="64881"/>
                  </a:cubicBezTo>
                  <a:cubicBezTo>
                    <a:pt x="319123" y="60124"/>
                    <a:pt x="330165" y="50896"/>
                    <a:pt x="335306" y="45854"/>
                  </a:cubicBezTo>
                  <a:lnTo>
                    <a:pt x="340256" y="41573"/>
                  </a:lnTo>
                  <a:cubicBezTo>
                    <a:pt x="349680" y="33201"/>
                    <a:pt x="361579" y="9989"/>
                    <a:pt x="353868" y="0"/>
                  </a:cubicBezTo>
                  <a:close/>
                </a:path>
              </a:pathLst>
            </a:custGeom>
            <a:solidFill>
              <a:srgbClr val="6D6E71">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2" name="Google Shape;2132;p94"/>
            <p:cNvSpPr/>
            <p:nvPr/>
          </p:nvSpPr>
          <p:spPr>
            <a:xfrm>
              <a:off x="6024483" y="2375594"/>
              <a:ext cx="378205" cy="703507"/>
            </a:xfrm>
            <a:custGeom>
              <a:rect b="b" l="l" r="r" t="t"/>
              <a:pathLst>
                <a:path extrusionOk="0" h="703507" w="378205">
                  <a:moveTo>
                    <a:pt x="350527" y="0"/>
                  </a:moveTo>
                  <a:lnTo>
                    <a:pt x="369566" y="24735"/>
                  </a:lnTo>
                  <a:cubicBezTo>
                    <a:pt x="376315" y="33465"/>
                    <a:pt x="379295" y="44526"/>
                    <a:pt x="377848" y="55462"/>
                  </a:cubicBezTo>
                  <a:cubicBezTo>
                    <a:pt x="377201" y="60524"/>
                    <a:pt x="375344" y="65356"/>
                    <a:pt x="372422" y="69542"/>
                  </a:cubicBezTo>
                  <a:cubicBezTo>
                    <a:pt x="359895" y="87463"/>
                    <a:pt x="345396" y="103929"/>
                    <a:pt x="329204" y="118631"/>
                  </a:cubicBezTo>
                  <a:lnTo>
                    <a:pt x="304740" y="140892"/>
                  </a:lnTo>
                  <a:cubicBezTo>
                    <a:pt x="280751" y="162677"/>
                    <a:pt x="257143" y="184463"/>
                    <a:pt x="234963" y="206343"/>
                  </a:cubicBezTo>
                  <a:cubicBezTo>
                    <a:pt x="190450" y="248518"/>
                    <a:pt x="150355" y="295121"/>
                    <a:pt x="115305" y="345427"/>
                  </a:cubicBezTo>
                  <a:cubicBezTo>
                    <a:pt x="110545" y="352562"/>
                    <a:pt x="105786" y="359792"/>
                    <a:pt x="101502" y="367118"/>
                  </a:cubicBezTo>
                  <a:cubicBezTo>
                    <a:pt x="74524" y="410495"/>
                    <a:pt x="55200" y="458185"/>
                    <a:pt x="44386" y="508105"/>
                  </a:cubicBezTo>
                  <a:cubicBezTo>
                    <a:pt x="34400" y="557122"/>
                    <a:pt x="32401" y="607430"/>
                    <a:pt x="38484" y="657083"/>
                  </a:cubicBezTo>
                  <a:cubicBezTo>
                    <a:pt x="39722" y="670687"/>
                    <a:pt x="31535" y="689142"/>
                    <a:pt x="34200" y="703507"/>
                  </a:cubicBezTo>
                  <a:lnTo>
                    <a:pt x="15162" y="678773"/>
                  </a:lnTo>
                  <a:cubicBezTo>
                    <a:pt x="13067" y="667357"/>
                    <a:pt x="5642" y="649091"/>
                    <a:pt x="4691" y="638151"/>
                  </a:cubicBezTo>
                  <a:lnTo>
                    <a:pt x="3929" y="632158"/>
                  </a:lnTo>
                  <a:cubicBezTo>
                    <a:pt x="-2677" y="580781"/>
                    <a:pt x="-945" y="528675"/>
                    <a:pt x="9069" y="477852"/>
                  </a:cubicBezTo>
                  <a:cubicBezTo>
                    <a:pt x="21397" y="419281"/>
                    <a:pt x="44891" y="363630"/>
                    <a:pt x="78275" y="313938"/>
                  </a:cubicBezTo>
                  <a:cubicBezTo>
                    <a:pt x="112468" y="263548"/>
                    <a:pt x="151840" y="216871"/>
                    <a:pt x="195743" y="174664"/>
                  </a:cubicBezTo>
                  <a:cubicBezTo>
                    <a:pt x="231060" y="139750"/>
                    <a:pt x="268947" y="105502"/>
                    <a:pt x="307595" y="70684"/>
                  </a:cubicBezTo>
                  <a:cubicBezTo>
                    <a:pt x="309214" y="69257"/>
                    <a:pt x="311689" y="66593"/>
                    <a:pt x="313212" y="65166"/>
                  </a:cubicBezTo>
                  <a:cubicBezTo>
                    <a:pt x="318923" y="60029"/>
                    <a:pt x="328919" y="51657"/>
                    <a:pt x="334440" y="46615"/>
                  </a:cubicBezTo>
                  <a:lnTo>
                    <a:pt x="339390" y="42334"/>
                  </a:lnTo>
                  <a:cubicBezTo>
                    <a:pt x="349575" y="33201"/>
                    <a:pt x="358904" y="10750"/>
                    <a:pt x="350527" y="0"/>
                  </a:cubicBezTo>
                  <a:close/>
                </a:path>
              </a:pathLst>
            </a:custGeom>
            <a:solidFill>
              <a:srgbClr val="6D6E71">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3" name="Google Shape;2133;p94"/>
            <p:cNvSpPr/>
            <p:nvPr/>
          </p:nvSpPr>
          <p:spPr>
            <a:xfrm>
              <a:off x="6028107" y="2378828"/>
              <a:ext cx="374020" cy="698940"/>
            </a:xfrm>
            <a:custGeom>
              <a:rect b="b" l="l" r="r" t="t"/>
              <a:pathLst>
                <a:path extrusionOk="0" h="698940" w="374020">
                  <a:moveTo>
                    <a:pt x="346999" y="0"/>
                  </a:moveTo>
                  <a:lnTo>
                    <a:pt x="366038" y="24544"/>
                  </a:lnTo>
                  <a:cubicBezTo>
                    <a:pt x="372816" y="33280"/>
                    <a:pt x="375452" y="44531"/>
                    <a:pt x="373272" y="55367"/>
                  </a:cubicBezTo>
                  <a:cubicBezTo>
                    <a:pt x="372254" y="60434"/>
                    <a:pt x="369998" y="65172"/>
                    <a:pt x="366704" y="69162"/>
                  </a:cubicBezTo>
                  <a:cubicBezTo>
                    <a:pt x="352758" y="86077"/>
                    <a:pt x="337613" y="101973"/>
                    <a:pt x="321392" y="116728"/>
                  </a:cubicBezTo>
                  <a:lnTo>
                    <a:pt x="297118" y="138704"/>
                  </a:lnTo>
                  <a:cubicBezTo>
                    <a:pt x="273415" y="160394"/>
                    <a:pt x="250188" y="181894"/>
                    <a:pt x="228008" y="203679"/>
                  </a:cubicBezTo>
                  <a:cubicBezTo>
                    <a:pt x="183914" y="245592"/>
                    <a:pt x="144238" y="291910"/>
                    <a:pt x="109587" y="341907"/>
                  </a:cubicBezTo>
                  <a:cubicBezTo>
                    <a:pt x="104828" y="348947"/>
                    <a:pt x="100068" y="356177"/>
                    <a:pt x="95880" y="363407"/>
                  </a:cubicBezTo>
                  <a:cubicBezTo>
                    <a:pt x="69311" y="406476"/>
                    <a:pt x="50225" y="453726"/>
                    <a:pt x="39430" y="503158"/>
                  </a:cubicBezTo>
                  <a:cubicBezTo>
                    <a:pt x="29368" y="551706"/>
                    <a:pt x="27122" y="601548"/>
                    <a:pt x="32766" y="650804"/>
                  </a:cubicBezTo>
                  <a:cubicBezTo>
                    <a:pt x="34194" y="665359"/>
                    <a:pt x="29530" y="683434"/>
                    <a:pt x="32291" y="698941"/>
                  </a:cubicBezTo>
                  <a:lnTo>
                    <a:pt x="13252" y="674397"/>
                  </a:lnTo>
                  <a:cubicBezTo>
                    <a:pt x="10967" y="662125"/>
                    <a:pt x="5541" y="645857"/>
                    <a:pt x="4208" y="633585"/>
                  </a:cubicBezTo>
                  <a:lnTo>
                    <a:pt x="3542" y="627686"/>
                  </a:lnTo>
                  <a:cubicBezTo>
                    <a:pt x="-2684" y="576962"/>
                    <a:pt x="-694" y="525565"/>
                    <a:pt x="9444" y="475474"/>
                  </a:cubicBezTo>
                  <a:cubicBezTo>
                    <a:pt x="21991" y="417667"/>
                    <a:pt x="45446" y="362780"/>
                    <a:pt x="78554" y="313748"/>
                  </a:cubicBezTo>
                  <a:cubicBezTo>
                    <a:pt x="112643" y="263711"/>
                    <a:pt x="151853" y="217355"/>
                    <a:pt x="195547" y="175425"/>
                  </a:cubicBezTo>
                  <a:cubicBezTo>
                    <a:pt x="230578" y="140701"/>
                    <a:pt x="268274" y="106739"/>
                    <a:pt x="306732" y="72016"/>
                  </a:cubicBezTo>
                  <a:lnTo>
                    <a:pt x="312444" y="66688"/>
                  </a:lnTo>
                  <a:cubicBezTo>
                    <a:pt x="318441" y="61170"/>
                    <a:pt x="327389" y="53560"/>
                    <a:pt x="333482" y="47662"/>
                  </a:cubicBezTo>
                  <a:lnTo>
                    <a:pt x="338337" y="43381"/>
                  </a:lnTo>
                  <a:cubicBezTo>
                    <a:pt x="349188" y="33201"/>
                    <a:pt x="356042" y="11606"/>
                    <a:pt x="346999" y="0"/>
                  </a:cubicBezTo>
                  <a:close/>
                </a:path>
              </a:pathLst>
            </a:custGeom>
            <a:solidFill>
              <a:srgbClr val="6D6E71">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4" name="Google Shape;2134;p94"/>
            <p:cNvSpPr/>
            <p:nvPr/>
          </p:nvSpPr>
          <p:spPr>
            <a:xfrm>
              <a:off x="6031205" y="2382063"/>
              <a:ext cx="370409" cy="694374"/>
            </a:xfrm>
            <a:custGeom>
              <a:rect b="b" l="l" r="r" t="t"/>
              <a:pathLst>
                <a:path extrusionOk="0" h="694374" w="370409">
                  <a:moveTo>
                    <a:pt x="343996" y="0"/>
                  </a:moveTo>
                  <a:lnTo>
                    <a:pt x="363035" y="24259"/>
                  </a:lnTo>
                  <a:cubicBezTo>
                    <a:pt x="369842" y="33023"/>
                    <a:pt x="372098" y="44488"/>
                    <a:pt x="369128" y="55177"/>
                  </a:cubicBezTo>
                  <a:cubicBezTo>
                    <a:pt x="367824" y="60328"/>
                    <a:pt x="365196" y="65050"/>
                    <a:pt x="361512" y="68876"/>
                  </a:cubicBezTo>
                  <a:cubicBezTo>
                    <a:pt x="346472" y="84383"/>
                    <a:pt x="330669" y="100080"/>
                    <a:pt x="313916" y="114920"/>
                  </a:cubicBezTo>
                  <a:lnTo>
                    <a:pt x="289832" y="136801"/>
                  </a:lnTo>
                  <a:cubicBezTo>
                    <a:pt x="266319" y="158301"/>
                    <a:pt x="243282" y="179611"/>
                    <a:pt x="221388" y="201301"/>
                  </a:cubicBezTo>
                  <a:cubicBezTo>
                    <a:pt x="177780" y="242815"/>
                    <a:pt x="138550" y="288687"/>
                    <a:pt x="104300" y="338197"/>
                  </a:cubicBezTo>
                  <a:cubicBezTo>
                    <a:pt x="99636" y="345237"/>
                    <a:pt x="94781" y="352277"/>
                    <a:pt x="90783" y="359507"/>
                  </a:cubicBezTo>
                  <a:cubicBezTo>
                    <a:pt x="64490" y="402275"/>
                    <a:pt x="45518" y="449118"/>
                    <a:pt x="34619" y="498116"/>
                  </a:cubicBezTo>
                  <a:cubicBezTo>
                    <a:pt x="24500" y="546232"/>
                    <a:pt x="22053" y="595646"/>
                    <a:pt x="27384" y="644525"/>
                  </a:cubicBezTo>
                  <a:cubicBezTo>
                    <a:pt x="28812" y="660127"/>
                    <a:pt x="27384" y="677726"/>
                    <a:pt x="30716" y="694375"/>
                  </a:cubicBezTo>
                  <a:lnTo>
                    <a:pt x="11677" y="670116"/>
                  </a:lnTo>
                  <a:cubicBezTo>
                    <a:pt x="9297" y="656892"/>
                    <a:pt x="5489" y="641576"/>
                    <a:pt x="4062" y="629018"/>
                  </a:cubicBezTo>
                  <a:cubicBezTo>
                    <a:pt x="4062" y="627211"/>
                    <a:pt x="3586" y="625023"/>
                    <a:pt x="3395" y="623215"/>
                  </a:cubicBezTo>
                  <a:cubicBezTo>
                    <a:pt x="-10113" y="513555"/>
                    <a:pt x="16970" y="402743"/>
                    <a:pt x="79550" y="311655"/>
                  </a:cubicBezTo>
                  <a:cubicBezTo>
                    <a:pt x="113534" y="262022"/>
                    <a:pt x="152553" y="216021"/>
                    <a:pt x="195971" y="174378"/>
                  </a:cubicBezTo>
                  <a:cubicBezTo>
                    <a:pt x="230812" y="139845"/>
                    <a:pt x="268223" y="106073"/>
                    <a:pt x="306491" y="71635"/>
                  </a:cubicBezTo>
                  <a:lnTo>
                    <a:pt x="312202" y="66308"/>
                  </a:lnTo>
                  <a:lnTo>
                    <a:pt x="333049" y="47757"/>
                  </a:lnTo>
                  <a:lnTo>
                    <a:pt x="337809" y="43476"/>
                  </a:lnTo>
                  <a:cubicBezTo>
                    <a:pt x="350013" y="32329"/>
                    <a:pt x="352602" y="14105"/>
                    <a:pt x="343996" y="0"/>
                  </a:cubicBezTo>
                  <a:close/>
                </a:path>
              </a:pathLst>
            </a:custGeom>
            <a:solidFill>
              <a:srgbClr val="6D6E71">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5" name="Google Shape;2135;p94"/>
            <p:cNvSpPr/>
            <p:nvPr/>
          </p:nvSpPr>
          <p:spPr>
            <a:xfrm>
              <a:off x="6034840" y="2385297"/>
              <a:ext cx="366073" cy="690188"/>
            </a:xfrm>
            <a:custGeom>
              <a:rect b="b" l="l" r="r" t="t"/>
              <a:pathLst>
                <a:path extrusionOk="0" h="690188" w="366073">
                  <a:moveTo>
                    <a:pt x="336649" y="44522"/>
                  </a:moveTo>
                  <a:cubicBezTo>
                    <a:pt x="349176" y="32863"/>
                    <a:pt x="350823" y="13614"/>
                    <a:pt x="340456" y="0"/>
                  </a:cubicBezTo>
                  <a:lnTo>
                    <a:pt x="359495" y="24069"/>
                  </a:lnTo>
                  <a:cubicBezTo>
                    <a:pt x="369671" y="37803"/>
                    <a:pt x="367862" y="56992"/>
                    <a:pt x="355306" y="68591"/>
                  </a:cubicBezTo>
                  <a:cubicBezTo>
                    <a:pt x="306567" y="112732"/>
                    <a:pt x="258400" y="155162"/>
                    <a:pt x="214325" y="198733"/>
                  </a:cubicBezTo>
                  <a:cubicBezTo>
                    <a:pt x="171203" y="240117"/>
                    <a:pt x="132393" y="285760"/>
                    <a:pt x="98475" y="334963"/>
                  </a:cubicBezTo>
                  <a:cubicBezTo>
                    <a:pt x="65767" y="383069"/>
                    <a:pt x="42330" y="436851"/>
                    <a:pt x="29365" y="493549"/>
                  </a:cubicBezTo>
                  <a:cubicBezTo>
                    <a:pt x="15857" y="558375"/>
                    <a:pt x="15600" y="625261"/>
                    <a:pt x="28603" y="690189"/>
                  </a:cubicBezTo>
                  <a:lnTo>
                    <a:pt x="9565" y="666215"/>
                  </a:lnTo>
                  <a:cubicBezTo>
                    <a:pt x="-3439" y="601255"/>
                    <a:pt x="-3182" y="534338"/>
                    <a:pt x="10326" y="469481"/>
                  </a:cubicBezTo>
                  <a:cubicBezTo>
                    <a:pt x="23234" y="412792"/>
                    <a:pt x="46671" y="359030"/>
                    <a:pt x="79437" y="310989"/>
                  </a:cubicBezTo>
                  <a:cubicBezTo>
                    <a:pt x="113287" y="261680"/>
                    <a:pt x="152107" y="215968"/>
                    <a:pt x="195287" y="174569"/>
                  </a:cubicBezTo>
                  <a:cubicBezTo>
                    <a:pt x="239647" y="131188"/>
                    <a:pt x="287910" y="88664"/>
                    <a:pt x="336649" y="44522"/>
                  </a:cubicBezTo>
                  <a:close/>
                </a:path>
              </a:pathLst>
            </a:custGeom>
            <a:solidFill>
              <a:srgbClr val="6D6E71">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6" name="Google Shape;2136;p94"/>
            <p:cNvSpPr/>
            <p:nvPr/>
          </p:nvSpPr>
          <p:spPr>
            <a:xfrm>
              <a:off x="5553303" y="2251856"/>
              <a:ext cx="811236" cy="335328"/>
            </a:xfrm>
            <a:custGeom>
              <a:rect b="b" l="l" r="r" t="t"/>
              <a:pathLst>
                <a:path extrusionOk="0" h="335328" w="811236">
                  <a:moveTo>
                    <a:pt x="51119" y="283275"/>
                  </a:moveTo>
                  <a:lnTo>
                    <a:pt x="57877" y="286414"/>
                  </a:lnTo>
                  <a:cubicBezTo>
                    <a:pt x="195527" y="349583"/>
                    <a:pt x="311758" y="345587"/>
                    <a:pt x="419612" y="308295"/>
                  </a:cubicBezTo>
                  <a:cubicBezTo>
                    <a:pt x="527465" y="271003"/>
                    <a:pt x="627418" y="200509"/>
                    <a:pt x="732131" y="130682"/>
                  </a:cubicBezTo>
                  <a:lnTo>
                    <a:pt x="761546" y="108992"/>
                  </a:lnTo>
                  <a:cubicBezTo>
                    <a:pt x="762202" y="108614"/>
                    <a:pt x="762907" y="108326"/>
                    <a:pt x="763640" y="108135"/>
                  </a:cubicBezTo>
                  <a:lnTo>
                    <a:pt x="811236" y="70748"/>
                  </a:lnTo>
                  <a:lnTo>
                    <a:pt x="775920" y="24418"/>
                  </a:lnTo>
                  <a:cubicBezTo>
                    <a:pt x="755539" y="-1637"/>
                    <a:pt x="718576" y="-7719"/>
                    <a:pt x="690912" y="10434"/>
                  </a:cubicBezTo>
                  <a:lnTo>
                    <a:pt x="660165" y="30792"/>
                  </a:lnTo>
                  <a:cubicBezTo>
                    <a:pt x="558499" y="98527"/>
                    <a:pt x="463686" y="161695"/>
                    <a:pt x="363828" y="193945"/>
                  </a:cubicBezTo>
                  <a:cubicBezTo>
                    <a:pt x="263971" y="226195"/>
                    <a:pt x="158973" y="227337"/>
                    <a:pt x="36745" y="171208"/>
                  </a:cubicBezTo>
                  <a:lnTo>
                    <a:pt x="0" y="217538"/>
                  </a:lnTo>
                  <a:close/>
                </a:path>
              </a:pathLst>
            </a:custGeom>
            <a:solidFill>
              <a:srgbClr val="939598">
                <a:alpha val="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7" name="Google Shape;2137;p94"/>
            <p:cNvSpPr/>
            <p:nvPr/>
          </p:nvSpPr>
          <p:spPr>
            <a:xfrm>
              <a:off x="5560133" y="2253984"/>
              <a:ext cx="798330" cy="329564"/>
            </a:xfrm>
            <a:custGeom>
              <a:rect b="b" l="l" r="r" t="t"/>
              <a:pathLst>
                <a:path extrusionOk="0" h="329564" w="798330">
                  <a:moveTo>
                    <a:pt x="767377" y="23432"/>
                  </a:moveTo>
                  <a:lnTo>
                    <a:pt x="778609" y="38178"/>
                  </a:lnTo>
                  <a:cubicBezTo>
                    <a:pt x="783569" y="44825"/>
                    <a:pt x="788148" y="51749"/>
                    <a:pt x="792317" y="58917"/>
                  </a:cubicBezTo>
                  <a:cubicBezTo>
                    <a:pt x="792317" y="58917"/>
                    <a:pt x="798695" y="68430"/>
                    <a:pt x="798314" y="68430"/>
                  </a:cubicBezTo>
                  <a:cubicBezTo>
                    <a:pt x="797934" y="68430"/>
                    <a:pt x="749576" y="105817"/>
                    <a:pt x="747862" y="106959"/>
                  </a:cubicBezTo>
                  <a:lnTo>
                    <a:pt x="745673" y="107910"/>
                  </a:lnTo>
                  <a:cubicBezTo>
                    <a:pt x="744530" y="108671"/>
                    <a:pt x="715877" y="129696"/>
                    <a:pt x="714830" y="130362"/>
                  </a:cubicBezTo>
                  <a:cubicBezTo>
                    <a:pt x="652859" y="171840"/>
                    <a:pt x="592412" y="213032"/>
                    <a:pt x="531107" y="247470"/>
                  </a:cubicBezTo>
                  <a:cubicBezTo>
                    <a:pt x="491012" y="270339"/>
                    <a:pt x="448879" y="289448"/>
                    <a:pt x="405262" y="304550"/>
                  </a:cubicBezTo>
                  <a:cubicBezTo>
                    <a:pt x="305556" y="339225"/>
                    <a:pt x="196836" y="337810"/>
                    <a:pt x="98073" y="300554"/>
                  </a:cubicBezTo>
                  <a:cubicBezTo>
                    <a:pt x="87412" y="296844"/>
                    <a:pt x="75512" y="291041"/>
                    <a:pt x="64565" y="286475"/>
                  </a:cubicBezTo>
                  <a:cubicBezTo>
                    <a:pt x="59710" y="284382"/>
                    <a:pt x="55046" y="282289"/>
                    <a:pt x="49905" y="280006"/>
                  </a:cubicBezTo>
                  <a:lnTo>
                    <a:pt x="44003" y="277247"/>
                  </a:lnTo>
                  <a:cubicBezTo>
                    <a:pt x="45336" y="277818"/>
                    <a:pt x="-1213" y="216647"/>
                    <a:pt x="24" y="217028"/>
                  </a:cubicBezTo>
                  <a:cubicBezTo>
                    <a:pt x="1262" y="217408"/>
                    <a:pt x="36483" y="174123"/>
                    <a:pt x="37435" y="174218"/>
                  </a:cubicBezTo>
                  <a:cubicBezTo>
                    <a:pt x="140244" y="219977"/>
                    <a:pt x="230963" y="225114"/>
                    <a:pt x="316732" y="205612"/>
                  </a:cubicBezTo>
                  <a:cubicBezTo>
                    <a:pt x="331582" y="202187"/>
                    <a:pt x="346242" y="198096"/>
                    <a:pt x="360711" y="193340"/>
                  </a:cubicBezTo>
                  <a:cubicBezTo>
                    <a:pt x="415000" y="174572"/>
                    <a:pt x="467090" y="149979"/>
                    <a:pt x="516067" y="119992"/>
                  </a:cubicBezTo>
                  <a:cubicBezTo>
                    <a:pt x="561188" y="93260"/>
                    <a:pt x="606595" y="62913"/>
                    <a:pt x="653430" y="31804"/>
                  </a:cubicBezTo>
                  <a:lnTo>
                    <a:pt x="683416" y="10875"/>
                  </a:lnTo>
                  <a:cubicBezTo>
                    <a:pt x="692955" y="4488"/>
                    <a:pt x="704035" y="775"/>
                    <a:pt x="715496" y="125"/>
                  </a:cubicBezTo>
                  <a:cubicBezTo>
                    <a:pt x="735582" y="-1162"/>
                    <a:pt x="755011" y="7563"/>
                    <a:pt x="767377" y="23432"/>
                  </a:cubicBezTo>
                  <a:close/>
                </a:path>
              </a:pathLst>
            </a:custGeom>
            <a:solidFill>
              <a:srgbClr val="939598">
                <a:alpha val="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8" name="Google Shape;2138;p94"/>
            <p:cNvSpPr/>
            <p:nvPr/>
          </p:nvSpPr>
          <p:spPr>
            <a:xfrm>
              <a:off x="5566223" y="2256088"/>
              <a:ext cx="785699" cy="322595"/>
            </a:xfrm>
            <a:custGeom>
              <a:rect b="b" l="l" r="r" t="t"/>
              <a:pathLst>
                <a:path extrusionOk="0" h="322595" w="785699">
                  <a:moveTo>
                    <a:pt x="759859" y="22470"/>
                  </a:moveTo>
                  <a:lnTo>
                    <a:pt x="771663" y="37692"/>
                  </a:lnTo>
                  <a:cubicBezTo>
                    <a:pt x="770425" y="36074"/>
                    <a:pt x="783276" y="55482"/>
                    <a:pt x="781182" y="56718"/>
                  </a:cubicBezTo>
                  <a:cubicBezTo>
                    <a:pt x="779088" y="57955"/>
                    <a:pt x="786322" y="66232"/>
                    <a:pt x="785656" y="66707"/>
                  </a:cubicBezTo>
                  <a:cubicBezTo>
                    <a:pt x="781943" y="69181"/>
                    <a:pt x="736251" y="104285"/>
                    <a:pt x="732633" y="106568"/>
                  </a:cubicBezTo>
                  <a:cubicBezTo>
                    <a:pt x="731881" y="106869"/>
                    <a:pt x="731148" y="107220"/>
                    <a:pt x="730444" y="107614"/>
                  </a:cubicBezTo>
                  <a:cubicBezTo>
                    <a:pt x="728159" y="109041"/>
                    <a:pt x="700268" y="129400"/>
                    <a:pt x="698078" y="130732"/>
                  </a:cubicBezTo>
                  <a:cubicBezTo>
                    <a:pt x="636583" y="171258"/>
                    <a:pt x="576612" y="211595"/>
                    <a:pt x="515498" y="244891"/>
                  </a:cubicBezTo>
                  <a:cubicBezTo>
                    <a:pt x="475688" y="266938"/>
                    <a:pt x="433907" y="285220"/>
                    <a:pt x="390699" y="299497"/>
                  </a:cubicBezTo>
                  <a:cubicBezTo>
                    <a:pt x="291851" y="332467"/>
                    <a:pt x="184606" y="330079"/>
                    <a:pt x="87319" y="292743"/>
                  </a:cubicBezTo>
                  <a:cubicBezTo>
                    <a:pt x="77323" y="289223"/>
                    <a:pt x="64948" y="282278"/>
                    <a:pt x="54763" y="277997"/>
                  </a:cubicBezTo>
                  <a:lnTo>
                    <a:pt x="42007" y="272289"/>
                  </a:lnTo>
                  <a:lnTo>
                    <a:pt x="36771" y="269911"/>
                  </a:lnTo>
                  <a:cubicBezTo>
                    <a:pt x="39532" y="271053"/>
                    <a:pt x="-2544" y="214448"/>
                    <a:pt x="122" y="215210"/>
                  </a:cubicBezTo>
                  <a:cubicBezTo>
                    <a:pt x="2787" y="215971"/>
                    <a:pt x="36200" y="175634"/>
                    <a:pt x="38199" y="176015"/>
                  </a:cubicBezTo>
                  <a:cubicBezTo>
                    <a:pt x="139675" y="219681"/>
                    <a:pt x="229442" y="223581"/>
                    <a:pt x="314259" y="203794"/>
                  </a:cubicBezTo>
                  <a:cubicBezTo>
                    <a:pt x="328852" y="200369"/>
                    <a:pt x="343322" y="196278"/>
                    <a:pt x="357667" y="191521"/>
                  </a:cubicBezTo>
                  <a:cubicBezTo>
                    <a:pt x="411185" y="172701"/>
                    <a:pt x="462561" y="148275"/>
                    <a:pt x="510928" y="118650"/>
                  </a:cubicBezTo>
                  <a:cubicBezTo>
                    <a:pt x="555574" y="92298"/>
                    <a:pt x="600505" y="62426"/>
                    <a:pt x="646769" y="31508"/>
                  </a:cubicBezTo>
                  <a:lnTo>
                    <a:pt x="677326" y="11340"/>
                  </a:lnTo>
                  <a:cubicBezTo>
                    <a:pt x="686674" y="5086"/>
                    <a:pt x="697440" y="1261"/>
                    <a:pt x="708645" y="209"/>
                  </a:cubicBezTo>
                  <a:cubicBezTo>
                    <a:pt x="728378" y="-1457"/>
                    <a:pt x="747626" y="6909"/>
                    <a:pt x="759859" y="22470"/>
                  </a:cubicBezTo>
                  <a:close/>
                </a:path>
              </a:pathLst>
            </a:custGeom>
            <a:solidFill>
              <a:srgbClr val="939598">
                <a:alpha val="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9" name="Google Shape;2139;p94"/>
            <p:cNvSpPr/>
            <p:nvPr/>
          </p:nvSpPr>
          <p:spPr>
            <a:xfrm>
              <a:off x="5573104" y="2258194"/>
              <a:ext cx="772798" cy="315662"/>
            </a:xfrm>
            <a:custGeom>
              <a:rect b="b" l="l" r="r" t="t"/>
              <a:pathLst>
                <a:path extrusionOk="0" h="315662" w="772798">
                  <a:moveTo>
                    <a:pt x="751455" y="21505"/>
                  </a:moveTo>
                  <a:lnTo>
                    <a:pt x="763735" y="37392"/>
                  </a:lnTo>
                  <a:cubicBezTo>
                    <a:pt x="761831" y="34919"/>
                    <a:pt x="772397" y="52709"/>
                    <a:pt x="769827" y="54421"/>
                  </a:cubicBezTo>
                  <a:cubicBezTo>
                    <a:pt x="767257" y="56134"/>
                    <a:pt x="773730" y="63935"/>
                    <a:pt x="772683" y="64600"/>
                  </a:cubicBezTo>
                  <a:cubicBezTo>
                    <a:pt x="767162" y="68215"/>
                    <a:pt x="722611" y="102654"/>
                    <a:pt x="717281" y="105698"/>
                  </a:cubicBezTo>
                  <a:cubicBezTo>
                    <a:pt x="716452" y="105992"/>
                    <a:pt x="715653" y="106374"/>
                    <a:pt x="714901" y="106839"/>
                  </a:cubicBezTo>
                  <a:cubicBezTo>
                    <a:pt x="711664" y="108932"/>
                    <a:pt x="684439" y="128625"/>
                    <a:pt x="681202" y="130623"/>
                  </a:cubicBezTo>
                  <a:cubicBezTo>
                    <a:pt x="620279" y="170578"/>
                    <a:pt x="560783" y="209963"/>
                    <a:pt x="500335" y="241928"/>
                  </a:cubicBezTo>
                  <a:cubicBezTo>
                    <a:pt x="460887" y="263396"/>
                    <a:pt x="419440" y="280983"/>
                    <a:pt x="376584" y="294441"/>
                  </a:cubicBezTo>
                  <a:cubicBezTo>
                    <a:pt x="278554" y="325699"/>
                    <a:pt x="172756" y="322340"/>
                    <a:pt x="76916" y="284928"/>
                  </a:cubicBezTo>
                  <a:cubicBezTo>
                    <a:pt x="67396" y="281598"/>
                    <a:pt x="54831" y="273512"/>
                    <a:pt x="45407" y="269421"/>
                  </a:cubicBezTo>
                  <a:cubicBezTo>
                    <a:pt x="41790" y="267994"/>
                    <a:pt x="38172" y="266377"/>
                    <a:pt x="34460" y="264665"/>
                  </a:cubicBezTo>
                  <a:lnTo>
                    <a:pt x="29795" y="262287"/>
                  </a:lnTo>
                  <a:cubicBezTo>
                    <a:pt x="33888" y="263999"/>
                    <a:pt x="-3618" y="211961"/>
                    <a:pt x="285" y="213103"/>
                  </a:cubicBezTo>
                  <a:cubicBezTo>
                    <a:pt x="4188" y="214244"/>
                    <a:pt x="36078" y="176952"/>
                    <a:pt x="38934" y="177428"/>
                  </a:cubicBezTo>
                  <a:cubicBezTo>
                    <a:pt x="139077" y="219001"/>
                    <a:pt x="227797" y="222045"/>
                    <a:pt x="311948" y="201687"/>
                  </a:cubicBezTo>
                  <a:cubicBezTo>
                    <a:pt x="326322" y="198262"/>
                    <a:pt x="340506" y="194076"/>
                    <a:pt x="354689" y="189320"/>
                  </a:cubicBezTo>
                  <a:cubicBezTo>
                    <a:pt x="407541" y="170603"/>
                    <a:pt x="458279" y="146369"/>
                    <a:pt x="506047" y="117019"/>
                  </a:cubicBezTo>
                  <a:cubicBezTo>
                    <a:pt x="550216" y="90952"/>
                    <a:pt x="594576" y="61461"/>
                    <a:pt x="640269" y="31399"/>
                  </a:cubicBezTo>
                  <a:lnTo>
                    <a:pt x="669684" y="11802"/>
                  </a:lnTo>
                  <a:cubicBezTo>
                    <a:pt x="678937" y="5659"/>
                    <a:pt x="689503" y="1751"/>
                    <a:pt x="700526" y="386"/>
                  </a:cubicBezTo>
                  <a:cubicBezTo>
                    <a:pt x="720022" y="-1902"/>
                    <a:pt x="739308" y="6095"/>
                    <a:pt x="751455" y="21505"/>
                  </a:cubicBezTo>
                  <a:close/>
                </a:path>
              </a:pathLst>
            </a:custGeom>
            <a:solidFill>
              <a:srgbClr val="939598">
                <a:alpha val="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0" name="Google Shape;2140;p94"/>
            <p:cNvSpPr/>
            <p:nvPr/>
          </p:nvSpPr>
          <p:spPr>
            <a:xfrm>
              <a:off x="5579107" y="2260471"/>
              <a:ext cx="760508" cy="309071"/>
            </a:xfrm>
            <a:custGeom>
              <a:rect b="b" l="l" r="r" t="t"/>
              <a:pathLst>
                <a:path extrusionOk="0" h="309071" w="760508">
                  <a:moveTo>
                    <a:pt x="743929" y="20466"/>
                  </a:moveTo>
                  <a:lnTo>
                    <a:pt x="756780" y="36924"/>
                  </a:lnTo>
                  <a:cubicBezTo>
                    <a:pt x="754209" y="33594"/>
                    <a:pt x="762396" y="49766"/>
                    <a:pt x="758969" y="52050"/>
                  </a:cubicBezTo>
                  <a:cubicBezTo>
                    <a:pt x="757446" y="53096"/>
                    <a:pt x="761634" y="61563"/>
                    <a:pt x="760207" y="62324"/>
                  </a:cubicBezTo>
                  <a:cubicBezTo>
                    <a:pt x="752877" y="67271"/>
                    <a:pt x="709564" y="100377"/>
                    <a:pt x="702424" y="104753"/>
                  </a:cubicBezTo>
                  <a:cubicBezTo>
                    <a:pt x="702424" y="104753"/>
                    <a:pt x="700711" y="105419"/>
                    <a:pt x="699949" y="105895"/>
                  </a:cubicBezTo>
                  <a:cubicBezTo>
                    <a:pt x="695570" y="108749"/>
                    <a:pt x="669107" y="127775"/>
                    <a:pt x="664728" y="130439"/>
                  </a:cubicBezTo>
                  <a:cubicBezTo>
                    <a:pt x="604375" y="169729"/>
                    <a:pt x="545451" y="208258"/>
                    <a:pt x="485289" y="239271"/>
                  </a:cubicBezTo>
                  <a:cubicBezTo>
                    <a:pt x="446088" y="260019"/>
                    <a:pt x="404965" y="276905"/>
                    <a:pt x="362489" y="289692"/>
                  </a:cubicBezTo>
                  <a:cubicBezTo>
                    <a:pt x="265297" y="319226"/>
                    <a:pt x="160946" y="314899"/>
                    <a:pt x="66534" y="277419"/>
                  </a:cubicBezTo>
                  <a:cubicBezTo>
                    <a:pt x="57966" y="274470"/>
                    <a:pt x="44734" y="265052"/>
                    <a:pt x="35977" y="261342"/>
                  </a:cubicBezTo>
                  <a:lnTo>
                    <a:pt x="26457" y="257346"/>
                  </a:lnTo>
                  <a:lnTo>
                    <a:pt x="22840" y="255634"/>
                  </a:lnTo>
                  <a:cubicBezTo>
                    <a:pt x="28361" y="257917"/>
                    <a:pt x="-4671" y="210541"/>
                    <a:pt x="565" y="211968"/>
                  </a:cubicBezTo>
                  <a:cubicBezTo>
                    <a:pt x="5800" y="213395"/>
                    <a:pt x="36072" y="179242"/>
                    <a:pt x="39880" y="179908"/>
                  </a:cubicBezTo>
                  <a:cubicBezTo>
                    <a:pt x="125135" y="216060"/>
                    <a:pt x="219880" y="223344"/>
                    <a:pt x="309657" y="200647"/>
                  </a:cubicBezTo>
                  <a:cubicBezTo>
                    <a:pt x="323841" y="197127"/>
                    <a:pt x="338215" y="192941"/>
                    <a:pt x="351923" y="188185"/>
                  </a:cubicBezTo>
                  <a:cubicBezTo>
                    <a:pt x="404013" y="169393"/>
                    <a:pt x="454056" y="145360"/>
                    <a:pt x="501281" y="116455"/>
                  </a:cubicBezTo>
                  <a:cubicBezTo>
                    <a:pt x="544880" y="90578"/>
                    <a:pt x="588669" y="61468"/>
                    <a:pt x="633790" y="31406"/>
                  </a:cubicBezTo>
                  <a:lnTo>
                    <a:pt x="662919" y="12379"/>
                  </a:lnTo>
                  <a:cubicBezTo>
                    <a:pt x="672048" y="6351"/>
                    <a:pt x="682377" y="2359"/>
                    <a:pt x="693190" y="678"/>
                  </a:cubicBezTo>
                  <a:cubicBezTo>
                    <a:pt x="712439" y="-2404"/>
                    <a:pt x="731858" y="5167"/>
                    <a:pt x="743929" y="20466"/>
                  </a:cubicBezTo>
                  <a:close/>
                </a:path>
              </a:pathLst>
            </a:custGeom>
            <a:solidFill>
              <a:srgbClr val="939598">
                <a:alpha val="588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1" name="Google Shape;2141;p94"/>
            <p:cNvSpPr/>
            <p:nvPr/>
          </p:nvSpPr>
          <p:spPr>
            <a:xfrm>
              <a:off x="5586036" y="2262290"/>
              <a:ext cx="748802" cy="302984"/>
            </a:xfrm>
            <a:custGeom>
              <a:rect b="b" l="l" r="r" t="t"/>
              <a:pathLst>
                <a:path extrusionOk="0" h="302984" w="748802">
                  <a:moveTo>
                    <a:pt x="735476" y="19788"/>
                  </a:moveTo>
                  <a:lnTo>
                    <a:pt x="748803" y="36912"/>
                  </a:lnTo>
                  <a:cubicBezTo>
                    <a:pt x="745566" y="32726"/>
                    <a:pt x="751468" y="47281"/>
                    <a:pt x="747089" y="50231"/>
                  </a:cubicBezTo>
                  <a:cubicBezTo>
                    <a:pt x="745281" y="51372"/>
                    <a:pt x="748708" y="59744"/>
                    <a:pt x="747089" y="60600"/>
                  </a:cubicBezTo>
                  <a:cubicBezTo>
                    <a:pt x="737570" y="66689"/>
                    <a:pt x="695875" y="98653"/>
                    <a:pt x="686832" y="104171"/>
                  </a:cubicBezTo>
                  <a:cubicBezTo>
                    <a:pt x="686832" y="104171"/>
                    <a:pt x="685214" y="104932"/>
                    <a:pt x="684357" y="105503"/>
                  </a:cubicBezTo>
                  <a:cubicBezTo>
                    <a:pt x="678836" y="109023"/>
                    <a:pt x="653134" y="127383"/>
                    <a:pt x="647612" y="130713"/>
                  </a:cubicBezTo>
                  <a:cubicBezTo>
                    <a:pt x="590268" y="169349"/>
                    <a:pt x="530877" y="204854"/>
                    <a:pt x="469696" y="237071"/>
                  </a:cubicBezTo>
                  <a:cubicBezTo>
                    <a:pt x="430781" y="257109"/>
                    <a:pt x="390010" y="273295"/>
                    <a:pt x="347944" y="285399"/>
                  </a:cubicBezTo>
                  <a:cubicBezTo>
                    <a:pt x="251590" y="313208"/>
                    <a:pt x="148686" y="307915"/>
                    <a:pt x="55701" y="270368"/>
                  </a:cubicBezTo>
                  <a:cubicBezTo>
                    <a:pt x="47895" y="267609"/>
                    <a:pt x="34188" y="257049"/>
                    <a:pt x="26191" y="253625"/>
                  </a:cubicBezTo>
                  <a:cubicBezTo>
                    <a:pt x="23811" y="252673"/>
                    <a:pt x="21336" y="251532"/>
                    <a:pt x="18957" y="250390"/>
                  </a:cubicBezTo>
                  <a:lnTo>
                    <a:pt x="16101" y="249058"/>
                  </a:lnTo>
                  <a:cubicBezTo>
                    <a:pt x="22955" y="251912"/>
                    <a:pt x="-5508" y="209102"/>
                    <a:pt x="965" y="211005"/>
                  </a:cubicBezTo>
                  <a:cubicBezTo>
                    <a:pt x="6010" y="212432"/>
                    <a:pt x="36187" y="181609"/>
                    <a:pt x="40946" y="182465"/>
                  </a:cubicBezTo>
                  <a:cubicBezTo>
                    <a:pt x="125621" y="216753"/>
                    <a:pt x="219100" y="222792"/>
                    <a:pt x="307487" y="199684"/>
                  </a:cubicBezTo>
                  <a:cubicBezTo>
                    <a:pt x="321481" y="196164"/>
                    <a:pt x="335284" y="191883"/>
                    <a:pt x="349087" y="187127"/>
                  </a:cubicBezTo>
                  <a:cubicBezTo>
                    <a:pt x="400453" y="168235"/>
                    <a:pt x="449782" y="144237"/>
                    <a:pt x="496351" y="115492"/>
                  </a:cubicBezTo>
                  <a:cubicBezTo>
                    <a:pt x="539378" y="89901"/>
                    <a:pt x="582691" y="61171"/>
                    <a:pt x="627241" y="31489"/>
                  </a:cubicBezTo>
                  <a:lnTo>
                    <a:pt x="655799" y="12463"/>
                  </a:lnTo>
                  <a:cubicBezTo>
                    <a:pt x="664976" y="6521"/>
                    <a:pt x="675285" y="2537"/>
                    <a:pt x="686071" y="762"/>
                  </a:cubicBezTo>
                  <a:cubicBezTo>
                    <a:pt x="704786" y="-2490"/>
                    <a:pt x="723777" y="4824"/>
                    <a:pt x="735476" y="19788"/>
                  </a:cubicBezTo>
                  <a:close/>
                </a:path>
              </a:pathLst>
            </a:custGeom>
            <a:solidFill>
              <a:srgbClr val="939598">
                <a:alpha val="784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2" name="Google Shape;2142;p94"/>
            <p:cNvSpPr/>
            <p:nvPr/>
          </p:nvSpPr>
          <p:spPr>
            <a:xfrm>
              <a:off x="5591663" y="2264141"/>
              <a:ext cx="741843" cy="296885"/>
            </a:xfrm>
            <a:custGeom>
              <a:rect b="b" l="l" r="r" t="t"/>
              <a:pathLst>
                <a:path extrusionOk="0" h="296885" w="741843">
                  <a:moveTo>
                    <a:pt x="728040" y="19079"/>
                  </a:moveTo>
                  <a:lnTo>
                    <a:pt x="741844" y="36868"/>
                  </a:lnTo>
                  <a:cubicBezTo>
                    <a:pt x="738036" y="31922"/>
                    <a:pt x="741844" y="44765"/>
                    <a:pt x="736322" y="48284"/>
                  </a:cubicBezTo>
                  <a:cubicBezTo>
                    <a:pt x="734133" y="49711"/>
                    <a:pt x="736322" y="57322"/>
                    <a:pt x="734514" y="58749"/>
                  </a:cubicBezTo>
                  <a:cubicBezTo>
                    <a:pt x="723471" y="66074"/>
                    <a:pt x="682538" y="96802"/>
                    <a:pt x="671781" y="103652"/>
                  </a:cubicBezTo>
                  <a:lnTo>
                    <a:pt x="669211" y="104984"/>
                  </a:lnTo>
                  <a:cubicBezTo>
                    <a:pt x="662547" y="109265"/>
                    <a:pt x="637607" y="126959"/>
                    <a:pt x="631134" y="130955"/>
                  </a:cubicBezTo>
                  <a:cubicBezTo>
                    <a:pt x="574408" y="168956"/>
                    <a:pt x="515512" y="203612"/>
                    <a:pt x="454741" y="234745"/>
                  </a:cubicBezTo>
                  <a:cubicBezTo>
                    <a:pt x="416111" y="254158"/>
                    <a:pt x="375645" y="269678"/>
                    <a:pt x="333941" y="281074"/>
                  </a:cubicBezTo>
                  <a:cubicBezTo>
                    <a:pt x="238462" y="307113"/>
                    <a:pt x="137053" y="300858"/>
                    <a:pt x="45505" y="263285"/>
                  </a:cubicBezTo>
                  <a:cubicBezTo>
                    <a:pt x="38461" y="260716"/>
                    <a:pt x="24182" y="248920"/>
                    <a:pt x="16947" y="245875"/>
                  </a:cubicBezTo>
                  <a:lnTo>
                    <a:pt x="11521" y="243497"/>
                  </a:lnTo>
                  <a:cubicBezTo>
                    <a:pt x="12283" y="243497"/>
                    <a:pt x="8761" y="242165"/>
                    <a:pt x="9427" y="242451"/>
                  </a:cubicBezTo>
                  <a:cubicBezTo>
                    <a:pt x="17709" y="245875"/>
                    <a:pt x="-6280" y="207632"/>
                    <a:pt x="1621" y="209820"/>
                  </a:cubicBezTo>
                  <a:cubicBezTo>
                    <a:pt x="7523" y="211437"/>
                    <a:pt x="36462" y="183849"/>
                    <a:pt x="42173" y="184895"/>
                  </a:cubicBezTo>
                  <a:cubicBezTo>
                    <a:pt x="126315" y="217374"/>
                    <a:pt x="218633" y="222140"/>
                    <a:pt x="305668" y="198499"/>
                  </a:cubicBezTo>
                  <a:cubicBezTo>
                    <a:pt x="319471" y="194979"/>
                    <a:pt x="333084" y="190698"/>
                    <a:pt x="346601" y="185942"/>
                  </a:cubicBezTo>
                  <a:cubicBezTo>
                    <a:pt x="397282" y="167183"/>
                    <a:pt x="445993" y="143510"/>
                    <a:pt x="492056" y="115258"/>
                  </a:cubicBezTo>
                  <a:cubicBezTo>
                    <a:pt x="534703" y="90048"/>
                    <a:pt x="577730" y="61603"/>
                    <a:pt x="621424" y="32397"/>
                  </a:cubicBezTo>
                  <a:lnTo>
                    <a:pt x="649982" y="13371"/>
                  </a:lnTo>
                  <a:cubicBezTo>
                    <a:pt x="658826" y="7517"/>
                    <a:pt x="668668" y="3327"/>
                    <a:pt x="679016" y="1003"/>
                  </a:cubicBezTo>
                  <a:cubicBezTo>
                    <a:pt x="697464" y="-2761"/>
                    <a:pt x="716455" y="4241"/>
                    <a:pt x="728040" y="19079"/>
                  </a:cubicBezTo>
                  <a:close/>
                </a:path>
              </a:pathLst>
            </a:custGeom>
            <a:solidFill>
              <a:srgbClr val="939598">
                <a:alpha val="8627"/>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3" name="Google Shape;2143;p94"/>
            <p:cNvSpPr/>
            <p:nvPr/>
          </p:nvSpPr>
          <p:spPr>
            <a:xfrm>
              <a:off x="5597626" y="2265741"/>
              <a:ext cx="735213" cy="291079"/>
            </a:xfrm>
            <a:custGeom>
              <a:rect b="b" l="l" r="r" t="t"/>
              <a:pathLst>
                <a:path extrusionOk="0" h="291079" w="735213">
                  <a:moveTo>
                    <a:pt x="720935" y="18620"/>
                  </a:moveTo>
                  <a:lnTo>
                    <a:pt x="735214" y="37076"/>
                  </a:lnTo>
                  <a:cubicBezTo>
                    <a:pt x="730644" y="31273"/>
                    <a:pt x="731882" y="42498"/>
                    <a:pt x="725695" y="46589"/>
                  </a:cubicBezTo>
                  <a:cubicBezTo>
                    <a:pt x="723124" y="48302"/>
                    <a:pt x="724838" y="55532"/>
                    <a:pt x="722267" y="57244"/>
                  </a:cubicBezTo>
                  <a:cubicBezTo>
                    <a:pt x="709417" y="65806"/>
                    <a:pt x="669721" y="95297"/>
                    <a:pt x="657155" y="103383"/>
                  </a:cubicBezTo>
                  <a:cubicBezTo>
                    <a:pt x="656242" y="103807"/>
                    <a:pt x="655347" y="104283"/>
                    <a:pt x="654490" y="104810"/>
                  </a:cubicBezTo>
                  <a:cubicBezTo>
                    <a:pt x="646779" y="109757"/>
                    <a:pt x="622505" y="126881"/>
                    <a:pt x="614795" y="131448"/>
                  </a:cubicBezTo>
                  <a:cubicBezTo>
                    <a:pt x="558678" y="168774"/>
                    <a:pt x="500306" y="202611"/>
                    <a:pt x="440020" y="232764"/>
                  </a:cubicBezTo>
                  <a:cubicBezTo>
                    <a:pt x="401676" y="251450"/>
                    <a:pt x="361552" y="266269"/>
                    <a:pt x="320267" y="277001"/>
                  </a:cubicBezTo>
                  <a:cubicBezTo>
                    <a:pt x="225645" y="301269"/>
                    <a:pt x="125673" y="294021"/>
                    <a:pt x="35544" y="256357"/>
                  </a:cubicBezTo>
                  <a:cubicBezTo>
                    <a:pt x="29166" y="254169"/>
                    <a:pt x="14506" y="241136"/>
                    <a:pt x="7938" y="238282"/>
                  </a:cubicBezTo>
                  <a:cubicBezTo>
                    <a:pt x="6710" y="237838"/>
                    <a:pt x="5501" y="237330"/>
                    <a:pt x="4320" y="236760"/>
                  </a:cubicBezTo>
                  <a:lnTo>
                    <a:pt x="3083" y="236094"/>
                  </a:lnTo>
                  <a:cubicBezTo>
                    <a:pt x="12602" y="240089"/>
                    <a:pt x="-6436" y="206412"/>
                    <a:pt x="2416" y="208981"/>
                  </a:cubicBezTo>
                  <a:cubicBezTo>
                    <a:pt x="9366" y="210884"/>
                    <a:pt x="36876" y="186434"/>
                    <a:pt x="43635" y="187576"/>
                  </a:cubicBezTo>
                  <a:cubicBezTo>
                    <a:pt x="127215" y="218156"/>
                    <a:pt x="218296" y="221684"/>
                    <a:pt x="303988" y="197660"/>
                  </a:cubicBezTo>
                  <a:cubicBezTo>
                    <a:pt x="317601" y="193950"/>
                    <a:pt x="331024" y="189764"/>
                    <a:pt x="344446" y="184912"/>
                  </a:cubicBezTo>
                  <a:cubicBezTo>
                    <a:pt x="394384" y="166194"/>
                    <a:pt x="442428" y="142748"/>
                    <a:pt x="487902" y="114894"/>
                  </a:cubicBezTo>
                  <a:cubicBezTo>
                    <a:pt x="529977" y="89875"/>
                    <a:pt x="572243" y="61810"/>
                    <a:pt x="615556" y="32985"/>
                  </a:cubicBezTo>
                  <a:lnTo>
                    <a:pt x="643543" y="13959"/>
                  </a:lnTo>
                  <a:cubicBezTo>
                    <a:pt x="652281" y="8159"/>
                    <a:pt x="661934" y="3881"/>
                    <a:pt x="672101" y="1306"/>
                  </a:cubicBezTo>
                  <a:cubicBezTo>
                    <a:pt x="690368" y="-3060"/>
                    <a:pt x="709502" y="3723"/>
                    <a:pt x="720935" y="18620"/>
                  </a:cubicBezTo>
                  <a:close/>
                </a:path>
              </a:pathLst>
            </a:custGeom>
            <a:solidFill>
              <a:srgbClr val="939598">
                <a:alpha val="1098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4" name="Google Shape;2144;p94"/>
            <p:cNvSpPr/>
            <p:nvPr/>
          </p:nvSpPr>
          <p:spPr>
            <a:xfrm>
              <a:off x="5600621" y="2268239"/>
              <a:ext cx="731171" cy="284515"/>
            </a:xfrm>
            <a:custGeom>
              <a:rect b="b" l="l" r="r" t="t"/>
              <a:pathLst>
                <a:path extrusionOk="0" h="284515" w="731171">
                  <a:moveTo>
                    <a:pt x="716417" y="17359"/>
                  </a:moveTo>
                  <a:lnTo>
                    <a:pt x="731172" y="36386"/>
                  </a:lnTo>
                  <a:cubicBezTo>
                    <a:pt x="726032" y="29727"/>
                    <a:pt x="724889" y="39335"/>
                    <a:pt x="717940" y="43996"/>
                  </a:cubicBezTo>
                  <a:cubicBezTo>
                    <a:pt x="714989" y="45994"/>
                    <a:pt x="715846" y="52844"/>
                    <a:pt x="712895" y="54746"/>
                  </a:cubicBezTo>
                  <a:cubicBezTo>
                    <a:pt x="698235" y="64260"/>
                    <a:pt x="659682" y="92800"/>
                    <a:pt x="645308" y="102313"/>
                  </a:cubicBezTo>
                  <a:lnTo>
                    <a:pt x="642642" y="103835"/>
                  </a:lnTo>
                  <a:cubicBezTo>
                    <a:pt x="633789" y="109448"/>
                    <a:pt x="610277" y="125906"/>
                    <a:pt x="601424" y="131138"/>
                  </a:cubicBezTo>
                  <a:cubicBezTo>
                    <a:pt x="545926" y="167854"/>
                    <a:pt x="488049" y="200843"/>
                    <a:pt x="428172" y="229886"/>
                  </a:cubicBezTo>
                  <a:cubicBezTo>
                    <a:pt x="390257" y="247944"/>
                    <a:pt x="350570" y="262035"/>
                    <a:pt x="309752" y="271935"/>
                  </a:cubicBezTo>
                  <a:cubicBezTo>
                    <a:pt x="224078" y="292388"/>
                    <a:pt x="132407" y="290105"/>
                    <a:pt x="28741" y="248627"/>
                  </a:cubicBezTo>
                  <a:cubicBezTo>
                    <a:pt x="23125" y="246629"/>
                    <a:pt x="7989" y="232360"/>
                    <a:pt x="2182" y="229601"/>
                  </a:cubicBezTo>
                  <a:cubicBezTo>
                    <a:pt x="1583" y="229428"/>
                    <a:pt x="1002" y="229172"/>
                    <a:pt x="469" y="228840"/>
                  </a:cubicBezTo>
                  <a:cubicBezTo>
                    <a:pt x="1421" y="228840"/>
                    <a:pt x="-959" y="228174"/>
                    <a:pt x="469" y="228840"/>
                  </a:cubicBezTo>
                  <a:cubicBezTo>
                    <a:pt x="11416" y="233406"/>
                    <a:pt x="-3529" y="204295"/>
                    <a:pt x="6942" y="207244"/>
                  </a:cubicBezTo>
                  <a:cubicBezTo>
                    <a:pt x="14938" y="209432"/>
                    <a:pt x="41116" y="188218"/>
                    <a:pt x="48827" y="189359"/>
                  </a:cubicBezTo>
                  <a:cubicBezTo>
                    <a:pt x="131750" y="218092"/>
                    <a:pt x="221546" y="220419"/>
                    <a:pt x="305849" y="196019"/>
                  </a:cubicBezTo>
                  <a:cubicBezTo>
                    <a:pt x="319271" y="192309"/>
                    <a:pt x="332503" y="188028"/>
                    <a:pt x="345639" y="183271"/>
                  </a:cubicBezTo>
                  <a:cubicBezTo>
                    <a:pt x="394873" y="164505"/>
                    <a:pt x="442261" y="141225"/>
                    <a:pt x="487192" y="113729"/>
                  </a:cubicBezTo>
                  <a:cubicBezTo>
                    <a:pt x="528696" y="88994"/>
                    <a:pt x="570486" y="61406"/>
                    <a:pt x="613228" y="32866"/>
                  </a:cubicBezTo>
                  <a:lnTo>
                    <a:pt x="640834" y="14505"/>
                  </a:lnTo>
                  <a:cubicBezTo>
                    <a:pt x="649439" y="8780"/>
                    <a:pt x="658882" y="4416"/>
                    <a:pt x="668820" y="1567"/>
                  </a:cubicBezTo>
                  <a:cubicBezTo>
                    <a:pt x="686422" y="-3170"/>
                    <a:pt x="705146" y="3044"/>
                    <a:pt x="716417" y="17359"/>
                  </a:cubicBezTo>
                  <a:close/>
                </a:path>
              </a:pathLst>
            </a:custGeom>
            <a:solidFill>
              <a:srgbClr val="939598">
                <a:alpha val="12941"/>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5" name="Google Shape;2145;p94"/>
            <p:cNvSpPr/>
            <p:nvPr/>
          </p:nvSpPr>
          <p:spPr>
            <a:xfrm>
              <a:off x="5599572" y="2270156"/>
              <a:ext cx="731174" cy="278594"/>
            </a:xfrm>
            <a:custGeom>
              <a:rect b="b" l="l" r="r" t="t"/>
              <a:pathLst>
                <a:path extrusionOk="0" h="278594" w="731174">
                  <a:moveTo>
                    <a:pt x="715943" y="16584"/>
                  </a:moveTo>
                  <a:lnTo>
                    <a:pt x="731174" y="36276"/>
                  </a:lnTo>
                  <a:cubicBezTo>
                    <a:pt x="725463" y="28761"/>
                    <a:pt x="721655" y="36847"/>
                    <a:pt x="714135" y="41984"/>
                  </a:cubicBezTo>
                  <a:cubicBezTo>
                    <a:pt x="710803" y="44267"/>
                    <a:pt x="710803" y="50736"/>
                    <a:pt x="707471" y="52925"/>
                  </a:cubicBezTo>
                  <a:cubicBezTo>
                    <a:pt x="691003" y="63960"/>
                    <a:pt x="653687" y="90978"/>
                    <a:pt x="637504" y="101633"/>
                  </a:cubicBezTo>
                  <a:cubicBezTo>
                    <a:pt x="636838" y="101633"/>
                    <a:pt x="635600" y="102584"/>
                    <a:pt x="634743" y="103155"/>
                  </a:cubicBezTo>
                  <a:cubicBezTo>
                    <a:pt x="625224" y="109624"/>
                    <a:pt x="601997" y="125321"/>
                    <a:pt x="592097" y="131219"/>
                  </a:cubicBezTo>
                  <a:cubicBezTo>
                    <a:pt x="537285" y="167249"/>
                    <a:pt x="480036" y="199420"/>
                    <a:pt x="420749" y="227493"/>
                  </a:cubicBezTo>
                  <a:cubicBezTo>
                    <a:pt x="383005" y="244905"/>
                    <a:pt x="343538" y="258329"/>
                    <a:pt x="302995" y="267544"/>
                  </a:cubicBezTo>
                  <a:cubicBezTo>
                    <a:pt x="218273" y="286571"/>
                    <a:pt x="127840" y="282956"/>
                    <a:pt x="25793" y="241478"/>
                  </a:cubicBezTo>
                  <a:cubicBezTo>
                    <a:pt x="20842" y="239670"/>
                    <a:pt x="5231" y="224259"/>
                    <a:pt x="186" y="222451"/>
                  </a:cubicBezTo>
                  <a:lnTo>
                    <a:pt x="186" y="222451"/>
                  </a:lnTo>
                  <a:cubicBezTo>
                    <a:pt x="1328" y="222451"/>
                    <a:pt x="-576" y="222451"/>
                    <a:pt x="186" y="222451"/>
                  </a:cubicBezTo>
                  <a:cubicBezTo>
                    <a:pt x="12561" y="227588"/>
                    <a:pt x="2185" y="203425"/>
                    <a:pt x="13989" y="206374"/>
                  </a:cubicBezTo>
                  <a:cubicBezTo>
                    <a:pt x="22937" y="208847"/>
                    <a:pt x="47782" y="190582"/>
                    <a:pt x="56445" y="192104"/>
                  </a:cubicBezTo>
                  <a:cubicBezTo>
                    <a:pt x="138806" y="218960"/>
                    <a:pt x="227412" y="220055"/>
                    <a:pt x="310420" y="195243"/>
                  </a:cubicBezTo>
                  <a:cubicBezTo>
                    <a:pt x="323557" y="191438"/>
                    <a:pt x="336598" y="187157"/>
                    <a:pt x="349640" y="182305"/>
                  </a:cubicBezTo>
                  <a:cubicBezTo>
                    <a:pt x="398169" y="163624"/>
                    <a:pt x="444881" y="140537"/>
                    <a:pt x="489193" y="113334"/>
                  </a:cubicBezTo>
                  <a:cubicBezTo>
                    <a:pt x="530221" y="88885"/>
                    <a:pt x="571345" y="61677"/>
                    <a:pt x="613515" y="33613"/>
                  </a:cubicBezTo>
                  <a:lnTo>
                    <a:pt x="640836" y="15442"/>
                  </a:lnTo>
                  <a:cubicBezTo>
                    <a:pt x="649327" y="9833"/>
                    <a:pt x="658504" y="5356"/>
                    <a:pt x="668156" y="2124"/>
                  </a:cubicBezTo>
                  <a:cubicBezTo>
                    <a:pt x="685548" y="-3493"/>
                    <a:pt x="704596" y="2271"/>
                    <a:pt x="715943" y="16584"/>
                  </a:cubicBezTo>
                  <a:close/>
                </a:path>
              </a:pathLst>
            </a:custGeom>
            <a:solidFill>
              <a:srgbClr val="939598">
                <a:alpha val="1372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6" name="Google Shape;2146;p94"/>
            <p:cNvSpPr/>
            <p:nvPr/>
          </p:nvSpPr>
          <p:spPr>
            <a:xfrm>
              <a:off x="5596235" y="2271975"/>
              <a:ext cx="733558" cy="272606"/>
            </a:xfrm>
            <a:custGeom>
              <a:rect b="b" l="l" r="r" t="t"/>
              <a:pathLst>
                <a:path extrusionOk="0" h="272606" w="733558">
                  <a:moveTo>
                    <a:pt x="717757" y="15906"/>
                  </a:moveTo>
                  <a:lnTo>
                    <a:pt x="733559" y="36169"/>
                  </a:lnTo>
                  <a:cubicBezTo>
                    <a:pt x="727086" y="27892"/>
                    <a:pt x="721374" y="34361"/>
                    <a:pt x="712616" y="40165"/>
                  </a:cubicBezTo>
                  <a:cubicBezTo>
                    <a:pt x="708904" y="42543"/>
                    <a:pt x="708047" y="48726"/>
                    <a:pt x="704430" y="51105"/>
                  </a:cubicBezTo>
                  <a:cubicBezTo>
                    <a:pt x="686058" y="63377"/>
                    <a:pt x="649884" y="89158"/>
                    <a:pt x="631988" y="101050"/>
                  </a:cubicBezTo>
                  <a:cubicBezTo>
                    <a:pt x="631007" y="101571"/>
                    <a:pt x="630055" y="102143"/>
                    <a:pt x="629132" y="102762"/>
                  </a:cubicBezTo>
                  <a:cubicBezTo>
                    <a:pt x="617994" y="109897"/>
                    <a:pt x="596005" y="124928"/>
                    <a:pt x="584962" y="131302"/>
                  </a:cubicBezTo>
                  <a:cubicBezTo>
                    <a:pt x="530683" y="166742"/>
                    <a:pt x="473815" y="198064"/>
                    <a:pt x="414852" y="225008"/>
                  </a:cubicBezTo>
                  <a:cubicBezTo>
                    <a:pt x="377413" y="241792"/>
                    <a:pt x="338288" y="254547"/>
                    <a:pt x="298145" y="263061"/>
                  </a:cubicBezTo>
                  <a:cubicBezTo>
                    <a:pt x="214375" y="280470"/>
                    <a:pt x="125179" y="275809"/>
                    <a:pt x="24560" y="234521"/>
                  </a:cubicBezTo>
                  <a:cubicBezTo>
                    <a:pt x="20371" y="233094"/>
                    <a:pt x="4379" y="216351"/>
                    <a:pt x="0" y="214448"/>
                  </a:cubicBezTo>
                  <a:lnTo>
                    <a:pt x="1904" y="215399"/>
                  </a:lnTo>
                  <a:cubicBezTo>
                    <a:pt x="3141" y="215399"/>
                    <a:pt x="1904" y="215399"/>
                    <a:pt x="3046" y="215399"/>
                  </a:cubicBezTo>
                  <a:cubicBezTo>
                    <a:pt x="16754" y="221107"/>
                    <a:pt x="10947" y="201129"/>
                    <a:pt x="23989" y="204839"/>
                  </a:cubicBezTo>
                  <a:cubicBezTo>
                    <a:pt x="33508" y="207598"/>
                    <a:pt x="57497" y="192472"/>
                    <a:pt x="67111" y="194089"/>
                  </a:cubicBezTo>
                  <a:cubicBezTo>
                    <a:pt x="148844" y="219154"/>
                    <a:pt x="236212" y="219154"/>
                    <a:pt x="317945" y="194089"/>
                  </a:cubicBezTo>
                  <a:cubicBezTo>
                    <a:pt x="330892" y="190284"/>
                    <a:pt x="343743" y="185908"/>
                    <a:pt x="356499" y="181151"/>
                  </a:cubicBezTo>
                  <a:cubicBezTo>
                    <a:pt x="404276" y="162437"/>
                    <a:pt x="450302" y="139549"/>
                    <a:pt x="494053" y="112751"/>
                  </a:cubicBezTo>
                  <a:cubicBezTo>
                    <a:pt x="534605" y="88587"/>
                    <a:pt x="575252" y="61665"/>
                    <a:pt x="616852" y="33981"/>
                  </a:cubicBezTo>
                  <a:lnTo>
                    <a:pt x="643792" y="16001"/>
                  </a:lnTo>
                  <a:cubicBezTo>
                    <a:pt x="652159" y="10489"/>
                    <a:pt x="661136" y="5956"/>
                    <a:pt x="670541" y="2492"/>
                  </a:cubicBezTo>
                  <a:cubicBezTo>
                    <a:pt x="687533" y="-3625"/>
                    <a:pt x="706534" y="1773"/>
                    <a:pt x="717757" y="15906"/>
                  </a:cubicBezTo>
                  <a:close/>
                </a:path>
              </a:pathLst>
            </a:custGeom>
            <a:solidFill>
              <a:srgbClr val="939598">
                <a:alpha val="15686"/>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7" name="Google Shape;2147;p94"/>
            <p:cNvSpPr/>
            <p:nvPr/>
          </p:nvSpPr>
          <p:spPr>
            <a:xfrm>
              <a:off x="5593094" y="2273988"/>
              <a:ext cx="736129" cy="267056"/>
            </a:xfrm>
            <a:custGeom>
              <a:rect b="b" l="l" r="r" t="t"/>
              <a:pathLst>
                <a:path extrusionOk="0" h="267056" w="736129">
                  <a:moveTo>
                    <a:pt x="719375" y="15130"/>
                  </a:moveTo>
                  <a:lnTo>
                    <a:pt x="736129" y="35964"/>
                  </a:lnTo>
                  <a:cubicBezTo>
                    <a:pt x="729085" y="26450"/>
                    <a:pt x="720993" y="31683"/>
                    <a:pt x="711284" y="38057"/>
                  </a:cubicBezTo>
                  <a:cubicBezTo>
                    <a:pt x="707286" y="40720"/>
                    <a:pt x="705572" y="46523"/>
                    <a:pt x="701764" y="49187"/>
                  </a:cubicBezTo>
                  <a:cubicBezTo>
                    <a:pt x="681583" y="62601"/>
                    <a:pt x="646648" y="87240"/>
                    <a:pt x="626847" y="100369"/>
                  </a:cubicBezTo>
                  <a:lnTo>
                    <a:pt x="623896" y="102081"/>
                  </a:lnTo>
                  <a:cubicBezTo>
                    <a:pt x="611807" y="109977"/>
                    <a:pt x="590484" y="124342"/>
                    <a:pt x="578394" y="131667"/>
                  </a:cubicBezTo>
                  <a:cubicBezTo>
                    <a:pt x="524638" y="166357"/>
                    <a:pt x="468274" y="196827"/>
                    <a:pt x="409807" y="222805"/>
                  </a:cubicBezTo>
                  <a:cubicBezTo>
                    <a:pt x="372615" y="238873"/>
                    <a:pt x="333804" y="250929"/>
                    <a:pt x="294052" y="258765"/>
                  </a:cubicBezTo>
                  <a:cubicBezTo>
                    <a:pt x="210758" y="275032"/>
                    <a:pt x="122609" y="268754"/>
                    <a:pt x="23608" y="227466"/>
                  </a:cubicBezTo>
                  <a:cubicBezTo>
                    <a:pt x="20086" y="226229"/>
                    <a:pt x="3617" y="208439"/>
                    <a:pt x="0" y="206727"/>
                  </a:cubicBezTo>
                  <a:cubicBezTo>
                    <a:pt x="1228" y="207377"/>
                    <a:pt x="2504" y="207949"/>
                    <a:pt x="3808" y="208439"/>
                  </a:cubicBezTo>
                  <a:lnTo>
                    <a:pt x="5616" y="209201"/>
                  </a:lnTo>
                  <a:cubicBezTo>
                    <a:pt x="20752" y="215479"/>
                    <a:pt x="19419" y="199687"/>
                    <a:pt x="34174" y="204159"/>
                  </a:cubicBezTo>
                  <a:cubicBezTo>
                    <a:pt x="45122" y="207203"/>
                    <a:pt x="67397" y="195121"/>
                    <a:pt x="77963" y="197024"/>
                  </a:cubicBezTo>
                  <a:cubicBezTo>
                    <a:pt x="159058" y="220061"/>
                    <a:pt x="245161" y="218671"/>
                    <a:pt x="325465" y="193028"/>
                  </a:cubicBezTo>
                  <a:cubicBezTo>
                    <a:pt x="338222" y="189223"/>
                    <a:pt x="350882" y="184847"/>
                    <a:pt x="363543" y="179995"/>
                  </a:cubicBezTo>
                  <a:cubicBezTo>
                    <a:pt x="410597" y="161327"/>
                    <a:pt x="455947" y="138632"/>
                    <a:pt x="499098" y="112165"/>
                  </a:cubicBezTo>
                  <a:cubicBezTo>
                    <a:pt x="539174" y="88287"/>
                    <a:pt x="579251" y="61745"/>
                    <a:pt x="620279" y="34442"/>
                  </a:cubicBezTo>
                  <a:lnTo>
                    <a:pt x="646838" y="16747"/>
                  </a:lnTo>
                  <a:cubicBezTo>
                    <a:pt x="655082" y="11268"/>
                    <a:pt x="663858" y="6616"/>
                    <a:pt x="673016" y="2857"/>
                  </a:cubicBezTo>
                  <a:cubicBezTo>
                    <a:pt x="689484" y="-3697"/>
                    <a:pt x="708314" y="1286"/>
                    <a:pt x="719375" y="15130"/>
                  </a:cubicBezTo>
                  <a:close/>
                </a:path>
              </a:pathLst>
            </a:custGeom>
            <a:solidFill>
              <a:srgbClr val="939598">
                <a:alpha val="16862"/>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8" name="Google Shape;2148;p94"/>
            <p:cNvSpPr/>
            <p:nvPr/>
          </p:nvSpPr>
          <p:spPr>
            <a:xfrm>
              <a:off x="5590619" y="2275353"/>
              <a:ext cx="737176" cy="261510"/>
            </a:xfrm>
            <a:custGeom>
              <a:rect b="b" l="l" r="r" t="t"/>
              <a:pathLst>
                <a:path extrusionOk="0" h="261510" w="737176">
                  <a:moveTo>
                    <a:pt x="720422" y="14907"/>
                  </a:moveTo>
                  <a:lnTo>
                    <a:pt x="737176" y="36407"/>
                  </a:lnTo>
                  <a:cubicBezTo>
                    <a:pt x="729370" y="26894"/>
                    <a:pt x="718994" y="29652"/>
                    <a:pt x="708618" y="36407"/>
                  </a:cubicBezTo>
                  <a:cubicBezTo>
                    <a:pt x="704239" y="39356"/>
                    <a:pt x="701669" y="44779"/>
                    <a:pt x="697290" y="47633"/>
                  </a:cubicBezTo>
                  <a:cubicBezTo>
                    <a:pt x="675301" y="62378"/>
                    <a:pt x="641507" y="86257"/>
                    <a:pt x="619993" y="100146"/>
                  </a:cubicBezTo>
                  <a:lnTo>
                    <a:pt x="616947" y="101953"/>
                  </a:lnTo>
                  <a:cubicBezTo>
                    <a:pt x="603715" y="110515"/>
                    <a:pt x="583154" y="124215"/>
                    <a:pt x="569922" y="132206"/>
                  </a:cubicBezTo>
                  <a:cubicBezTo>
                    <a:pt x="516775" y="166306"/>
                    <a:pt x="460897" y="195962"/>
                    <a:pt x="402858" y="220869"/>
                  </a:cubicBezTo>
                  <a:cubicBezTo>
                    <a:pt x="366103" y="236214"/>
                    <a:pt x="327807" y="247569"/>
                    <a:pt x="288626" y="254737"/>
                  </a:cubicBezTo>
                  <a:cubicBezTo>
                    <a:pt x="207045" y="269102"/>
                    <a:pt x="120134" y="261967"/>
                    <a:pt x="22656" y="220299"/>
                  </a:cubicBezTo>
                  <a:cubicBezTo>
                    <a:pt x="19800" y="219252"/>
                    <a:pt x="2856" y="200131"/>
                    <a:pt x="0" y="198894"/>
                  </a:cubicBezTo>
                  <a:cubicBezTo>
                    <a:pt x="1904" y="199845"/>
                    <a:pt x="3808" y="200606"/>
                    <a:pt x="5616" y="201367"/>
                  </a:cubicBezTo>
                  <a:lnTo>
                    <a:pt x="8282" y="202509"/>
                  </a:lnTo>
                  <a:cubicBezTo>
                    <a:pt x="24655" y="209358"/>
                    <a:pt x="27987" y="198513"/>
                    <a:pt x="43599" y="202985"/>
                  </a:cubicBezTo>
                  <a:cubicBezTo>
                    <a:pt x="55593" y="206314"/>
                    <a:pt x="76535" y="197372"/>
                    <a:pt x="88054" y="199369"/>
                  </a:cubicBezTo>
                  <a:cubicBezTo>
                    <a:pt x="168559" y="220438"/>
                    <a:pt x="253433" y="217861"/>
                    <a:pt x="332510" y="191949"/>
                  </a:cubicBezTo>
                  <a:cubicBezTo>
                    <a:pt x="345199" y="188080"/>
                    <a:pt x="357669" y="183704"/>
                    <a:pt x="369921" y="178821"/>
                  </a:cubicBezTo>
                  <a:cubicBezTo>
                    <a:pt x="416127" y="160089"/>
                    <a:pt x="460707" y="137561"/>
                    <a:pt x="503191" y="111467"/>
                  </a:cubicBezTo>
                  <a:cubicBezTo>
                    <a:pt x="542697" y="87874"/>
                    <a:pt x="582297" y="61712"/>
                    <a:pt x="622659" y="34790"/>
                  </a:cubicBezTo>
                  <a:lnTo>
                    <a:pt x="648837" y="17380"/>
                  </a:lnTo>
                  <a:cubicBezTo>
                    <a:pt x="656966" y="11963"/>
                    <a:pt x="665534" y="7223"/>
                    <a:pt x="674444" y="3206"/>
                  </a:cubicBezTo>
                  <a:cubicBezTo>
                    <a:pt x="690646" y="-3825"/>
                    <a:pt x="709561" y="988"/>
                    <a:pt x="720422" y="14907"/>
                  </a:cubicBezTo>
                  <a:close/>
                </a:path>
              </a:pathLst>
            </a:custGeom>
            <a:solidFill>
              <a:srgbClr val="939598">
                <a:alpha val="18823"/>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9" name="Google Shape;2149;p94"/>
            <p:cNvSpPr/>
            <p:nvPr/>
          </p:nvSpPr>
          <p:spPr>
            <a:xfrm>
              <a:off x="5586811" y="2277388"/>
              <a:ext cx="739936" cy="255930"/>
            </a:xfrm>
            <a:custGeom>
              <a:rect b="b" l="l" r="r" t="t"/>
              <a:pathLst>
                <a:path extrusionOk="0" h="255930" w="739936">
                  <a:moveTo>
                    <a:pt x="722707" y="14013"/>
                  </a:moveTo>
                  <a:lnTo>
                    <a:pt x="739937" y="36179"/>
                  </a:lnTo>
                  <a:cubicBezTo>
                    <a:pt x="731560" y="25429"/>
                    <a:pt x="718804" y="26666"/>
                    <a:pt x="707381" y="34467"/>
                  </a:cubicBezTo>
                  <a:cubicBezTo>
                    <a:pt x="702621" y="37701"/>
                    <a:pt x="699194" y="42743"/>
                    <a:pt x="694434" y="45883"/>
                  </a:cubicBezTo>
                  <a:cubicBezTo>
                    <a:pt x="670636" y="61770"/>
                    <a:pt x="638080" y="84507"/>
                    <a:pt x="614758" y="99633"/>
                  </a:cubicBezTo>
                  <a:lnTo>
                    <a:pt x="611617" y="101535"/>
                  </a:lnTo>
                  <a:cubicBezTo>
                    <a:pt x="597242" y="111049"/>
                    <a:pt x="577442" y="123796"/>
                    <a:pt x="563068" y="132453"/>
                  </a:cubicBezTo>
                  <a:cubicBezTo>
                    <a:pt x="510540" y="165917"/>
                    <a:pt x="455176" y="194726"/>
                    <a:pt x="397622" y="218549"/>
                  </a:cubicBezTo>
                  <a:cubicBezTo>
                    <a:pt x="361030" y="233325"/>
                    <a:pt x="322915" y="243981"/>
                    <a:pt x="283961" y="250323"/>
                  </a:cubicBezTo>
                  <a:cubicBezTo>
                    <a:pt x="203428" y="263261"/>
                    <a:pt x="117659" y="254985"/>
                    <a:pt x="21609" y="213126"/>
                  </a:cubicBezTo>
                  <a:cubicBezTo>
                    <a:pt x="19515" y="212365"/>
                    <a:pt x="2570" y="192007"/>
                    <a:pt x="0" y="191150"/>
                  </a:cubicBezTo>
                  <a:lnTo>
                    <a:pt x="7425" y="194480"/>
                  </a:lnTo>
                  <a:lnTo>
                    <a:pt x="10947" y="195907"/>
                  </a:lnTo>
                  <a:cubicBezTo>
                    <a:pt x="28653" y="203327"/>
                    <a:pt x="36459" y="197049"/>
                    <a:pt x="53499" y="201900"/>
                  </a:cubicBezTo>
                  <a:cubicBezTo>
                    <a:pt x="66445" y="205515"/>
                    <a:pt x="86055" y="199712"/>
                    <a:pt x="98525" y="201900"/>
                  </a:cubicBezTo>
                  <a:cubicBezTo>
                    <a:pt x="178383" y="221103"/>
                    <a:pt x="262048" y="217310"/>
                    <a:pt x="339840" y="190960"/>
                  </a:cubicBezTo>
                  <a:cubicBezTo>
                    <a:pt x="352120" y="187060"/>
                    <a:pt x="364400" y="182588"/>
                    <a:pt x="376584" y="177737"/>
                  </a:cubicBezTo>
                  <a:cubicBezTo>
                    <a:pt x="422239" y="159153"/>
                    <a:pt x="466294" y="136881"/>
                    <a:pt x="508332" y="111144"/>
                  </a:cubicBezTo>
                  <a:cubicBezTo>
                    <a:pt x="547266" y="87836"/>
                    <a:pt x="586295" y="62055"/>
                    <a:pt x="626181" y="35608"/>
                  </a:cubicBezTo>
                  <a:lnTo>
                    <a:pt x="651978" y="18389"/>
                  </a:lnTo>
                  <a:cubicBezTo>
                    <a:pt x="660032" y="13053"/>
                    <a:pt x="668390" y="8193"/>
                    <a:pt x="677014" y="3834"/>
                  </a:cubicBezTo>
                  <a:cubicBezTo>
                    <a:pt x="692749" y="-3893"/>
                    <a:pt x="711741" y="339"/>
                    <a:pt x="722707" y="14013"/>
                  </a:cubicBezTo>
                  <a:close/>
                </a:path>
              </a:pathLst>
            </a:custGeom>
            <a:solidFill>
              <a:srgbClr val="939598">
                <a:alpha val="2000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0" name="Google Shape;2150;p94"/>
            <p:cNvSpPr/>
            <p:nvPr/>
          </p:nvSpPr>
          <p:spPr>
            <a:xfrm>
              <a:off x="5583574" y="2278537"/>
              <a:ext cx="742126" cy="251121"/>
            </a:xfrm>
            <a:custGeom>
              <a:rect b="b" l="l" r="r" t="t"/>
              <a:pathLst>
                <a:path extrusionOk="0" h="251121" w="742126">
                  <a:moveTo>
                    <a:pt x="724420" y="13625"/>
                  </a:moveTo>
                  <a:lnTo>
                    <a:pt x="742126" y="36457"/>
                  </a:lnTo>
                  <a:cubicBezTo>
                    <a:pt x="733016" y="25530"/>
                    <a:pt x="716805" y="23961"/>
                    <a:pt x="705762" y="32937"/>
                  </a:cubicBezTo>
                  <a:cubicBezTo>
                    <a:pt x="700622" y="36362"/>
                    <a:pt x="696243" y="41024"/>
                    <a:pt x="691198" y="44448"/>
                  </a:cubicBezTo>
                  <a:cubicBezTo>
                    <a:pt x="665591" y="61477"/>
                    <a:pt x="634082" y="83167"/>
                    <a:pt x="609046" y="99340"/>
                  </a:cubicBezTo>
                  <a:lnTo>
                    <a:pt x="605905" y="101338"/>
                  </a:lnTo>
                  <a:cubicBezTo>
                    <a:pt x="590388" y="110851"/>
                    <a:pt x="571350" y="123694"/>
                    <a:pt x="555928" y="133017"/>
                  </a:cubicBezTo>
                  <a:cubicBezTo>
                    <a:pt x="503962" y="165839"/>
                    <a:pt x="449093" y="193830"/>
                    <a:pt x="392006" y="216639"/>
                  </a:cubicBezTo>
                  <a:cubicBezTo>
                    <a:pt x="355642" y="230831"/>
                    <a:pt x="317802" y="240914"/>
                    <a:pt x="279202" y="246701"/>
                  </a:cubicBezTo>
                  <a:cubicBezTo>
                    <a:pt x="199715" y="258022"/>
                    <a:pt x="115089" y="248603"/>
                    <a:pt x="20657" y="206745"/>
                  </a:cubicBezTo>
                  <a:cubicBezTo>
                    <a:pt x="19229" y="206745"/>
                    <a:pt x="1618" y="184674"/>
                    <a:pt x="0" y="184008"/>
                  </a:cubicBezTo>
                  <a:cubicBezTo>
                    <a:pt x="3141" y="185530"/>
                    <a:pt x="6188" y="186862"/>
                    <a:pt x="9519" y="188194"/>
                  </a:cubicBezTo>
                  <a:lnTo>
                    <a:pt x="13708" y="190002"/>
                  </a:lnTo>
                  <a:cubicBezTo>
                    <a:pt x="32746" y="197993"/>
                    <a:pt x="45217" y="196375"/>
                    <a:pt x="63494" y="201418"/>
                  </a:cubicBezTo>
                  <a:cubicBezTo>
                    <a:pt x="77392" y="205318"/>
                    <a:pt x="95669" y="202654"/>
                    <a:pt x="109187" y="205033"/>
                  </a:cubicBezTo>
                  <a:cubicBezTo>
                    <a:pt x="188340" y="222149"/>
                    <a:pt x="270672" y="217146"/>
                    <a:pt x="347170" y="190572"/>
                  </a:cubicBezTo>
                  <a:cubicBezTo>
                    <a:pt x="359354" y="186482"/>
                    <a:pt x="371444" y="182106"/>
                    <a:pt x="383438" y="177254"/>
                  </a:cubicBezTo>
                  <a:cubicBezTo>
                    <a:pt x="428312" y="158435"/>
                    <a:pt x="471663" y="136171"/>
                    <a:pt x="513091" y="110661"/>
                  </a:cubicBezTo>
                  <a:cubicBezTo>
                    <a:pt x="551645" y="87544"/>
                    <a:pt x="590103" y="62238"/>
                    <a:pt x="629322" y="36077"/>
                  </a:cubicBezTo>
                  <a:lnTo>
                    <a:pt x="654834" y="19143"/>
                  </a:lnTo>
                  <a:cubicBezTo>
                    <a:pt x="662830" y="13816"/>
                    <a:pt x="671017" y="8869"/>
                    <a:pt x="679299" y="4302"/>
                  </a:cubicBezTo>
                  <a:cubicBezTo>
                    <a:pt x="694606" y="-3964"/>
                    <a:pt x="713644" y="-30"/>
                    <a:pt x="724420" y="13625"/>
                  </a:cubicBezTo>
                  <a:close/>
                </a:path>
              </a:pathLst>
            </a:custGeom>
            <a:solidFill>
              <a:srgbClr val="939598">
                <a:alpha val="21960"/>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1" name="Google Shape;2151;p94"/>
            <p:cNvSpPr/>
            <p:nvPr/>
          </p:nvSpPr>
          <p:spPr>
            <a:xfrm>
              <a:off x="5580528" y="2280590"/>
              <a:ext cx="744220" cy="245443"/>
            </a:xfrm>
            <a:custGeom>
              <a:rect b="b" l="l" r="r" t="t"/>
              <a:pathLst>
                <a:path extrusionOk="0" h="245443" w="744220">
                  <a:moveTo>
                    <a:pt x="725943" y="13189"/>
                  </a:moveTo>
                  <a:lnTo>
                    <a:pt x="744220" y="36592"/>
                  </a:lnTo>
                  <a:cubicBezTo>
                    <a:pt x="734349" y="24412"/>
                    <a:pt x="716691" y="22035"/>
                    <a:pt x="703954" y="31169"/>
                  </a:cubicBezTo>
                  <a:cubicBezTo>
                    <a:pt x="698433" y="34879"/>
                    <a:pt x="693387" y="39160"/>
                    <a:pt x="687866" y="42776"/>
                  </a:cubicBezTo>
                  <a:cubicBezTo>
                    <a:pt x="660260" y="61136"/>
                    <a:pt x="630179" y="81590"/>
                    <a:pt x="603239" y="98999"/>
                  </a:cubicBezTo>
                  <a:lnTo>
                    <a:pt x="600003" y="101092"/>
                  </a:lnTo>
                  <a:cubicBezTo>
                    <a:pt x="583439" y="111747"/>
                    <a:pt x="565067" y="123448"/>
                    <a:pt x="548503" y="133437"/>
                  </a:cubicBezTo>
                  <a:cubicBezTo>
                    <a:pt x="497127" y="165646"/>
                    <a:pt x="442734" y="192791"/>
                    <a:pt x="386104" y="214490"/>
                  </a:cubicBezTo>
                  <a:cubicBezTo>
                    <a:pt x="350063" y="227954"/>
                    <a:pt x="312595" y="237242"/>
                    <a:pt x="274442" y="242174"/>
                  </a:cubicBezTo>
                  <a:cubicBezTo>
                    <a:pt x="196098" y="251687"/>
                    <a:pt x="112613" y="241318"/>
                    <a:pt x="19705" y="199459"/>
                  </a:cubicBezTo>
                  <a:cubicBezTo>
                    <a:pt x="18943" y="199459"/>
                    <a:pt x="666" y="176342"/>
                    <a:pt x="0" y="176057"/>
                  </a:cubicBezTo>
                  <a:cubicBezTo>
                    <a:pt x="3713" y="177769"/>
                    <a:pt x="7425" y="179481"/>
                    <a:pt x="11138" y="181004"/>
                  </a:cubicBezTo>
                  <a:lnTo>
                    <a:pt x="16183" y="183192"/>
                  </a:lnTo>
                  <a:cubicBezTo>
                    <a:pt x="34803" y="190163"/>
                    <a:pt x="53889" y="195821"/>
                    <a:pt x="73299" y="200125"/>
                  </a:cubicBezTo>
                  <a:cubicBezTo>
                    <a:pt x="88615" y="203303"/>
                    <a:pt x="104094" y="205684"/>
                    <a:pt x="119658" y="207260"/>
                  </a:cubicBezTo>
                  <a:cubicBezTo>
                    <a:pt x="198164" y="222499"/>
                    <a:pt x="279325" y="216287"/>
                    <a:pt x="354595" y="189280"/>
                  </a:cubicBezTo>
                  <a:cubicBezTo>
                    <a:pt x="366494" y="185189"/>
                    <a:pt x="378393" y="180718"/>
                    <a:pt x="390197" y="175866"/>
                  </a:cubicBezTo>
                  <a:cubicBezTo>
                    <a:pt x="434395" y="157277"/>
                    <a:pt x="477099" y="135333"/>
                    <a:pt x="517946" y="110225"/>
                  </a:cubicBezTo>
                  <a:cubicBezTo>
                    <a:pt x="556024" y="87488"/>
                    <a:pt x="594101" y="62658"/>
                    <a:pt x="632178" y="36687"/>
                  </a:cubicBezTo>
                  <a:lnTo>
                    <a:pt x="657309" y="20039"/>
                  </a:lnTo>
                  <a:cubicBezTo>
                    <a:pt x="665115" y="14806"/>
                    <a:pt x="673111" y="9669"/>
                    <a:pt x="681107" y="4817"/>
                  </a:cubicBezTo>
                  <a:cubicBezTo>
                    <a:pt x="696043" y="-4001"/>
                    <a:pt x="715205" y="-424"/>
                    <a:pt x="725943" y="13189"/>
                  </a:cubicBezTo>
                  <a:close/>
                </a:path>
              </a:pathLst>
            </a:custGeom>
            <a:solidFill>
              <a:srgbClr val="939598">
                <a:alpha val="2274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2" name="Google Shape;2152;p94"/>
            <p:cNvSpPr/>
            <p:nvPr/>
          </p:nvSpPr>
          <p:spPr>
            <a:xfrm>
              <a:off x="5577197" y="2282381"/>
              <a:ext cx="746885" cy="240296"/>
            </a:xfrm>
            <a:custGeom>
              <a:rect b="b" l="l" r="r" t="t"/>
              <a:pathLst>
                <a:path extrusionOk="0" h="240296" w="746885">
                  <a:moveTo>
                    <a:pt x="683678" y="5309"/>
                  </a:moveTo>
                  <a:cubicBezTo>
                    <a:pt x="698080" y="-3948"/>
                    <a:pt x="717157" y="-826"/>
                    <a:pt x="727847" y="12540"/>
                  </a:cubicBezTo>
                  <a:lnTo>
                    <a:pt x="746886" y="36608"/>
                  </a:lnTo>
                  <a:cubicBezTo>
                    <a:pt x="736253" y="23225"/>
                    <a:pt x="717205" y="20060"/>
                    <a:pt x="702811" y="29283"/>
                  </a:cubicBezTo>
                  <a:cubicBezTo>
                    <a:pt x="647980" y="65624"/>
                    <a:pt x="594862" y="101869"/>
                    <a:pt x="541745" y="133929"/>
                  </a:cubicBezTo>
                  <a:cubicBezTo>
                    <a:pt x="490902" y="165483"/>
                    <a:pt x="436966" y="191750"/>
                    <a:pt x="380773" y="212318"/>
                  </a:cubicBezTo>
                  <a:cubicBezTo>
                    <a:pt x="271396" y="250372"/>
                    <a:pt x="155260" y="254938"/>
                    <a:pt x="19039" y="192341"/>
                  </a:cubicBezTo>
                  <a:lnTo>
                    <a:pt x="0" y="168367"/>
                  </a:lnTo>
                  <a:cubicBezTo>
                    <a:pt x="136221" y="230965"/>
                    <a:pt x="252262" y="226493"/>
                    <a:pt x="361734" y="188250"/>
                  </a:cubicBezTo>
                  <a:cubicBezTo>
                    <a:pt x="417850" y="167570"/>
                    <a:pt x="471730" y="141241"/>
                    <a:pt x="522516" y="109670"/>
                  </a:cubicBezTo>
                  <a:cubicBezTo>
                    <a:pt x="575729" y="77801"/>
                    <a:pt x="628846" y="41650"/>
                    <a:pt x="683678" y="5309"/>
                  </a:cubicBezTo>
                  <a:close/>
                </a:path>
              </a:pathLst>
            </a:custGeom>
            <a:solidFill>
              <a:srgbClr val="939598">
                <a:alpha val="24705"/>
              </a:srgbClr>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3" name="Google Shape;2153;p94"/>
            <p:cNvSpPr/>
            <p:nvPr/>
          </p:nvSpPr>
          <p:spPr>
            <a:xfrm>
              <a:off x="5558634" y="2258353"/>
              <a:ext cx="860841" cy="841296"/>
            </a:xfrm>
            <a:custGeom>
              <a:rect b="b" l="l" r="r" t="t"/>
              <a:pathLst>
                <a:path extrusionOk="0" h="841296" w="860841">
                  <a:moveTo>
                    <a:pt x="727657" y="12499"/>
                  </a:moveTo>
                  <a:lnTo>
                    <a:pt x="854073" y="175081"/>
                  </a:lnTo>
                  <a:cubicBezTo>
                    <a:pt x="864392" y="188709"/>
                    <a:pt x="862746" y="207923"/>
                    <a:pt x="850266" y="219603"/>
                  </a:cubicBezTo>
                  <a:cubicBezTo>
                    <a:pt x="655120" y="396074"/>
                    <a:pt x="480440" y="537918"/>
                    <a:pt x="523562" y="841296"/>
                  </a:cubicBezTo>
                  <a:lnTo>
                    <a:pt x="0" y="168326"/>
                  </a:lnTo>
                  <a:cubicBezTo>
                    <a:pt x="283581" y="284864"/>
                    <a:pt x="464257" y="150632"/>
                    <a:pt x="683582" y="5269"/>
                  </a:cubicBezTo>
                  <a:cubicBezTo>
                    <a:pt x="697966" y="-3930"/>
                    <a:pt x="716976" y="-812"/>
                    <a:pt x="727657" y="12499"/>
                  </a:cubicBez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4" name="Google Shape;2154;p94"/>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rgbClr val="FF8FB6"/>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5" name="Google Shape;2155;p94"/>
            <p:cNvSpPr/>
            <p:nvPr/>
          </p:nvSpPr>
          <p:spPr>
            <a:xfrm>
              <a:off x="3435403" y="2469395"/>
              <a:ext cx="2561595" cy="2251057"/>
            </a:xfrm>
            <a:custGeom>
              <a:rect b="b" l="l" r="r" t="t"/>
              <a:pathLst>
                <a:path extrusionOk="0" h="2251057" w="2561595">
                  <a:moveTo>
                    <a:pt x="1963496" y="0"/>
                  </a:moveTo>
                  <a:lnTo>
                    <a:pt x="2010331" y="60029"/>
                  </a:lnTo>
                  <a:lnTo>
                    <a:pt x="2514855" y="709025"/>
                  </a:lnTo>
                  <a:lnTo>
                    <a:pt x="2561595" y="769054"/>
                  </a:lnTo>
                  <a:cubicBezTo>
                    <a:pt x="2543413" y="781897"/>
                    <a:pt x="2502861" y="812149"/>
                    <a:pt x="2500196" y="814052"/>
                  </a:cubicBezTo>
                  <a:cubicBezTo>
                    <a:pt x="2500196" y="814052"/>
                    <a:pt x="1879250" y="1269072"/>
                    <a:pt x="1503428" y="1542484"/>
                  </a:cubicBezTo>
                  <a:cubicBezTo>
                    <a:pt x="1136553" y="1809712"/>
                    <a:pt x="482195" y="2238000"/>
                    <a:pt x="482195" y="2238000"/>
                  </a:cubicBezTo>
                  <a:cubicBezTo>
                    <a:pt x="446216" y="2260775"/>
                    <a:pt x="398883" y="2253098"/>
                    <a:pt x="371961" y="2220115"/>
                  </a:cubicBezTo>
                  <a:lnTo>
                    <a:pt x="16795" y="1763478"/>
                  </a:lnTo>
                  <a:cubicBezTo>
                    <a:pt x="-8824" y="1729287"/>
                    <a:pt x="-4730" y="1681340"/>
                    <a:pt x="26315" y="1651982"/>
                  </a:cubicBezTo>
                  <a:cubicBezTo>
                    <a:pt x="26315" y="1651982"/>
                    <a:pt x="602995" y="1123899"/>
                    <a:pt x="952735" y="834505"/>
                  </a:cubicBezTo>
                  <a:cubicBezTo>
                    <a:pt x="1310471" y="537976"/>
                    <a:pt x="1904667" y="48803"/>
                    <a:pt x="1904667" y="48803"/>
                  </a:cubicBezTo>
                  <a:cubicBezTo>
                    <a:pt x="1907332" y="46235"/>
                    <a:pt x="1946647" y="14365"/>
                    <a:pt x="1963496" y="0"/>
                  </a:cubicBezTo>
                  <a:close/>
                </a:path>
              </a:pathLst>
            </a:custGeom>
            <a:solidFill>
              <a:schemeClr val="accent2"/>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6" name="Google Shape;2156;p94"/>
            <p:cNvSpPr/>
            <p:nvPr/>
          </p:nvSpPr>
          <p:spPr>
            <a:xfrm>
              <a:off x="5403374" y="2435406"/>
              <a:ext cx="646034" cy="803518"/>
            </a:xfrm>
            <a:custGeom>
              <a:rect b="b" l="l" r="r" t="t"/>
              <a:pathLst>
                <a:path extrusionOk="0" h="803518" w="646034">
                  <a:moveTo>
                    <a:pt x="595909" y="803519"/>
                  </a:moveTo>
                  <a:lnTo>
                    <a:pt x="630940" y="776406"/>
                  </a:lnTo>
                  <a:cubicBezTo>
                    <a:pt x="650931" y="760899"/>
                    <a:pt x="649979" y="733501"/>
                    <a:pt x="634463" y="713618"/>
                  </a:cubicBezTo>
                  <a:lnTo>
                    <a:pt x="92337" y="16675"/>
                  </a:lnTo>
                  <a:cubicBezTo>
                    <a:pt x="76821" y="-3303"/>
                    <a:pt x="54926" y="-5206"/>
                    <a:pt x="35221" y="10301"/>
                  </a:cubicBezTo>
                  <a:lnTo>
                    <a:pt x="0" y="37509"/>
                  </a:ln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7" name="Google Shape;2157;p94"/>
            <p:cNvSpPr/>
            <p:nvPr/>
          </p:nvSpPr>
          <p:spPr>
            <a:xfrm rot="-2271599">
              <a:off x="5761971" y="2354877"/>
              <a:ext cx="66635" cy="856195"/>
            </a:xfrm>
            <a:custGeom>
              <a:rect b="b" l="l" r="r" t="t"/>
              <a:pathLst>
                <a:path extrusionOk="0" h="856195" w="66635">
                  <a:moveTo>
                    <a:pt x="0" y="0"/>
                  </a:moveTo>
                  <a:lnTo>
                    <a:pt x="66635" y="0"/>
                  </a:lnTo>
                  <a:lnTo>
                    <a:pt x="66635" y="856196"/>
                  </a:lnTo>
                  <a:lnTo>
                    <a:pt x="0" y="856196"/>
                  </a:lnTo>
                  <a:close/>
                </a:path>
              </a:pathLst>
            </a:custGeom>
            <a:solidFill>
              <a:srgbClr val="606060"/>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58" name="Google Shape;2158;p94"/>
            <p:cNvSpPr/>
            <p:nvPr/>
          </p:nvSpPr>
          <p:spPr>
            <a:xfrm>
              <a:off x="6136171" y="2261624"/>
              <a:ext cx="270158" cy="296909"/>
            </a:xfrm>
            <a:custGeom>
              <a:rect b="b" l="l" r="r" t="t"/>
              <a:pathLst>
                <a:path extrusionOk="0" h="296909" w="270158">
                  <a:moveTo>
                    <a:pt x="178106" y="296910"/>
                  </a:moveTo>
                  <a:lnTo>
                    <a:pt x="0" y="68591"/>
                  </a:lnTo>
                  <a:cubicBezTo>
                    <a:pt x="32175" y="47947"/>
                    <a:pt x="71490" y="21024"/>
                    <a:pt x="103380" y="0"/>
                  </a:cubicBezTo>
                  <a:lnTo>
                    <a:pt x="270158" y="214049"/>
                  </a:lnTo>
                  <a:cubicBezTo>
                    <a:pt x="241981" y="239830"/>
                    <a:pt x="206093" y="271129"/>
                    <a:pt x="178106" y="296910"/>
                  </a:cubicBezTo>
                  <a:close/>
                </a:path>
              </a:pathLst>
            </a:custGeom>
            <a:solidFill>
              <a:srgbClr val="4C4C4C"/>
            </a:solidFill>
            <a:ln>
              <a:noFill/>
            </a:ln>
            <a:effectLst>
              <a:outerShdw blurRad="254000" rotWithShape="0" algn="tr" dir="8100000" dist="38100">
                <a:srgbClr val="000000">
                  <a:alpha val="26666"/>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159" name="Google Shape;2159;p94"/>
          <p:cNvSpPr/>
          <p:nvPr/>
        </p:nvSpPr>
        <p:spPr>
          <a:xfrm>
            <a:off x="4649179" y="4041357"/>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B</a:t>
            </a:r>
            <a:endParaRPr/>
          </a:p>
        </p:txBody>
      </p:sp>
      <p:sp>
        <p:nvSpPr>
          <p:cNvPr id="2160" name="Google Shape;2160;p94"/>
          <p:cNvSpPr/>
          <p:nvPr/>
        </p:nvSpPr>
        <p:spPr>
          <a:xfrm>
            <a:off x="9207205" y="1294169"/>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C</a:t>
            </a:r>
            <a:endParaRPr/>
          </a:p>
        </p:txBody>
      </p:sp>
      <p:sp>
        <p:nvSpPr>
          <p:cNvPr id="2161" name="Google Shape;2161;p94"/>
          <p:cNvSpPr/>
          <p:nvPr/>
        </p:nvSpPr>
        <p:spPr>
          <a:xfrm>
            <a:off x="9207205" y="3567701"/>
            <a:ext cx="504780" cy="50478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Twentieth Century"/>
              <a:buNone/>
            </a:pPr>
            <a:r>
              <a:rPr b="1" i="0" lang="pt-BR" sz="1800" u="none" cap="none" strike="noStrike">
                <a:solidFill>
                  <a:srgbClr val="000000"/>
                </a:solidFill>
                <a:latin typeface="Twentieth Century"/>
                <a:ea typeface="Twentieth Century"/>
                <a:cs typeface="Twentieth Century"/>
                <a:sym typeface="Twentieth Century"/>
              </a:rPr>
              <a:t>D</a:t>
            </a:r>
            <a:endParaRPr/>
          </a:p>
        </p:txBody>
      </p:sp>
      <p:sp>
        <p:nvSpPr>
          <p:cNvPr id="2162" name="Google Shape;2162;p94"/>
          <p:cNvSpPr txBox="1"/>
          <p:nvPr/>
        </p:nvSpPr>
        <p:spPr>
          <a:xfrm>
            <a:off x="431371" y="807728"/>
            <a:ext cx="769048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172AC"/>
              </a:buClr>
              <a:buSzPts val="2800"/>
              <a:buFont typeface="Trebuchet MS"/>
              <a:buNone/>
            </a:pPr>
            <a:r>
              <a:rPr b="1" lang="pt-BR" sz="2800">
                <a:solidFill>
                  <a:srgbClr val="2172AC"/>
                </a:solidFill>
                <a:latin typeface="Trebuchet MS"/>
                <a:ea typeface="Trebuchet MS"/>
                <a:cs typeface="Trebuchet MS"/>
                <a:sym typeface="Trebuchet MS"/>
              </a:rPr>
              <a:t>Key Takeaways </a:t>
            </a:r>
            <a:r>
              <a:rPr b="1" i="1" lang="pt-BR" sz="2400">
                <a:solidFill>
                  <a:srgbClr val="2172AC"/>
                </a:solidFill>
                <a:latin typeface="Trebuchet MS"/>
                <a:ea typeface="Trebuchet MS"/>
                <a:cs typeface="Trebuchet MS"/>
                <a:sym typeface="Trebuchet MS"/>
              </a:rPr>
              <a:t>(Wagner et al., 2020)</a:t>
            </a:r>
            <a:r>
              <a:rPr b="1" lang="pt-BR" sz="2800">
                <a:solidFill>
                  <a:srgbClr val="2172AC"/>
                </a:solidFill>
                <a:latin typeface="Trebuchet MS"/>
                <a:ea typeface="Trebuchet MS"/>
                <a:cs typeface="Trebuchet MS"/>
                <a:sym typeface="Trebuchet MS"/>
              </a:rPr>
              <a:t>:</a:t>
            </a:r>
            <a:endParaRPr/>
          </a:p>
        </p:txBody>
      </p:sp>
      <p:sp>
        <p:nvSpPr>
          <p:cNvPr id="2163" name="Google Shape;2163;p94"/>
          <p:cNvSpPr txBox="1"/>
          <p:nvPr/>
        </p:nvSpPr>
        <p:spPr>
          <a:xfrm rot="-208015">
            <a:off x="7299724" y="4071151"/>
            <a:ext cx="461501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Trebuchet MS"/>
                <a:ea typeface="Trebuchet MS"/>
                <a:cs typeface="Trebuchet MS"/>
                <a:sym typeface="Trebuchet MS"/>
              </a:rPr>
              <a:t>To avoid researcher bias and improve the reliability of the results, qualitative analyses should be conducted in teams and make use of independent validations. Also, ideally the raw and analyzed data should be open to enable other researchers to replicate the analysis procedures.</a:t>
            </a:r>
            <a:endParaRPr sz="1800">
              <a:solidFill>
                <a:schemeClr val="dk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95"/>
          <p:cNvSpPr/>
          <p:nvPr/>
        </p:nvSpPr>
        <p:spPr>
          <a:xfrm>
            <a:off x="1487488" y="3429000"/>
            <a:ext cx="554461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600"/>
              <a:buFont typeface="Calibri"/>
              <a:buNone/>
            </a:pPr>
            <a:r>
              <a:rPr b="1" i="0" lang="pt-BR" sz="3600" u="none" cap="none" strike="noStrike">
                <a:solidFill>
                  <a:srgbClr val="FFFFFF"/>
                </a:solidFill>
                <a:latin typeface="Calibri"/>
                <a:ea typeface="Calibri"/>
                <a:cs typeface="Calibri"/>
                <a:sym typeface="Calibri"/>
              </a:rPr>
              <a:t>THREATS TO VALIDITY AND RELIABILITY</a:t>
            </a:r>
            <a:endParaRPr b="1" i="0" sz="3600" u="none" cap="none" strike="noStrike">
              <a:solidFill>
                <a:srgbClr val="FFFFFF"/>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96"/>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Autofit/>
          </a:bodyPr>
          <a:lstStyle/>
          <a:p>
            <a:pPr indent="-342900" lvl="0" marL="342900" rtl="0" algn="l">
              <a:lnSpc>
                <a:spcPct val="120000"/>
              </a:lnSpc>
              <a:spcBef>
                <a:spcPts val="0"/>
              </a:spcBef>
              <a:spcAft>
                <a:spcPts val="0"/>
              </a:spcAft>
              <a:buSzPts val="2400"/>
              <a:buFont typeface="Trebuchet MS"/>
              <a:buChar char="•"/>
            </a:pPr>
            <a:r>
              <a:rPr lang="pt-BR" sz="2400">
                <a:latin typeface="Trebuchet MS"/>
                <a:ea typeface="Trebuchet MS"/>
                <a:cs typeface="Trebuchet MS"/>
                <a:sym typeface="Trebuchet MS"/>
              </a:rPr>
              <a:t>Validity is a property of inferences and every study faces </a:t>
            </a:r>
            <a:r>
              <a:rPr b="1" lang="pt-BR" sz="2400">
                <a:solidFill>
                  <a:srgbClr val="2172AC"/>
                </a:solidFill>
                <a:latin typeface="Trebuchet MS"/>
                <a:ea typeface="Trebuchet MS"/>
                <a:cs typeface="Trebuchet MS"/>
                <a:sym typeface="Trebuchet MS"/>
              </a:rPr>
              <a:t>Threats to Validity </a:t>
            </a:r>
            <a:r>
              <a:rPr i="1" lang="pt-BR">
                <a:latin typeface="Trebuchet MS"/>
                <a:ea typeface="Trebuchet MS"/>
                <a:cs typeface="Trebuchet MS"/>
                <a:sym typeface="Trebuchet MS"/>
              </a:rPr>
              <a:t>(Biffl et al., 2014)</a:t>
            </a:r>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a:p>
            <a:pPr indent="-190500" lvl="0" marL="342900" rtl="0" algn="l">
              <a:lnSpc>
                <a:spcPct val="120000"/>
              </a:lnSpc>
              <a:spcBef>
                <a:spcPts val="480"/>
              </a:spcBef>
              <a:spcAft>
                <a:spcPts val="0"/>
              </a:spcAft>
              <a:buSzPts val="2400"/>
              <a:buFont typeface="Verdana"/>
              <a:buNone/>
            </a:pPr>
            <a:r>
              <a:t/>
            </a:r>
            <a:endParaRPr sz="2400">
              <a:latin typeface="Trebuchet MS"/>
              <a:ea typeface="Trebuchet MS"/>
              <a:cs typeface="Trebuchet MS"/>
              <a:sym typeface="Trebuchet MS"/>
            </a:endParaRPr>
          </a:p>
        </p:txBody>
      </p:sp>
      <p:sp>
        <p:nvSpPr>
          <p:cNvPr id="2175" name="Google Shape;2175;p96"/>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Survey Risk Management</a:t>
            </a:r>
            <a:endParaRPr/>
          </a:p>
        </p:txBody>
      </p:sp>
      <p:pic>
        <p:nvPicPr>
          <p:cNvPr id="2176" name="Google Shape;2176;p96"/>
          <p:cNvPicPr preferRelativeResize="0"/>
          <p:nvPr/>
        </p:nvPicPr>
        <p:blipFill rotWithShape="1">
          <a:blip r:embed="rId3">
            <a:alphaModFix/>
          </a:blip>
          <a:srcRect b="0" l="0" r="0" t="0"/>
          <a:stretch/>
        </p:blipFill>
        <p:spPr>
          <a:xfrm>
            <a:off x="1770967" y="2011871"/>
            <a:ext cx="8976320" cy="3807507"/>
          </a:xfrm>
          <a:prstGeom prst="rect">
            <a:avLst/>
          </a:prstGeom>
          <a:noFill/>
          <a:ln>
            <a:noFill/>
          </a:ln>
        </p:spPr>
      </p:pic>
      <p:sp>
        <p:nvSpPr>
          <p:cNvPr id="2177" name="Google Shape;2177;p96"/>
          <p:cNvSpPr/>
          <p:nvPr/>
        </p:nvSpPr>
        <p:spPr>
          <a:xfrm>
            <a:off x="802018" y="5858688"/>
            <a:ext cx="10914218" cy="738664"/>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78" name="Google Shape;2178;p96"/>
          <p:cNvSpPr/>
          <p:nvPr/>
        </p:nvSpPr>
        <p:spPr>
          <a:xfrm>
            <a:off x="1162058" y="5858688"/>
            <a:ext cx="10694582"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400">
                <a:solidFill>
                  <a:srgbClr val="222222"/>
                </a:solidFill>
                <a:latin typeface="Trebuchet MS"/>
                <a:ea typeface="Trebuchet MS"/>
                <a:cs typeface="Trebuchet MS"/>
                <a:sym typeface="Trebuchet MS"/>
              </a:rPr>
              <a:t>Biffl, S., Kalinowski, M., Ekaputra, F., Neto, A.A., Conte, T. and Winkler, D., 2014, September. </a:t>
            </a:r>
            <a:r>
              <a:rPr b="1" lang="pt-BR" sz="1400">
                <a:solidFill>
                  <a:srgbClr val="222222"/>
                </a:solidFill>
                <a:latin typeface="Trebuchet MS"/>
                <a:ea typeface="Trebuchet MS"/>
                <a:cs typeface="Trebuchet MS"/>
                <a:sym typeface="Trebuchet MS"/>
              </a:rPr>
              <a:t>Towards a semantic knowledge base on threats to validity and control actions in controlled experiments.</a:t>
            </a:r>
            <a:r>
              <a:rPr lang="pt-BR" sz="1400">
                <a:solidFill>
                  <a:srgbClr val="222222"/>
                </a:solidFill>
                <a:latin typeface="Trebuchet MS"/>
                <a:ea typeface="Trebuchet MS"/>
                <a:cs typeface="Trebuchet MS"/>
                <a:sym typeface="Trebuchet MS"/>
              </a:rPr>
              <a:t> In </a:t>
            </a:r>
            <a:r>
              <a:rPr i="1" lang="pt-BR" sz="1400">
                <a:solidFill>
                  <a:srgbClr val="222222"/>
                </a:solidFill>
                <a:latin typeface="Trebuchet MS"/>
                <a:ea typeface="Trebuchet MS"/>
                <a:cs typeface="Trebuchet MS"/>
                <a:sym typeface="Trebuchet MS"/>
              </a:rPr>
              <a:t>Proceedings of the 8th ACM/IEEE International Symposium on Empirical Software Engineering and Measurement</a:t>
            </a:r>
            <a:r>
              <a:rPr lang="pt-BR" sz="1400">
                <a:solidFill>
                  <a:srgbClr val="222222"/>
                </a:solidFill>
                <a:latin typeface="Trebuchet MS"/>
                <a:ea typeface="Trebuchet MS"/>
                <a:cs typeface="Trebuchet MS"/>
                <a:sym typeface="Trebuchet MS"/>
              </a:rPr>
              <a:t> (pp. 1-4).</a:t>
            </a:r>
            <a:endParaRPr sz="1400">
              <a:solidFill>
                <a:srgbClr val="000000"/>
              </a:solidFill>
              <a:latin typeface="Trebuchet MS"/>
              <a:ea typeface="Trebuchet MS"/>
              <a:cs typeface="Trebuchet MS"/>
              <a:sym typeface="Trebuchet MS"/>
            </a:endParaRPr>
          </a:p>
        </p:txBody>
      </p:sp>
      <p:grpSp>
        <p:nvGrpSpPr>
          <p:cNvPr id="2179" name="Google Shape;2179;p96"/>
          <p:cNvGrpSpPr/>
          <p:nvPr/>
        </p:nvGrpSpPr>
        <p:grpSpPr>
          <a:xfrm>
            <a:off x="310958" y="5808570"/>
            <a:ext cx="756084" cy="756084"/>
            <a:chOff x="3071664" y="4232452"/>
            <a:chExt cx="756084" cy="756084"/>
          </a:xfrm>
        </p:grpSpPr>
        <p:sp>
          <p:nvSpPr>
            <p:cNvPr id="2180" name="Google Shape;2180;p96"/>
            <p:cNvSpPr/>
            <p:nvPr/>
          </p:nvSpPr>
          <p:spPr>
            <a:xfrm>
              <a:off x="3071664" y="4232452"/>
              <a:ext cx="756084" cy="756084"/>
            </a:xfrm>
            <a:prstGeom prst="ellipse">
              <a:avLst/>
            </a:prstGeom>
            <a:solidFill>
              <a:schemeClr val="accent1"/>
            </a:solidFill>
            <a:ln cap="flat" cmpd="sng" w="25400">
              <a:solidFill>
                <a:srgbClr val="0017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igital Tools For Researchers Connected Icon - Research Paper Icon ,  Transparent Cartoon, Free Cliparts &amp; Silhouettes - NetClipart" id="2181" name="Google Shape;2181;p96"/>
            <p:cNvPicPr preferRelativeResize="0"/>
            <p:nvPr/>
          </p:nvPicPr>
          <p:blipFill rotWithShape="1">
            <a:blip r:embed="rId4">
              <a:alphaModFix/>
            </a:blip>
            <a:srcRect b="0" l="0" r="0" t="0"/>
            <a:stretch/>
          </p:blipFill>
          <p:spPr>
            <a:xfrm>
              <a:off x="3161674" y="4308406"/>
              <a:ext cx="576064" cy="604176"/>
            </a:xfrm>
            <a:prstGeom prst="rect">
              <a:avLst/>
            </a:prstGeom>
            <a:noFill/>
            <a:ln>
              <a:noFill/>
            </a:ln>
          </p:spPr>
        </p:pic>
      </p:grpSp>
      <p:sp>
        <p:nvSpPr>
          <p:cNvPr id="2182" name="Google Shape;2182;p96"/>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183" name="Google Shape;2183;p96"/>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184" name="Google Shape;2184;p96"/>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97"/>
          <p:cNvSpPr/>
          <p:nvPr/>
        </p:nvSpPr>
        <p:spPr>
          <a:xfrm>
            <a:off x="0" y="1086358"/>
            <a:ext cx="12199808" cy="902482"/>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1" name="Google Shape;2191;p97"/>
          <p:cNvSpPr txBox="1"/>
          <p:nvPr>
            <p:ph idx="1" type="body"/>
          </p:nvPr>
        </p:nvSpPr>
        <p:spPr>
          <a:xfrm>
            <a:off x="431371" y="1066800"/>
            <a:ext cx="3936437" cy="5343525"/>
          </a:xfrm>
          <a:prstGeom prst="rect">
            <a:avLst/>
          </a:prstGeom>
          <a:noFill/>
          <a:ln>
            <a:noFill/>
          </a:ln>
        </p:spPr>
        <p:txBody>
          <a:bodyPr anchorCtr="0" anchor="t" bIns="45700" lIns="91425" spcFirstLastPara="1" rIns="91425" wrap="square" tIns="45700">
            <a:normAutofit/>
          </a:bodyPr>
          <a:lstStyle/>
          <a:p>
            <a:pPr indent="-215900" lvl="0" marL="342900" rtl="0" algn="l">
              <a:lnSpc>
                <a:spcPct val="120000"/>
              </a:lnSpc>
              <a:spcBef>
                <a:spcPts val="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p:txBody>
      </p:sp>
      <p:sp>
        <p:nvSpPr>
          <p:cNvPr id="2192" name="Google Shape;2192;p97"/>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Validity Assessment</a:t>
            </a:r>
            <a:endParaRPr/>
          </a:p>
        </p:txBody>
      </p:sp>
      <p:sp>
        <p:nvSpPr>
          <p:cNvPr id="2193" name="Google Shape;2193;p97"/>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194" name="Google Shape;2194;p97"/>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195" name="Google Shape;2195;p97"/>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2196" name="Google Shape;2196;p97"/>
          <p:cNvSpPr/>
          <p:nvPr/>
        </p:nvSpPr>
        <p:spPr>
          <a:xfrm>
            <a:off x="5451429" y="2651638"/>
            <a:ext cx="667796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2400">
                <a:solidFill>
                  <a:srgbClr val="2172AC"/>
                </a:solidFill>
                <a:latin typeface="Trebuchet MS"/>
                <a:ea typeface="Trebuchet MS"/>
                <a:cs typeface="Trebuchet MS"/>
                <a:sym typeface="Trebuchet MS"/>
              </a:rPr>
              <a:t>Rust (2009) summarized six facets of validity in the context of psychometric tests:</a:t>
            </a:r>
            <a:endParaRPr/>
          </a:p>
        </p:txBody>
      </p:sp>
      <p:sp>
        <p:nvSpPr>
          <p:cNvPr id="2197" name="Google Shape;2197;p97"/>
          <p:cNvSpPr/>
          <p:nvPr/>
        </p:nvSpPr>
        <p:spPr>
          <a:xfrm>
            <a:off x="211008" y="1135109"/>
            <a:ext cx="119888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chemeClr val="dk1"/>
                </a:solidFill>
                <a:latin typeface="Trebuchet MS"/>
                <a:ea typeface="Trebuchet MS"/>
                <a:cs typeface="Trebuchet MS"/>
                <a:sym typeface="Trebuchet MS"/>
              </a:rPr>
              <a:t>In </a:t>
            </a:r>
            <a:r>
              <a:rPr b="1" lang="pt-BR" sz="2400">
                <a:solidFill>
                  <a:schemeClr val="dk1"/>
                </a:solidFill>
                <a:latin typeface="Trebuchet MS"/>
                <a:ea typeface="Trebuchet MS"/>
                <a:cs typeface="Trebuchet MS"/>
                <a:sym typeface="Trebuchet MS"/>
              </a:rPr>
              <a:t>psychometrics</a:t>
            </a:r>
            <a:r>
              <a:rPr lang="pt-BR" sz="2400">
                <a:solidFill>
                  <a:schemeClr val="dk1"/>
                </a:solidFill>
                <a:latin typeface="Trebuchet MS"/>
                <a:ea typeface="Trebuchet MS"/>
                <a:cs typeface="Trebuchet MS"/>
                <a:sym typeface="Trebuchet MS"/>
              </a:rPr>
              <a:t>, validity concerns “the degree to which evidence and theory support the interpretation of test scores for proposed uses of tests” </a:t>
            </a:r>
            <a:r>
              <a:rPr i="1" lang="pt-BR" sz="2000">
                <a:solidFill>
                  <a:schemeClr val="dk1"/>
                </a:solidFill>
                <a:latin typeface="Trebuchet MS"/>
                <a:ea typeface="Trebuchet MS"/>
                <a:cs typeface="Trebuchet MS"/>
                <a:sym typeface="Trebuchet MS"/>
              </a:rPr>
              <a:t>(AERA et al., 2014)</a:t>
            </a:r>
            <a:endParaRPr i="1" sz="2400">
              <a:solidFill>
                <a:schemeClr val="dk1"/>
              </a:solidFill>
              <a:latin typeface="Trebuchet MS"/>
              <a:ea typeface="Trebuchet MS"/>
              <a:cs typeface="Trebuchet MS"/>
              <a:sym typeface="Trebuchet MS"/>
            </a:endParaRPr>
          </a:p>
        </p:txBody>
      </p:sp>
      <p:pic>
        <p:nvPicPr>
          <p:cNvPr id="2198" name="Google Shape;2198;p97"/>
          <p:cNvPicPr preferRelativeResize="0"/>
          <p:nvPr/>
        </p:nvPicPr>
        <p:blipFill rotWithShape="1">
          <a:blip r:embed="rId3">
            <a:alphaModFix/>
          </a:blip>
          <a:srcRect b="0" l="0" r="0" t="0"/>
          <a:stretch/>
        </p:blipFill>
        <p:spPr>
          <a:xfrm>
            <a:off x="1582109" y="2514219"/>
            <a:ext cx="3314470" cy="3891522"/>
          </a:xfrm>
          <a:prstGeom prst="rect">
            <a:avLst/>
          </a:prstGeom>
          <a:noFill/>
          <a:ln>
            <a:noFill/>
          </a:ln>
        </p:spPr>
      </p:pic>
      <p:grpSp>
        <p:nvGrpSpPr>
          <p:cNvPr id="2199" name="Google Shape;2199;p97"/>
          <p:cNvGrpSpPr/>
          <p:nvPr/>
        </p:nvGrpSpPr>
        <p:grpSpPr>
          <a:xfrm>
            <a:off x="6610947" y="3645025"/>
            <a:ext cx="2015016" cy="693737"/>
            <a:chOff x="6610947" y="3733695"/>
            <a:chExt cx="2015016" cy="693737"/>
          </a:xfrm>
        </p:grpSpPr>
        <p:sp>
          <p:nvSpPr>
            <p:cNvPr id="2200" name="Google Shape;2200;p97"/>
            <p:cNvSpPr txBox="1"/>
            <p:nvPr/>
          </p:nvSpPr>
          <p:spPr>
            <a:xfrm>
              <a:off x="6610947" y="3733695"/>
              <a:ext cx="36512" cy="693737"/>
            </a:xfrm>
            <a:prstGeom prst="rect">
              <a:avLst/>
            </a:prstGeom>
            <a:solidFill>
              <a:srgbClr val="35CA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1" name="Google Shape;2201;p97"/>
            <p:cNvSpPr txBox="1"/>
            <p:nvPr/>
          </p:nvSpPr>
          <p:spPr>
            <a:xfrm>
              <a:off x="6701019" y="3738563"/>
              <a:ext cx="1924944" cy="68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Open Sans"/>
                <a:buNone/>
              </a:pPr>
              <a:r>
                <a:rPr b="1" i="0" lang="pt-BR" sz="2000" u="none" cap="none" strike="noStrike">
                  <a:solidFill>
                    <a:srgbClr val="000000"/>
                  </a:solidFill>
                  <a:latin typeface="Trebuchet MS"/>
                  <a:ea typeface="Trebuchet MS"/>
                  <a:cs typeface="Trebuchet MS"/>
                  <a:sym typeface="Trebuchet MS"/>
                </a:rPr>
                <a:t>FACE VALIDITY</a:t>
              </a:r>
              <a:endParaRPr b="1" i="0" sz="2800" u="none" cap="none" strike="noStrike">
                <a:solidFill>
                  <a:srgbClr val="000000"/>
                </a:solidFill>
                <a:latin typeface="Trebuchet MS"/>
                <a:ea typeface="Trebuchet MS"/>
                <a:cs typeface="Trebuchet MS"/>
                <a:sym typeface="Trebuchet MS"/>
              </a:endParaRPr>
            </a:p>
          </p:txBody>
        </p:sp>
      </p:grpSp>
      <p:grpSp>
        <p:nvGrpSpPr>
          <p:cNvPr id="2202" name="Google Shape;2202;p97"/>
          <p:cNvGrpSpPr/>
          <p:nvPr/>
        </p:nvGrpSpPr>
        <p:grpSpPr>
          <a:xfrm>
            <a:off x="6610947" y="4538932"/>
            <a:ext cx="2179466" cy="693737"/>
            <a:chOff x="6610947" y="4547560"/>
            <a:chExt cx="2179466" cy="693737"/>
          </a:xfrm>
        </p:grpSpPr>
        <p:sp>
          <p:nvSpPr>
            <p:cNvPr id="2203" name="Google Shape;2203;p97"/>
            <p:cNvSpPr txBox="1"/>
            <p:nvPr/>
          </p:nvSpPr>
          <p:spPr>
            <a:xfrm>
              <a:off x="6610947" y="4547560"/>
              <a:ext cx="36512" cy="693737"/>
            </a:xfrm>
            <a:prstGeom prst="rect">
              <a:avLst/>
            </a:prstGeom>
            <a:solidFill>
              <a:srgbClr val="35CA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4" name="Google Shape;2204;p97"/>
            <p:cNvSpPr txBox="1"/>
            <p:nvPr/>
          </p:nvSpPr>
          <p:spPr>
            <a:xfrm>
              <a:off x="6701019" y="4567674"/>
              <a:ext cx="2089394" cy="6535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PREDICTIVE VALIDITY</a:t>
              </a:r>
              <a:endParaRPr/>
            </a:p>
          </p:txBody>
        </p:sp>
      </p:grpSp>
      <p:grpSp>
        <p:nvGrpSpPr>
          <p:cNvPr id="2205" name="Google Shape;2205;p97"/>
          <p:cNvGrpSpPr/>
          <p:nvPr/>
        </p:nvGrpSpPr>
        <p:grpSpPr>
          <a:xfrm>
            <a:off x="6613696" y="5471567"/>
            <a:ext cx="2179466" cy="693737"/>
            <a:chOff x="6613696" y="5344169"/>
            <a:chExt cx="2179466" cy="693737"/>
          </a:xfrm>
        </p:grpSpPr>
        <p:sp>
          <p:nvSpPr>
            <p:cNvPr id="2206" name="Google Shape;2206;p97"/>
            <p:cNvSpPr txBox="1"/>
            <p:nvPr/>
          </p:nvSpPr>
          <p:spPr>
            <a:xfrm>
              <a:off x="6613696" y="5344169"/>
              <a:ext cx="36512" cy="693737"/>
            </a:xfrm>
            <a:prstGeom prst="rect">
              <a:avLst/>
            </a:prstGeom>
            <a:solidFill>
              <a:srgbClr val="35CA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7" name="Google Shape;2207;p97"/>
            <p:cNvSpPr txBox="1"/>
            <p:nvPr/>
          </p:nvSpPr>
          <p:spPr>
            <a:xfrm>
              <a:off x="6703768" y="5360179"/>
              <a:ext cx="2089394" cy="6617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CONSTRUCT VALIDITY</a:t>
              </a:r>
              <a:endParaRPr/>
            </a:p>
          </p:txBody>
        </p:sp>
      </p:grpSp>
      <p:grpSp>
        <p:nvGrpSpPr>
          <p:cNvPr id="2208" name="Google Shape;2208;p97"/>
          <p:cNvGrpSpPr/>
          <p:nvPr/>
        </p:nvGrpSpPr>
        <p:grpSpPr>
          <a:xfrm>
            <a:off x="9217726" y="3645024"/>
            <a:ext cx="2179466" cy="693737"/>
            <a:chOff x="9217726" y="3733694"/>
            <a:chExt cx="2179466" cy="693737"/>
          </a:xfrm>
        </p:grpSpPr>
        <p:sp>
          <p:nvSpPr>
            <p:cNvPr id="2209" name="Google Shape;2209;p97"/>
            <p:cNvSpPr txBox="1"/>
            <p:nvPr/>
          </p:nvSpPr>
          <p:spPr>
            <a:xfrm>
              <a:off x="9217726" y="3733694"/>
              <a:ext cx="36512" cy="693737"/>
            </a:xfrm>
            <a:prstGeom prst="rect">
              <a:avLst/>
            </a:prstGeom>
            <a:solidFill>
              <a:srgbClr val="35CA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0" name="Google Shape;2210;p97"/>
            <p:cNvSpPr txBox="1"/>
            <p:nvPr/>
          </p:nvSpPr>
          <p:spPr>
            <a:xfrm>
              <a:off x="9307798" y="3738562"/>
              <a:ext cx="2089394" cy="68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CONTENT VALIDITY</a:t>
              </a:r>
              <a:endParaRPr/>
            </a:p>
          </p:txBody>
        </p:sp>
      </p:grpSp>
      <p:grpSp>
        <p:nvGrpSpPr>
          <p:cNvPr id="2211" name="Google Shape;2211;p97"/>
          <p:cNvGrpSpPr/>
          <p:nvPr/>
        </p:nvGrpSpPr>
        <p:grpSpPr>
          <a:xfrm>
            <a:off x="9217726" y="4512187"/>
            <a:ext cx="2179466" cy="693737"/>
            <a:chOff x="9217726" y="4562805"/>
            <a:chExt cx="2179466" cy="693737"/>
          </a:xfrm>
        </p:grpSpPr>
        <p:sp>
          <p:nvSpPr>
            <p:cNvPr id="2212" name="Google Shape;2212;p97"/>
            <p:cNvSpPr txBox="1"/>
            <p:nvPr/>
          </p:nvSpPr>
          <p:spPr>
            <a:xfrm>
              <a:off x="9217726" y="4562805"/>
              <a:ext cx="36512" cy="693737"/>
            </a:xfrm>
            <a:prstGeom prst="rect">
              <a:avLst/>
            </a:prstGeom>
            <a:solidFill>
              <a:srgbClr val="35CA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3" name="Google Shape;2213;p97"/>
            <p:cNvSpPr txBox="1"/>
            <p:nvPr/>
          </p:nvSpPr>
          <p:spPr>
            <a:xfrm>
              <a:off x="9307798" y="4567673"/>
              <a:ext cx="2089394" cy="68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CONCURRENT VALIDITY</a:t>
              </a:r>
              <a:endParaRPr/>
            </a:p>
          </p:txBody>
        </p:sp>
      </p:grpSp>
      <p:grpSp>
        <p:nvGrpSpPr>
          <p:cNvPr id="2214" name="Google Shape;2214;p97"/>
          <p:cNvGrpSpPr/>
          <p:nvPr/>
        </p:nvGrpSpPr>
        <p:grpSpPr>
          <a:xfrm>
            <a:off x="9220475" y="5418079"/>
            <a:ext cx="2179466" cy="693737"/>
            <a:chOff x="9220475" y="5290681"/>
            <a:chExt cx="2179466" cy="693737"/>
          </a:xfrm>
        </p:grpSpPr>
        <p:sp>
          <p:nvSpPr>
            <p:cNvPr id="2215" name="Google Shape;2215;p97"/>
            <p:cNvSpPr txBox="1"/>
            <p:nvPr/>
          </p:nvSpPr>
          <p:spPr>
            <a:xfrm>
              <a:off x="9220475" y="5290681"/>
              <a:ext cx="36512" cy="693737"/>
            </a:xfrm>
            <a:prstGeom prst="rect">
              <a:avLst/>
            </a:prstGeom>
            <a:solidFill>
              <a:srgbClr val="35CA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6" name="Google Shape;2216;p97"/>
            <p:cNvSpPr txBox="1"/>
            <p:nvPr/>
          </p:nvSpPr>
          <p:spPr>
            <a:xfrm>
              <a:off x="9310547" y="5295549"/>
              <a:ext cx="2089394" cy="68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2000">
                  <a:solidFill>
                    <a:schemeClr val="dk1"/>
                  </a:solidFill>
                  <a:latin typeface="Trebuchet MS"/>
                  <a:ea typeface="Trebuchet MS"/>
                  <a:cs typeface="Trebuchet MS"/>
                  <a:sym typeface="Trebuchet MS"/>
                </a:rPr>
                <a:t>DIFFERENTIAL VALIDITY</a:t>
              </a:r>
              <a:endParaRPr/>
            </a:p>
          </p:txBody>
        </p:sp>
      </p:grpSp>
      <p:sp>
        <p:nvSpPr>
          <p:cNvPr id="2217" name="Google Shape;2217;p97"/>
          <p:cNvSpPr/>
          <p:nvPr/>
        </p:nvSpPr>
        <p:spPr>
          <a:xfrm>
            <a:off x="10443568" y="4005064"/>
            <a:ext cx="1557088"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100">
                <a:solidFill>
                  <a:schemeClr val="dk1"/>
                </a:solidFill>
                <a:latin typeface="Trebuchet MS"/>
                <a:ea typeface="Trebuchet MS"/>
                <a:cs typeface="Trebuchet MS"/>
                <a:sym typeface="Trebuchet MS"/>
              </a:rPr>
              <a:t>(</a:t>
            </a:r>
            <a:r>
              <a:rPr i="1" lang="pt-BR" sz="1100">
                <a:solidFill>
                  <a:schemeClr val="dk1"/>
                </a:solidFill>
                <a:latin typeface="Trebuchet MS"/>
                <a:ea typeface="Trebuchet MS"/>
                <a:cs typeface="Trebuchet MS"/>
                <a:sym typeface="Trebuchet MS"/>
              </a:rPr>
              <a:t>aka</a:t>
            </a:r>
            <a:r>
              <a:rPr lang="pt-BR" sz="1100">
                <a:solidFill>
                  <a:schemeClr val="dk1"/>
                </a:solidFill>
                <a:latin typeface="Trebuchet MS"/>
                <a:ea typeface="Trebuchet MS"/>
                <a:cs typeface="Trebuchet MS"/>
                <a:sym typeface="Trebuchet MS"/>
              </a:rPr>
              <a:t> criterion validity in this context)</a:t>
            </a:r>
            <a:endParaRPr sz="1100">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2" name="Shape 2222"/>
        <p:cNvGrpSpPr/>
        <p:nvPr/>
      </p:nvGrpSpPr>
      <p:grpSpPr>
        <a:xfrm>
          <a:off x="0" y="0"/>
          <a:ext cx="0" cy="0"/>
          <a:chOff x="0" y="0"/>
          <a:chExt cx="0" cy="0"/>
        </a:xfrm>
      </p:grpSpPr>
      <p:sp>
        <p:nvSpPr>
          <p:cNvPr id="2223" name="Google Shape;2223;p98"/>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a:latin typeface="Trebuchet MS"/>
                <a:ea typeface="Trebuchet MS"/>
                <a:cs typeface="Trebuchet MS"/>
                <a:sym typeface="Trebuchet MS"/>
              </a:rPr>
              <a:t>Validity Assessment</a:t>
            </a:r>
            <a:endParaRPr/>
          </a:p>
        </p:txBody>
      </p:sp>
      <p:sp>
        <p:nvSpPr>
          <p:cNvPr id="2224" name="Google Shape;2224;p98"/>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225" name="Google Shape;2225;p98"/>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226" name="Google Shape;2226;p98"/>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2227" name="Google Shape;2227;p98"/>
          <p:cNvSpPr/>
          <p:nvPr/>
        </p:nvSpPr>
        <p:spPr>
          <a:xfrm>
            <a:off x="0" y="1086358"/>
            <a:ext cx="12199808" cy="902482"/>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8" name="Google Shape;2228;p98"/>
          <p:cNvSpPr/>
          <p:nvPr/>
        </p:nvSpPr>
        <p:spPr>
          <a:xfrm>
            <a:off x="211008" y="1135109"/>
            <a:ext cx="119888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chemeClr val="dk1"/>
                </a:solidFill>
                <a:latin typeface="Trebuchet MS"/>
                <a:ea typeface="Trebuchet MS"/>
                <a:cs typeface="Trebuchet MS"/>
                <a:sym typeface="Trebuchet MS"/>
              </a:rPr>
              <a:t>In </a:t>
            </a:r>
            <a:r>
              <a:rPr b="1" lang="pt-BR" sz="2400">
                <a:solidFill>
                  <a:schemeClr val="dk1"/>
                </a:solidFill>
                <a:latin typeface="Trebuchet MS"/>
                <a:ea typeface="Trebuchet MS"/>
                <a:cs typeface="Trebuchet MS"/>
                <a:sym typeface="Trebuchet MS"/>
              </a:rPr>
              <a:t>software engineering </a:t>
            </a:r>
            <a:r>
              <a:rPr lang="pt-BR" sz="2400">
                <a:solidFill>
                  <a:schemeClr val="dk1"/>
                </a:solidFill>
                <a:latin typeface="Trebuchet MS"/>
                <a:ea typeface="Trebuchet MS"/>
                <a:cs typeface="Trebuchet MS"/>
                <a:sym typeface="Trebuchet MS"/>
              </a:rPr>
              <a:t>we typically aim at assessing whether it is possible to safely conclude that a survey measures what it is supposed to</a:t>
            </a:r>
            <a:endParaRPr/>
          </a:p>
        </p:txBody>
      </p:sp>
      <p:grpSp>
        <p:nvGrpSpPr>
          <p:cNvPr id="2229" name="Google Shape;2229;p98"/>
          <p:cNvGrpSpPr/>
          <p:nvPr/>
        </p:nvGrpSpPr>
        <p:grpSpPr>
          <a:xfrm>
            <a:off x="4223792" y="2135451"/>
            <a:ext cx="3644279" cy="1440000"/>
            <a:chOff x="4223792" y="2217329"/>
            <a:chExt cx="3644279" cy="1440000"/>
          </a:xfrm>
        </p:grpSpPr>
        <p:sp>
          <p:nvSpPr>
            <p:cNvPr id="2230" name="Google Shape;2230;p98"/>
            <p:cNvSpPr txBox="1"/>
            <p:nvPr/>
          </p:nvSpPr>
          <p:spPr>
            <a:xfrm>
              <a:off x="4223792" y="2217329"/>
              <a:ext cx="36512" cy="1440000"/>
            </a:xfrm>
            <a:prstGeom prst="rect">
              <a:avLst/>
            </a:prstGeom>
            <a:solidFill>
              <a:srgbClr val="35CA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rebuchet MS"/>
                <a:ea typeface="Trebuchet MS"/>
                <a:cs typeface="Trebuchet MS"/>
                <a:sym typeface="Trebuchet MS"/>
              </a:endParaRPr>
            </a:p>
          </p:txBody>
        </p:sp>
        <p:grpSp>
          <p:nvGrpSpPr>
            <p:cNvPr id="2231" name="Google Shape;2231;p98"/>
            <p:cNvGrpSpPr/>
            <p:nvPr/>
          </p:nvGrpSpPr>
          <p:grpSpPr>
            <a:xfrm>
              <a:off x="4411687" y="2268952"/>
              <a:ext cx="3456384" cy="1336754"/>
              <a:chOff x="4411687" y="2132856"/>
              <a:chExt cx="3456384" cy="1336754"/>
            </a:xfrm>
          </p:grpSpPr>
          <p:sp>
            <p:nvSpPr>
              <p:cNvPr id="2232" name="Google Shape;2232;p98"/>
              <p:cNvSpPr txBox="1"/>
              <p:nvPr/>
            </p:nvSpPr>
            <p:spPr>
              <a:xfrm>
                <a:off x="4411687" y="2132856"/>
                <a:ext cx="3456384" cy="3762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Open Sans SemiBold"/>
                  <a:buNone/>
                </a:pPr>
                <a:r>
                  <a:rPr b="1" i="0" lang="pt-BR" sz="2800" u="none" cap="none" strike="noStrike">
                    <a:solidFill>
                      <a:srgbClr val="000000"/>
                    </a:solidFill>
                    <a:latin typeface="Trebuchet MS"/>
                    <a:ea typeface="Trebuchet MS"/>
                    <a:cs typeface="Trebuchet MS"/>
                    <a:sym typeface="Trebuchet MS"/>
                  </a:rPr>
                  <a:t>FACE VALIDITY</a:t>
                </a:r>
                <a:endParaRPr b="0" i="0" sz="2000" u="none" cap="none" strike="noStrike">
                  <a:solidFill>
                    <a:srgbClr val="000000"/>
                  </a:solidFill>
                  <a:latin typeface="Trebuchet MS"/>
                  <a:ea typeface="Trebuchet MS"/>
                  <a:cs typeface="Trebuchet MS"/>
                  <a:sym typeface="Trebuchet MS"/>
                </a:endParaRPr>
              </a:p>
            </p:txBody>
          </p:sp>
          <p:sp>
            <p:nvSpPr>
              <p:cNvPr id="2233" name="Google Shape;2233;p98"/>
              <p:cNvSpPr txBox="1"/>
              <p:nvPr/>
            </p:nvSpPr>
            <p:spPr>
              <a:xfrm>
                <a:off x="4411687" y="2616738"/>
                <a:ext cx="3347864" cy="8528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600">
                    <a:solidFill>
                      <a:srgbClr val="000000"/>
                    </a:solidFill>
                    <a:latin typeface="Trebuchet MS"/>
                    <a:ea typeface="Trebuchet MS"/>
                    <a:cs typeface="Trebuchet MS"/>
                    <a:sym typeface="Trebuchet MS"/>
                  </a:rPr>
                  <a:t>Typically involves a lightweight review of the questionnaire by randomly chosen respondents</a:t>
                </a:r>
                <a:endParaRPr/>
              </a:p>
            </p:txBody>
          </p:sp>
        </p:grpSp>
      </p:grpSp>
      <p:grpSp>
        <p:nvGrpSpPr>
          <p:cNvPr id="2234" name="Google Shape;2234;p98"/>
          <p:cNvGrpSpPr/>
          <p:nvPr/>
        </p:nvGrpSpPr>
        <p:grpSpPr>
          <a:xfrm>
            <a:off x="8112224" y="2135451"/>
            <a:ext cx="3916561" cy="2052596"/>
            <a:chOff x="8112224" y="2135451"/>
            <a:chExt cx="3916561" cy="2052596"/>
          </a:xfrm>
        </p:grpSpPr>
        <p:sp>
          <p:nvSpPr>
            <p:cNvPr id="2235" name="Google Shape;2235;p98"/>
            <p:cNvSpPr txBox="1"/>
            <p:nvPr/>
          </p:nvSpPr>
          <p:spPr>
            <a:xfrm>
              <a:off x="8112224" y="2171749"/>
              <a:ext cx="36512" cy="1980000"/>
            </a:xfrm>
            <a:prstGeom prst="rect">
              <a:avLst/>
            </a:prstGeom>
            <a:solidFill>
              <a:srgbClr val="35CA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rebuchet MS"/>
                <a:ea typeface="Trebuchet MS"/>
                <a:cs typeface="Trebuchet MS"/>
                <a:sym typeface="Trebuchet MS"/>
              </a:endParaRPr>
            </a:p>
          </p:txBody>
        </p:sp>
        <p:grpSp>
          <p:nvGrpSpPr>
            <p:cNvPr id="2236" name="Google Shape;2236;p98"/>
            <p:cNvGrpSpPr/>
            <p:nvPr/>
          </p:nvGrpSpPr>
          <p:grpSpPr>
            <a:xfrm>
              <a:off x="8300119" y="2135451"/>
              <a:ext cx="3728666" cy="2052596"/>
              <a:chOff x="8300119" y="2132856"/>
              <a:chExt cx="3728666" cy="2052596"/>
            </a:xfrm>
          </p:grpSpPr>
          <p:sp>
            <p:nvSpPr>
              <p:cNvPr id="2237" name="Google Shape;2237;p98"/>
              <p:cNvSpPr txBox="1"/>
              <p:nvPr/>
            </p:nvSpPr>
            <p:spPr>
              <a:xfrm>
                <a:off x="8300119" y="2132856"/>
                <a:ext cx="3728666" cy="53301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Open Sans SemiBold"/>
                  <a:buNone/>
                </a:pPr>
                <a:r>
                  <a:rPr b="1" lang="pt-BR" sz="2800">
                    <a:solidFill>
                      <a:srgbClr val="000000"/>
                    </a:solidFill>
                    <a:latin typeface="Trebuchet MS"/>
                    <a:ea typeface="Trebuchet MS"/>
                    <a:cs typeface="Trebuchet MS"/>
                    <a:sym typeface="Trebuchet MS"/>
                  </a:rPr>
                  <a:t>CONTENT</a:t>
                </a:r>
                <a:r>
                  <a:rPr b="1" i="0" lang="pt-BR" sz="2800" u="none" cap="none" strike="noStrike">
                    <a:solidFill>
                      <a:srgbClr val="000000"/>
                    </a:solidFill>
                    <a:latin typeface="Trebuchet MS"/>
                    <a:ea typeface="Trebuchet MS"/>
                    <a:cs typeface="Trebuchet MS"/>
                    <a:sym typeface="Trebuchet MS"/>
                  </a:rPr>
                  <a:t> VALIDITY</a:t>
                </a:r>
                <a:endParaRPr b="0" i="0" sz="2000" u="none" cap="none" strike="noStrike">
                  <a:solidFill>
                    <a:srgbClr val="000000"/>
                  </a:solidFill>
                  <a:latin typeface="Trebuchet MS"/>
                  <a:ea typeface="Trebuchet MS"/>
                  <a:cs typeface="Trebuchet MS"/>
                  <a:sym typeface="Trebuchet MS"/>
                </a:endParaRPr>
              </a:p>
            </p:txBody>
          </p:sp>
          <p:sp>
            <p:nvSpPr>
              <p:cNvPr id="2238" name="Google Shape;2238;p98"/>
              <p:cNvSpPr txBox="1"/>
              <p:nvPr/>
            </p:nvSpPr>
            <p:spPr>
              <a:xfrm>
                <a:off x="8300119" y="2616737"/>
                <a:ext cx="3728666" cy="15687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600">
                    <a:solidFill>
                      <a:srgbClr val="000000"/>
                    </a:solidFill>
                    <a:latin typeface="Trebuchet MS"/>
                    <a:ea typeface="Trebuchet MS"/>
                    <a:cs typeface="Trebuchet MS"/>
                    <a:sym typeface="Trebuchet MS"/>
                  </a:rPr>
                  <a:t>Typically involves having a (focus) group of reviewers evaluating the questionnaire. The group should include subject matter experts and example respondents from the target population</a:t>
                </a:r>
                <a:endParaRPr b="0" i="0" sz="2000" u="none" cap="none" strike="noStrike">
                  <a:solidFill>
                    <a:srgbClr val="000000"/>
                  </a:solidFill>
                  <a:latin typeface="Trebuchet MS"/>
                  <a:ea typeface="Trebuchet MS"/>
                  <a:cs typeface="Trebuchet MS"/>
                  <a:sym typeface="Trebuchet MS"/>
                </a:endParaRPr>
              </a:p>
            </p:txBody>
          </p:sp>
        </p:grpSp>
      </p:grpSp>
      <p:grpSp>
        <p:nvGrpSpPr>
          <p:cNvPr id="2239" name="Google Shape;2239;p98"/>
          <p:cNvGrpSpPr/>
          <p:nvPr/>
        </p:nvGrpSpPr>
        <p:grpSpPr>
          <a:xfrm>
            <a:off x="4223792" y="4437112"/>
            <a:ext cx="3888431" cy="2033593"/>
            <a:chOff x="4223792" y="4293096"/>
            <a:chExt cx="3888431" cy="2033593"/>
          </a:xfrm>
        </p:grpSpPr>
        <p:sp>
          <p:nvSpPr>
            <p:cNvPr id="2240" name="Google Shape;2240;p98"/>
            <p:cNvSpPr txBox="1"/>
            <p:nvPr/>
          </p:nvSpPr>
          <p:spPr>
            <a:xfrm>
              <a:off x="4223792" y="4331989"/>
              <a:ext cx="36512" cy="1980000"/>
            </a:xfrm>
            <a:prstGeom prst="rect">
              <a:avLst/>
            </a:prstGeom>
            <a:solidFill>
              <a:srgbClr val="35CA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rebuchet MS"/>
                <a:ea typeface="Trebuchet MS"/>
                <a:cs typeface="Trebuchet MS"/>
                <a:sym typeface="Trebuchet MS"/>
              </a:endParaRPr>
            </a:p>
          </p:txBody>
        </p:sp>
        <p:grpSp>
          <p:nvGrpSpPr>
            <p:cNvPr id="2241" name="Google Shape;2241;p98"/>
            <p:cNvGrpSpPr/>
            <p:nvPr/>
          </p:nvGrpSpPr>
          <p:grpSpPr>
            <a:xfrm>
              <a:off x="4411686" y="4293096"/>
              <a:ext cx="3700537" cy="2033593"/>
              <a:chOff x="4411686" y="4293096"/>
              <a:chExt cx="3700537" cy="2033593"/>
            </a:xfrm>
          </p:grpSpPr>
          <p:sp>
            <p:nvSpPr>
              <p:cNvPr id="2242" name="Google Shape;2242;p98"/>
              <p:cNvSpPr txBox="1"/>
              <p:nvPr/>
            </p:nvSpPr>
            <p:spPr>
              <a:xfrm>
                <a:off x="4411687" y="4293096"/>
                <a:ext cx="3456384" cy="3762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Open Sans SemiBold"/>
                  <a:buNone/>
                </a:pPr>
                <a:r>
                  <a:rPr b="1" lang="pt-BR" sz="2800">
                    <a:solidFill>
                      <a:srgbClr val="000000"/>
                    </a:solidFill>
                    <a:latin typeface="Trebuchet MS"/>
                    <a:ea typeface="Trebuchet MS"/>
                    <a:cs typeface="Trebuchet MS"/>
                    <a:sym typeface="Trebuchet MS"/>
                  </a:rPr>
                  <a:t>CRITERION</a:t>
                </a:r>
                <a:r>
                  <a:rPr b="1" i="0" lang="pt-BR" sz="2800" u="none" cap="none" strike="noStrike">
                    <a:solidFill>
                      <a:srgbClr val="000000"/>
                    </a:solidFill>
                    <a:latin typeface="Trebuchet MS"/>
                    <a:ea typeface="Trebuchet MS"/>
                    <a:cs typeface="Trebuchet MS"/>
                    <a:sym typeface="Trebuchet MS"/>
                  </a:rPr>
                  <a:t> VALIDITY</a:t>
                </a:r>
                <a:endParaRPr b="0" i="0" sz="2000" u="none" cap="none" strike="noStrike">
                  <a:solidFill>
                    <a:srgbClr val="000000"/>
                  </a:solidFill>
                  <a:latin typeface="Trebuchet MS"/>
                  <a:ea typeface="Trebuchet MS"/>
                  <a:cs typeface="Trebuchet MS"/>
                  <a:sym typeface="Trebuchet MS"/>
                </a:endParaRPr>
              </a:p>
            </p:txBody>
          </p:sp>
          <p:sp>
            <p:nvSpPr>
              <p:cNvPr id="2243" name="Google Shape;2243;p98"/>
              <p:cNvSpPr txBox="1"/>
              <p:nvPr/>
            </p:nvSpPr>
            <p:spPr>
              <a:xfrm>
                <a:off x="4411686" y="4752784"/>
                <a:ext cx="3700537" cy="15739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600">
                    <a:solidFill>
                      <a:srgbClr val="000000"/>
                    </a:solidFill>
                    <a:latin typeface="Trebuchet MS"/>
                    <a:ea typeface="Trebuchet MS"/>
                    <a:cs typeface="Trebuchet MS"/>
                    <a:sym typeface="Trebuchet MS"/>
                  </a:rPr>
                  <a:t>Refers to how the questionnaire can separate between respondents that belong to different groups. An existing classification and mapping of the different groups in the target population must be in place</a:t>
                </a:r>
                <a:endParaRPr b="0" i="0" sz="2000" u="none" cap="none" strike="noStrike">
                  <a:solidFill>
                    <a:srgbClr val="000000"/>
                  </a:solidFill>
                  <a:latin typeface="Trebuchet MS"/>
                  <a:ea typeface="Trebuchet MS"/>
                  <a:cs typeface="Trebuchet MS"/>
                  <a:sym typeface="Trebuchet MS"/>
                </a:endParaRPr>
              </a:p>
            </p:txBody>
          </p:sp>
        </p:grpSp>
      </p:grpSp>
      <p:grpSp>
        <p:nvGrpSpPr>
          <p:cNvPr id="2244" name="Google Shape;2244;p98"/>
          <p:cNvGrpSpPr/>
          <p:nvPr/>
        </p:nvGrpSpPr>
        <p:grpSpPr>
          <a:xfrm>
            <a:off x="8112224" y="4437112"/>
            <a:ext cx="3916561" cy="1440000"/>
            <a:chOff x="8112224" y="4366202"/>
            <a:chExt cx="3916561" cy="1440000"/>
          </a:xfrm>
        </p:grpSpPr>
        <p:sp>
          <p:nvSpPr>
            <p:cNvPr id="2245" name="Google Shape;2245;p98"/>
            <p:cNvSpPr txBox="1"/>
            <p:nvPr/>
          </p:nvSpPr>
          <p:spPr>
            <a:xfrm>
              <a:off x="8112224" y="4366202"/>
              <a:ext cx="36512" cy="1440000"/>
            </a:xfrm>
            <a:prstGeom prst="rect">
              <a:avLst/>
            </a:prstGeom>
            <a:solidFill>
              <a:srgbClr val="35CA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Trebuchet MS"/>
                <a:ea typeface="Trebuchet MS"/>
                <a:cs typeface="Trebuchet MS"/>
                <a:sym typeface="Trebuchet MS"/>
              </a:endParaRPr>
            </a:p>
          </p:txBody>
        </p:sp>
        <p:grpSp>
          <p:nvGrpSpPr>
            <p:cNvPr id="2246" name="Google Shape;2246;p98"/>
            <p:cNvGrpSpPr/>
            <p:nvPr/>
          </p:nvGrpSpPr>
          <p:grpSpPr>
            <a:xfrm>
              <a:off x="8300118" y="4429192"/>
              <a:ext cx="3728667" cy="1314020"/>
              <a:chOff x="8300118" y="4293096"/>
              <a:chExt cx="3728667" cy="1314020"/>
            </a:xfrm>
          </p:grpSpPr>
          <p:sp>
            <p:nvSpPr>
              <p:cNvPr id="2247" name="Google Shape;2247;p98"/>
              <p:cNvSpPr txBox="1"/>
              <p:nvPr/>
            </p:nvSpPr>
            <p:spPr>
              <a:xfrm>
                <a:off x="8300119" y="4293096"/>
                <a:ext cx="3728666" cy="37623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Open Sans SemiBold"/>
                  <a:buNone/>
                </a:pPr>
                <a:r>
                  <a:rPr b="1" lang="pt-BR" sz="2800">
                    <a:solidFill>
                      <a:srgbClr val="000000"/>
                    </a:solidFill>
                    <a:latin typeface="Trebuchet MS"/>
                    <a:ea typeface="Trebuchet MS"/>
                    <a:cs typeface="Trebuchet MS"/>
                    <a:sym typeface="Trebuchet MS"/>
                  </a:rPr>
                  <a:t>CONSTRUCT</a:t>
                </a:r>
                <a:r>
                  <a:rPr b="1" i="0" lang="pt-BR" sz="2800" u="none" cap="none" strike="noStrike">
                    <a:solidFill>
                      <a:srgbClr val="000000"/>
                    </a:solidFill>
                    <a:latin typeface="Trebuchet MS"/>
                    <a:ea typeface="Trebuchet MS"/>
                    <a:cs typeface="Trebuchet MS"/>
                    <a:sym typeface="Trebuchet MS"/>
                  </a:rPr>
                  <a:t> VALIDITY</a:t>
                </a:r>
                <a:endParaRPr b="0" i="0" sz="2000" u="none" cap="none" strike="noStrike">
                  <a:solidFill>
                    <a:srgbClr val="000000"/>
                  </a:solidFill>
                  <a:latin typeface="Trebuchet MS"/>
                  <a:ea typeface="Trebuchet MS"/>
                  <a:cs typeface="Trebuchet MS"/>
                  <a:sym typeface="Trebuchet MS"/>
                </a:endParaRPr>
              </a:p>
            </p:txBody>
          </p:sp>
          <p:sp>
            <p:nvSpPr>
              <p:cNvPr id="2248" name="Google Shape;2248;p98"/>
              <p:cNvSpPr txBox="1"/>
              <p:nvPr/>
            </p:nvSpPr>
            <p:spPr>
              <a:xfrm>
                <a:off x="8300118" y="4776978"/>
                <a:ext cx="3728665" cy="8301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600">
                    <a:solidFill>
                      <a:srgbClr val="000000"/>
                    </a:solidFill>
                    <a:latin typeface="Trebuchet MS"/>
                    <a:ea typeface="Trebuchet MS"/>
                    <a:cs typeface="Trebuchet MS"/>
                    <a:sym typeface="Trebuchet MS"/>
                  </a:rPr>
                  <a:t>validity is how well the question actually measures the construct it was intended to by the designer</a:t>
                </a:r>
                <a:endParaRPr b="0" i="0" sz="2000" u="none" cap="none" strike="noStrike">
                  <a:solidFill>
                    <a:srgbClr val="000000"/>
                  </a:solidFill>
                  <a:latin typeface="Trebuchet MS"/>
                  <a:ea typeface="Trebuchet MS"/>
                  <a:cs typeface="Trebuchet MS"/>
                  <a:sym typeface="Trebuchet MS"/>
                </a:endParaRPr>
              </a:p>
            </p:txBody>
          </p:sp>
        </p:grpSp>
      </p:grpSp>
      <p:grpSp>
        <p:nvGrpSpPr>
          <p:cNvPr id="2249" name="Google Shape;2249;p98"/>
          <p:cNvGrpSpPr/>
          <p:nvPr/>
        </p:nvGrpSpPr>
        <p:grpSpPr>
          <a:xfrm>
            <a:off x="163215" y="3249327"/>
            <a:ext cx="3869769" cy="1877440"/>
            <a:chOff x="183977" y="3249328"/>
            <a:chExt cx="3869770" cy="1877440"/>
          </a:xfrm>
        </p:grpSpPr>
        <p:sp>
          <p:nvSpPr>
            <p:cNvPr id="2250" name="Google Shape;2250;p98"/>
            <p:cNvSpPr/>
            <p:nvPr/>
          </p:nvSpPr>
          <p:spPr>
            <a:xfrm>
              <a:off x="183977" y="3249328"/>
              <a:ext cx="3456384" cy="1877437"/>
            </a:xfrm>
            <a:prstGeom prst="rect">
              <a:avLst/>
            </a:prstGeom>
            <a:solidFill>
              <a:srgbClr val="00206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chemeClr val="lt1"/>
                  </a:solidFill>
                  <a:latin typeface="Trebuchet MS"/>
                  <a:ea typeface="Trebuchet MS"/>
                  <a:cs typeface="Trebuchet MS"/>
                  <a:sym typeface="Trebuchet MS"/>
                </a:rPr>
                <a:t>The following validity types are discussed in this context </a:t>
              </a:r>
              <a:r>
                <a:rPr i="1" lang="pt-BR" sz="2000">
                  <a:solidFill>
                    <a:schemeClr val="lt1"/>
                  </a:solidFill>
                  <a:latin typeface="Trebuchet MS"/>
                  <a:ea typeface="Trebuchet MS"/>
                  <a:cs typeface="Trebuchet MS"/>
                  <a:sym typeface="Trebuchet MS"/>
                </a:rPr>
                <a:t>(Kitchenham and Pfleeger, 2008 apud Linaker et al., 2015)</a:t>
              </a:r>
              <a:r>
                <a:rPr lang="pt-BR" sz="2400">
                  <a:solidFill>
                    <a:schemeClr val="lt1"/>
                  </a:solidFill>
                  <a:latin typeface="Trebuchet MS"/>
                  <a:ea typeface="Trebuchet MS"/>
                  <a:cs typeface="Trebuchet MS"/>
                  <a:sym typeface="Trebuchet MS"/>
                </a:rPr>
                <a:t>:</a:t>
              </a:r>
              <a:endParaRPr/>
            </a:p>
          </p:txBody>
        </p:sp>
        <p:sp>
          <p:nvSpPr>
            <p:cNvPr id="2251" name="Google Shape;2251;p98"/>
            <p:cNvSpPr/>
            <p:nvPr/>
          </p:nvSpPr>
          <p:spPr>
            <a:xfrm rot="5400000">
              <a:off x="2908469" y="3981490"/>
              <a:ext cx="1877439" cy="413116"/>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99"/>
          <p:cNvSpPr/>
          <p:nvPr/>
        </p:nvSpPr>
        <p:spPr>
          <a:xfrm>
            <a:off x="431369" y="4365104"/>
            <a:ext cx="5664631" cy="165078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8" name="Google Shape;2258;p99"/>
          <p:cNvSpPr/>
          <p:nvPr/>
        </p:nvSpPr>
        <p:spPr>
          <a:xfrm>
            <a:off x="6310952" y="4366523"/>
            <a:ext cx="5664631" cy="1650781"/>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59" name="Google Shape;2259;p99"/>
          <p:cNvSpPr/>
          <p:nvPr/>
        </p:nvSpPr>
        <p:spPr>
          <a:xfrm>
            <a:off x="6312024" y="1955607"/>
            <a:ext cx="5664631" cy="2012418"/>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0" name="Google Shape;2260;p99"/>
          <p:cNvSpPr/>
          <p:nvPr/>
        </p:nvSpPr>
        <p:spPr>
          <a:xfrm>
            <a:off x="431369" y="1955607"/>
            <a:ext cx="5664631" cy="2012418"/>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61" name="Google Shape;2261;p99"/>
          <p:cNvSpPr txBox="1"/>
          <p:nvPr>
            <p:ph idx="1" type="body"/>
          </p:nvPr>
        </p:nvSpPr>
        <p:spPr>
          <a:xfrm>
            <a:off x="431371" y="1066800"/>
            <a:ext cx="11455829" cy="5343525"/>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SzPts val="2400"/>
              <a:buFont typeface="Trebuchet MS"/>
              <a:buNone/>
            </a:pPr>
            <a:r>
              <a:rPr b="1" lang="pt-BR" sz="2400">
                <a:solidFill>
                  <a:srgbClr val="2172AC"/>
                </a:solidFill>
                <a:latin typeface="Trebuchet MS"/>
                <a:ea typeface="Trebuchet MS"/>
                <a:cs typeface="Trebuchet MS"/>
                <a:sym typeface="Trebuchet MS"/>
              </a:rPr>
              <a:t>Reliability (</a:t>
            </a:r>
            <a:r>
              <a:rPr b="1" i="1" lang="pt-BR" sz="2400">
                <a:solidFill>
                  <a:srgbClr val="2172AC"/>
                </a:solidFill>
                <a:latin typeface="Trebuchet MS"/>
                <a:ea typeface="Trebuchet MS"/>
                <a:cs typeface="Trebuchet MS"/>
                <a:sym typeface="Trebuchet MS"/>
              </a:rPr>
              <a:t>aka</a:t>
            </a:r>
            <a:r>
              <a:rPr b="1" lang="pt-BR" sz="2400">
                <a:solidFill>
                  <a:srgbClr val="2172AC"/>
                </a:solidFill>
                <a:latin typeface="Trebuchet MS"/>
                <a:ea typeface="Trebuchet MS"/>
                <a:cs typeface="Trebuchet MS"/>
                <a:sym typeface="Trebuchet MS"/>
              </a:rPr>
              <a:t> External Validity and Generalizability):</a:t>
            </a:r>
            <a:endParaRPr/>
          </a:p>
          <a:p>
            <a:pPr indent="-127000" lvl="2" marL="1143000" rtl="0" algn="l">
              <a:lnSpc>
                <a:spcPct val="120000"/>
              </a:lnSpc>
              <a:spcBef>
                <a:spcPts val="320"/>
              </a:spcBef>
              <a:spcAft>
                <a:spcPts val="0"/>
              </a:spcAft>
              <a:buSzPts val="1600"/>
              <a:buFont typeface="Verdana"/>
              <a:buNone/>
            </a:pPr>
            <a:r>
              <a:t/>
            </a:r>
            <a:endParaRPr b="1">
              <a:solidFill>
                <a:srgbClr val="2172AC"/>
              </a:solidFill>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a:latin typeface="Trebuchet MS"/>
              <a:ea typeface="Trebuchet MS"/>
              <a:cs typeface="Trebuchet MS"/>
              <a:sym typeface="Trebuchet MS"/>
            </a:endParaRPr>
          </a:p>
          <a:p>
            <a:pPr indent="-215900" lvl="0" marL="342900" rtl="0" algn="l">
              <a:lnSpc>
                <a:spcPct val="120000"/>
              </a:lnSpc>
              <a:spcBef>
                <a:spcPts val="400"/>
              </a:spcBef>
              <a:spcAft>
                <a:spcPts val="0"/>
              </a:spcAft>
              <a:buSzPts val="2000"/>
              <a:buFont typeface="Verdana"/>
              <a:buNone/>
            </a:pPr>
            <a:r>
              <a:t/>
            </a:r>
            <a:endParaRPr b="1">
              <a:latin typeface="Trebuchet MS"/>
              <a:ea typeface="Trebuchet MS"/>
              <a:cs typeface="Trebuchet MS"/>
              <a:sym typeface="Trebuchet MS"/>
            </a:endParaRPr>
          </a:p>
        </p:txBody>
      </p:sp>
      <p:sp>
        <p:nvSpPr>
          <p:cNvPr id="2262" name="Google Shape;2262;p99"/>
          <p:cNvSpPr txBox="1"/>
          <p:nvPr>
            <p:ph type="title"/>
          </p:nvPr>
        </p:nvSpPr>
        <p:spPr>
          <a:xfrm>
            <a:off x="431371" y="107951"/>
            <a:ext cx="10541429" cy="563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pt-BR">
                <a:latin typeface="Trebuchet MS"/>
                <a:ea typeface="Trebuchet MS"/>
                <a:cs typeface="Trebuchet MS"/>
                <a:sym typeface="Trebuchet MS"/>
              </a:rPr>
              <a:t>Reliability Assessment</a:t>
            </a:r>
            <a:endParaRPr/>
          </a:p>
        </p:txBody>
      </p:sp>
      <p:sp>
        <p:nvSpPr>
          <p:cNvPr id="2263" name="Google Shape;2263;p99"/>
          <p:cNvSpPr txBox="1"/>
          <p:nvPr/>
        </p:nvSpPr>
        <p:spPr>
          <a:xfrm>
            <a:off x="10703984" y="6629400"/>
            <a:ext cx="1386416" cy="228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1" lang="pt-BR" sz="1000">
                <a:solidFill>
                  <a:srgbClr val="27366E"/>
                </a:solidFill>
                <a:latin typeface="Verdana"/>
                <a:ea typeface="Verdana"/>
                <a:cs typeface="Verdana"/>
                <a:sym typeface="Verdana"/>
              </a:rPr>
              <a:t>‹#›</a:t>
            </a:fld>
            <a:endParaRPr b="1" sz="1000">
              <a:solidFill>
                <a:srgbClr val="27366E"/>
              </a:solidFill>
              <a:latin typeface="Verdana"/>
              <a:ea typeface="Verdana"/>
              <a:cs typeface="Verdana"/>
              <a:sym typeface="Verdana"/>
            </a:endParaRPr>
          </a:p>
        </p:txBody>
      </p:sp>
      <p:sp>
        <p:nvSpPr>
          <p:cNvPr id="2264" name="Google Shape;2264;p99"/>
          <p:cNvSpPr txBox="1"/>
          <p:nvPr>
            <p:ph idx="10" type="dt"/>
          </p:nvPr>
        </p:nvSpPr>
        <p:spPr>
          <a:xfrm>
            <a:off x="101601" y="6619876"/>
            <a:ext cx="2520951" cy="22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October 2023</a:t>
            </a:r>
            <a:endParaRPr/>
          </a:p>
        </p:txBody>
      </p:sp>
      <p:sp>
        <p:nvSpPr>
          <p:cNvPr id="2265" name="Google Shape;2265;p99"/>
          <p:cNvSpPr txBox="1"/>
          <p:nvPr>
            <p:ph idx="11" type="ftr"/>
          </p:nvPr>
        </p:nvSpPr>
        <p:spPr>
          <a:xfrm>
            <a:off x="2235200" y="6616700"/>
            <a:ext cx="7823200" cy="228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7366E"/>
              </a:buClr>
              <a:buSzPts val="1000"/>
              <a:buFont typeface="Verdana"/>
              <a:buNone/>
            </a:pPr>
            <a:r>
              <a:rPr b="1" i="0" lang="pt-BR" sz="1000" u="none" cap="none" strike="noStrike">
                <a:solidFill>
                  <a:srgbClr val="27366E"/>
                </a:solidFill>
                <a:latin typeface="Verdana"/>
                <a:ea typeface="Verdana"/>
                <a:cs typeface="Verdana"/>
                <a:sym typeface="Verdana"/>
              </a:rPr>
              <a:t>Marcos Kalinowski © DI PUC-Rio</a:t>
            </a:r>
            <a:endParaRPr b="1" i="0" sz="1000" u="none" cap="none" strike="noStrike">
              <a:solidFill>
                <a:srgbClr val="27366E"/>
              </a:solidFill>
              <a:latin typeface="Verdana"/>
              <a:ea typeface="Verdana"/>
              <a:cs typeface="Verdana"/>
              <a:sym typeface="Verdana"/>
            </a:endParaRPr>
          </a:p>
        </p:txBody>
      </p:sp>
      <p:sp>
        <p:nvSpPr>
          <p:cNvPr id="2266" name="Google Shape;2266;p99"/>
          <p:cNvSpPr/>
          <p:nvPr/>
        </p:nvSpPr>
        <p:spPr>
          <a:xfrm>
            <a:off x="6312024" y="1955607"/>
            <a:ext cx="5760000"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chemeClr val="dk1"/>
                </a:solidFill>
                <a:latin typeface="Trebuchet MS"/>
                <a:ea typeface="Trebuchet MS"/>
                <a:cs typeface="Trebuchet MS"/>
                <a:sym typeface="Trebuchet MS"/>
              </a:rPr>
              <a:t>INTER-OBSERVER RELIABILITY</a:t>
            </a:r>
            <a:endParaRPr/>
          </a:p>
          <a:p>
            <a:pPr indent="-285750" lvl="0" marL="285750" marR="0" rtl="0" algn="l">
              <a:spcBef>
                <a:spcPts val="0"/>
              </a:spcBef>
              <a:spcAft>
                <a:spcPts val="0"/>
              </a:spcAft>
              <a:buClr>
                <a:srgbClr val="27366E"/>
              </a:buClr>
              <a:buSzPts val="1600"/>
              <a:buFont typeface="Noto Sans Symbols"/>
              <a:buChar char="✔"/>
            </a:pPr>
            <a:r>
              <a:rPr lang="pt-BR" sz="1600">
                <a:solidFill>
                  <a:schemeClr val="dk1"/>
                </a:solidFill>
                <a:latin typeface="Trebuchet MS"/>
                <a:ea typeface="Trebuchet MS"/>
                <a:cs typeface="Trebuchet MS"/>
                <a:sym typeface="Trebuchet MS"/>
              </a:rPr>
              <a:t>Assesses observer interview bias in not self-administered surveys</a:t>
            </a:r>
            <a:endParaRPr sz="1600">
              <a:solidFill>
                <a:schemeClr val="dk1"/>
              </a:solidFill>
              <a:latin typeface="Trebuchet MS"/>
              <a:ea typeface="Trebuchet MS"/>
              <a:cs typeface="Trebuchet MS"/>
              <a:sym typeface="Trebuchet MS"/>
            </a:endParaRPr>
          </a:p>
          <a:p>
            <a:pPr indent="-285750" lvl="0" marL="285750" marR="0" rtl="0" algn="l">
              <a:spcBef>
                <a:spcPts val="0"/>
              </a:spcBef>
              <a:spcAft>
                <a:spcPts val="0"/>
              </a:spcAft>
              <a:buClr>
                <a:srgbClr val="27366E"/>
              </a:buClr>
              <a:buSzPts val="1600"/>
              <a:buFont typeface="Noto Sans Symbols"/>
              <a:buChar char="✔"/>
            </a:pPr>
            <a:r>
              <a:rPr lang="pt-BR" sz="1600">
                <a:solidFill>
                  <a:schemeClr val="dk1"/>
                </a:solidFill>
                <a:latin typeface="Trebuchet MS"/>
                <a:ea typeface="Trebuchet MS"/>
                <a:cs typeface="Trebuchet MS"/>
                <a:sym typeface="Trebuchet MS"/>
              </a:rPr>
              <a:t>Assesses observer analysis bias (e.g., when interpreting and decoding open ended questions)</a:t>
            </a:r>
            <a:endParaRPr/>
          </a:p>
          <a:p>
            <a:pPr indent="-285750" lvl="0" marL="285750" marR="0" rtl="0" algn="l">
              <a:spcBef>
                <a:spcPts val="0"/>
              </a:spcBef>
              <a:spcAft>
                <a:spcPts val="0"/>
              </a:spcAft>
              <a:buClr>
                <a:srgbClr val="27366E"/>
              </a:buClr>
              <a:buSzPts val="1600"/>
              <a:buFont typeface="Noto Sans Symbols"/>
              <a:buChar char="✔"/>
            </a:pPr>
            <a:r>
              <a:rPr lang="pt-BR" sz="1600">
                <a:solidFill>
                  <a:schemeClr val="dk1"/>
                </a:solidFill>
                <a:latin typeface="Trebuchet MS"/>
                <a:ea typeface="Trebuchet MS"/>
                <a:cs typeface="Trebuchet MS"/>
                <a:sym typeface="Trebuchet MS"/>
              </a:rPr>
              <a:t>Typically addressed by having two or more observers involved in the interview and analysis process</a:t>
            </a:r>
            <a:endParaRPr sz="1600">
              <a:solidFill>
                <a:schemeClr val="dk1"/>
              </a:solidFill>
              <a:latin typeface="Trebuchet MS"/>
              <a:ea typeface="Trebuchet MS"/>
              <a:cs typeface="Trebuchet MS"/>
              <a:sym typeface="Trebuchet MS"/>
            </a:endParaRPr>
          </a:p>
        </p:txBody>
      </p:sp>
      <p:sp>
        <p:nvSpPr>
          <p:cNvPr id="2267" name="Google Shape;2267;p99"/>
          <p:cNvSpPr/>
          <p:nvPr/>
        </p:nvSpPr>
        <p:spPr>
          <a:xfrm>
            <a:off x="431370" y="1956068"/>
            <a:ext cx="5760000"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chemeClr val="dk1"/>
                </a:solidFill>
                <a:latin typeface="Trebuchet MS"/>
                <a:ea typeface="Trebuchet MS"/>
                <a:cs typeface="Trebuchet MS"/>
                <a:sym typeface="Trebuchet MS"/>
              </a:rPr>
              <a:t>TEST-RETEST RELIABILITY</a:t>
            </a:r>
            <a:endParaRPr/>
          </a:p>
          <a:p>
            <a:pPr indent="-285750" lvl="0" marL="285750" marR="0" rtl="0" algn="l">
              <a:spcBef>
                <a:spcPts val="0"/>
              </a:spcBef>
              <a:spcAft>
                <a:spcPts val="0"/>
              </a:spcAft>
              <a:buClr>
                <a:srgbClr val="27366E"/>
              </a:buClr>
              <a:buSzPts val="1600"/>
              <a:buFont typeface="Noto Sans Symbols"/>
              <a:buChar char="✔"/>
            </a:pPr>
            <a:r>
              <a:rPr lang="pt-BR" sz="1600">
                <a:solidFill>
                  <a:schemeClr val="dk1"/>
                </a:solidFill>
                <a:latin typeface="Trebuchet MS"/>
                <a:ea typeface="Trebuchet MS"/>
                <a:cs typeface="Trebuchet MS"/>
                <a:sym typeface="Trebuchet MS"/>
              </a:rPr>
              <a:t>The same subject responds to the same survey two times, and it is measured whether the subject gives the same answers each time</a:t>
            </a:r>
            <a:endParaRPr/>
          </a:p>
          <a:p>
            <a:pPr indent="-285750" lvl="0" marL="285750" marR="0" rtl="0" algn="l">
              <a:spcBef>
                <a:spcPts val="0"/>
              </a:spcBef>
              <a:spcAft>
                <a:spcPts val="0"/>
              </a:spcAft>
              <a:buClr>
                <a:srgbClr val="27366E"/>
              </a:buClr>
              <a:buSzPts val="1600"/>
              <a:buFont typeface="Noto Sans Symbols"/>
              <a:buChar char="✔"/>
            </a:pPr>
            <a:r>
              <a:rPr lang="pt-BR" sz="1600">
                <a:solidFill>
                  <a:schemeClr val="dk1"/>
                </a:solidFill>
                <a:latin typeface="Trebuchet MS"/>
                <a:ea typeface="Trebuchet MS"/>
                <a:cs typeface="Trebuchet MS"/>
                <a:sym typeface="Trebuchet MS"/>
              </a:rPr>
              <a:t>Kitchenham and Peeger (2008) state that if the correlation between both of the answers is greater than 0.7 the test-retest reliability can be considered good</a:t>
            </a:r>
            <a:endParaRPr sz="1600">
              <a:solidFill>
                <a:schemeClr val="dk1"/>
              </a:solidFill>
              <a:latin typeface="Trebuchet MS"/>
              <a:ea typeface="Trebuchet MS"/>
              <a:cs typeface="Trebuchet MS"/>
              <a:sym typeface="Trebuchet MS"/>
            </a:endParaRPr>
          </a:p>
        </p:txBody>
      </p:sp>
      <p:sp>
        <p:nvSpPr>
          <p:cNvPr id="2268" name="Google Shape;2268;p99"/>
          <p:cNvSpPr/>
          <p:nvPr/>
        </p:nvSpPr>
        <p:spPr>
          <a:xfrm>
            <a:off x="431370" y="4369700"/>
            <a:ext cx="576000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chemeClr val="dk1"/>
                </a:solidFill>
                <a:latin typeface="Trebuchet MS"/>
                <a:ea typeface="Trebuchet MS"/>
                <a:cs typeface="Trebuchet MS"/>
                <a:sym typeface="Trebuchet MS"/>
              </a:rPr>
              <a:t>PHRASING / REORDER EFFECT RELIABILITY</a:t>
            </a:r>
            <a:endParaRPr/>
          </a:p>
          <a:p>
            <a:pPr indent="-285750" lvl="0" marL="285750" marR="0" rtl="0" algn="l">
              <a:spcBef>
                <a:spcPts val="0"/>
              </a:spcBef>
              <a:spcAft>
                <a:spcPts val="0"/>
              </a:spcAft>
              <a:buClr>
                <a:srgbClr val="27366E"/>
              </a:buClr>
              <a:buSzPts val="1600"/>
              <a:buFont typeface="Noto Sans Symbols"/>
              <a:buChar char="✔"/>
            </a:pPr>
            <a:r>
              <a:rPr lang="pt-BR" sz="1600">
                <a:solidFill>
                  <a:schemeClr val="dk1"/>
                </a:solidFill>
                <a:latin typeface="Trebuchet MS"/>
                <a:ea typeface="Trebuchet MS"/>
                <a:cs typeface="Trebuchet MS"/>
                <a:sym typeface="Trebuchet MS"/>
              </a:rPr>
              <a:t>Testing whether the phrasing or reordering of questions has any effect on the answers by a respondent (assesses instrument bias on the respondent)</a:t>
            </a:r>
            <a:endParaRPr/>
          </a:p>
        </p:txBody>
      </p:sp>
      <p:sp>
        <p:nvSpPr>
          <p:cNvPr id="2269" name="Google Shape;2269;p99"/>
          <p:cNvSpPr/>
          <p:nvPr/>
        </p:nvSpPr>
        <p:spPr>
          <a:xfrm>
            <a:off x="6312024" y="4369700"/>
            <a:ext cx="57600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400">
                <a:solidFill>
                  <a:schemeClr val="dk1"/>
                </a:solidFill>
                <a:latin typeface="Trebuchet MS"/>
                <a:ea typeface="Trebuchet MS"/>
                <a:cs typeface="Trebuchet MS"/>
                <a:sym typeface="Trebuchet MS"/>
              </a:rPr>
              <a:t>STATISTICAL GENERALIZABILITY</a:t>
            </a:r>
            <a:endParaRPr/>
          </a:p>
          <a:p>
            <a:pPr indent="-285750" lvl="0" marL="285750" marR="0" rtl="0" algn="l">
              <a:spcBef>
                <a:spcPts val="0"/>
              </a:spcBef>
              <a:spcAft>
                <a:spcPts val="0"/>
              </a:spcAft>
              <a:buClr>
                <a:srgbClr val="27366E"/>
              </a:buClr>
              <a:buSzPts val="1600"/>
              <a:buFont typeface="Noto Sans Symbols"/>
              <a:buChar char="✔"/>
            </a:pPr>
            <a:r>
              <a:rPr lang="pt-BR" sz="1600">
                <a:solidFill>
                  <a:schemeClr val="dk1"/>
                </a:solidFill>
                <a:latin typeface="Trebuchet MS"/>
                <a:ea typeface="Trebuchet MS"/>
                <a:cs typeface="Trebuchet MS"/>
                <a:sym typeface="Trebuchet MS"/>
              </a:rPr>
              <a:t>If conclusions are to be drawn on the whole population, not just on the sample, the reliability needs to be proven and established</a:t>
            </a:r>
            <a:endParaRPr sz="1600">
              <a:solidFill>
                <a:schemeClr val="dk1"/>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TemplateLES061">
  <a:themeElements>
    <a:clrScheme name="Personalizada 1">
      <a:dk1>
        <a:srgbClr val="000000"/>
      </a:dk1>
      <a:lt1>
        <a:srgbClr val="FFFFFF"/>
      </a:lt1>
      <a:dk2>
        <a:srgbClr val="000000"/>
      </a:dk2>
      <a:lt2>
        <a:srgbClr val="808080"/>
      </a:lt2>
      <a:accent1>
        <a:srgbClr val="002060"/>
      </a:accent1>
      <a:accent2>
        <a:srgbClr val="333399"/>
      </a:accent2>
      <a:accent3>
        <a:srgbClr val="FFFFFF"/>
      </a:accent3>
      <a:accent4>
        <a:srgbClr val="000000"/>
      </a:accent4>
      <a:accent5>
        <a:srgbClr val="DAEDEF"/>
      </a:accent5>
      <a:accent6>
        <a:srgbClr val="2D2D8A"/>
      </a:accent6>
      <a:hlink>
        <a:srgbClr val="002060"/>
      </a:hlink>
      <a:folHlink>
        <a:srgbClr val="002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emplateLES061">
  <a:themeElements>
    <a:clrScheme name="Personalizada 1">
      <a:dk1>
        <a:srgbClr val="000000"/>
      </a:dk1>
      <a:lt1>
        <a:srgbClr val="FFFFFF"/>
      </a:lt1>
      <a:dk2>
        <a:srgbClr val="000000"/>
      </a:dk2>
      <a:lt2>
        <a:srgbClr val="808080"/>
      </a:lt2>
      <a:accent1>
        <a:srgbClr val="002060"/>
      </a:accent1>
      <a:accent2>
        <a:srgbClr val="333399"/>
      </a:accent2>
      <a:accent3>
        <a:srgbClr val="FFFFFF"/>
      </a:accent3>
      <a:accent4>
        <a:srgbClr val="000000"/>
      </a:accent4>
      <a:accent5>
        <a:srgbClr val="DAEDEF"/>
      </a:accent5>
      <a:accent6>
        <a:srgbClr val="2D2D8A"/>
      </a:accent6>
      <a:hlink>
        <a:srgbClr val="002060"/>
      </a:hlink>
      <a:folHlink>
        <a:srgbClr val="002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_TemplateLES061">
  <a:themeElements>
    <a:clrScheme name="Personalizada 1">
      <a:dk1>
        <a:srgbClr val="000000"/>
      </a:dk1>
      <a:lt1>
        <a:srgbClr val="FFFFFF"/>
      </a:lt1>
      <a:dk2>
        <a:srgbClr val="000000"/>
      </a:dk2>
      <a:lt2>
        <a:srgbClr val="808080"/>
      </a:lt2>
      <a:accent1>
        <a:srgbClr val="002060"/>
      </a:accent1>
      <a:accent2>
        <a:srgbClr val="333399"/>
      </a:accent2>
      <a:accent3>
        <a:srgbClr val="FFFFFF"/>
      </a:accent3>
      <a:accent4>
        <a:srgbClr val="000000"/>
      </a:accent4>
      <a:accent5>
        <a:srgbClr val="DAEDEF"/>
      </a:accent5>
      <a:accent6>
        <a:srgbClr val="2D2D8A"/>
      </a:accent6>
      <a:hlink>
        <a:srgbClr val="002060"/>
      </a:hlink>
      <a:folHlink>
        <a:srgbClr val="002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2_TemplateLES061">
  <a:themeElements>
    <a:clrScheme name="Personalizada 1">
      <a:dk1>
        <a:srgbClr val="000000"/>
      </a:dk1>
      <a:lt1>
        <a:srgbClr val="FFFFFF"/>
      </a:lt1>
      <a:dk2>
        <a:srgbClr val="000000"/>
      </a:dk2>
      <a:lt2>
        <a:srgbClr val="808080"/>
      </a:lt2>
      <a:accent1>
        <a:srgbClr val="002060"/>
      </a:accent1>
      <a:accent2>
        <a:srgbClr val="333399"/>
      </a:accent2>
      <a:accent3>
        <a:srgbClr val="FFFFFF"/>
      </a:accent3>
      <a:accent4>
        <a:srgbClr val="000000"/>
      </a:accent4>
      <a:accent5>
        <a:srgbClr val="DAEDEF"/>
      </a:accent5>
      <a:accent6>
        <a:srgbClr val="2D2D8A"/>
      </a:accent6>
      <a:hlink>
        <a:srgbClr val="002060"/>
      </a:hlink>
      <a:folHlink>
        <a:srgbClr val="002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2008-02-16T17:31:14Z</dcterms:created>
  <dc:creator>Marcos Kalinowski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e61996e-cafd-4c9a-8a94-2dc1b82131ae_Enabled">
    <vt:lpwstr>true</vt:lpwstr>
  </property>
  <property fmtid="{D5CDD505-2E9C-101B-9397-08002B2CF9AE}" pid="3" name="MSIP_Label_8e61996e-cafd-4c9a-8a94-2dc1b82131ae_SetDate">
    <vt:lpwstr>2020-11-26T02:05:55Z</vt:lpwstr>
  </property>
  <property fmtid="{D5CDD505-2E9C-101B-9397-08002B2CF9AE}" pid="4" name="MSIP_Label_8e61996e-cafd-4c9a-8a94-2dc1b82131ae_Method">
    <vt:lpwstr>Standard</vt:lpwstr>
  </property>
  <property fmtid="{D5CDD505-2E9C-101B-9397-08002B2CF9AE}" pid="5" name="MSIP_Label_8e61996e-cafd-4c9a-8a94-2dc1b82131ae_Name">
    <vt:lpwstr>NP-1</vt:lpwstr>
  </property>
  <property fmtid="{D5CDD505-2E9C-101B-9397-08002B2CF9AE}" pid="6" name="MSIP_Label_8e61996e-cafd-4c9a-8a94-2dc1b82131ae_SiteId">
    <vt:lpwstr>5b6f6241-9a57-4be4-8e50-1dfa72e79a57</vt:lpwstr>
  </property>
  <property fmtid="{D5CDD505-2E9C-101B-9397-08002B2CF9AE}" pid="7" name="MSIP_Label_8e61996e-cafd-4c9a-8a94-2dc1b82131ae_ActionId">
    <vt:lpwstr>c6fa200f-6497-4f3c-9354-bf8866cfe2ea</vt:lpwstr>
  </property>
  <property fmtid="{D5CDD505-2E9C-101B-9397-08002B2CF9AE}" pid="8" name="MSIP_Label_8e61996e-cafd-4c9a-8a94-2dc1b82131ae_ContentBits">
    <vt:lpwstr>0</vt:lpwstr>
  </property>
</Properties>
</file>